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25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04DC1AA3-DC54-44DA-96E2-7FA4D375A071}" type="datetimeFigureOut">
              <a:rPr lang="sv-SE" smtClean="0"/>
              <a:t>2014-02-17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376082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04DC1AA3-DC54-44DA-96E2-7FA4D375A071}" type="datetimeFigureOut">
              <a:rPr lang="sv-SE" smtClean="0"/>
              <a:t>2014-02-17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199849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04DC1AA3-DC54-44DA-96E2-7FA4D375A071}" type="datetimeFigureOut">
              <a:rPr lang="sv-SE" smtClean="0"/>
              <a:t>2014-02-17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339044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04DC1AA3-DC54-44DA-96E2-7FA4D375A071}" type="datetimeFigureOut">
              <a:rPr lang="sv-SE" smtClean="0"/>
              <a:t>2014-02-17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187306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DC1AA3-DC54-44DA-96E2-7FA4D375A071}" type="datetimeFigureOut">
              <a:rPr lang="sv-SE" smtClean="0"/>
              <a:t>2014-02-17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46595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04DC1AA3-DC54-44DA-96E2-7FA4D375A071}" type="datetimeFigureOut">
              <a:rPr lang="sv-SE" smtClean="0"/>
              <a:t>2014-02-17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161134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04DC1AA3-DC54-44DA-96E2-7FA4D375A071}" type="datetimeFigureOut">
              <a:rPr lang="sv-SE" smtClean="0"/>
              <a:t>2014-02-17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297940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04DC1AA3-DC54-44DA-96E2-7FA4D375A071}" type="datetimeFigureOut">
              <a:rPr lang="sv-SE" smtClean="0"/>
              <a:t>2014-02-17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154801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C1AA3-DC54-44DA-96E2-7FA4D375A071}" type="datetimeFigureOut">
              <a:rPr lang="sv-SE" smtClean="0"/>
              <a:t>2014-02-17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344669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C1AA3-DC54-44DA-96E2-7FA4D375A071}" type="datetimeFigureOut">
              <a:rPr lang="sv-SE" smtClean="0"/>
              <a:t>2014-02-17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186074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C1AA3-DC54-44DA-96E2-7FA4D375A071}" type="datetimeFigureOut">
              <a:rPr lang="sv-SE" smtClean="0"/>
              <a:t>2014-02-17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DCD5761-72FD-49D3-A010-0ADDCF6AE899}" type="slidenum">
              <a:rPr lang="sv-SE" smtClean="0"/>
              <a:t>‹#›</a:t>
            </a:fld>
            <a:endParaRPr lang="sv-SE"/>
          </a:p>
        </p:txBody>
      </p:sp>
    </p:spTree>
    <p:extLst>
      <p:ext uri="{BB962C8B-B14F-4D97-AF65-F5344CB8AC3E}">
        <p14:creationId xmlns:p14="http://schemas.microsoft.com/office/powerpoint/2010/main" val="87634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C1AA3-DC54-44DA-96E2-7FA4D375A071}" type="datetimeFigureOut">
              <a:rPr lang="sv-SE" smtClean="0"/>
              <a:t>2014-02-17</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D5761-72FD-49D3-A010-0ADDCF6AE899}" type="slidenum">
              <a:rPr lang="sv-SE" smtClean="0"/>
              <a:t>‹#›</a:t>
            </a:fld>
            <a:endParaRPr lang="sv-SE"/>
          </a:p>
        </p:txBody>
      </p:sp>
    </p:spTree>
    <p:extLst>
      <p:ext uri="{BB962C8B-B14F-4D97-AF65-F5344CB8AC3E}">
        <p14:creationId xmlns:p14="http://schemas.microsoft.com/office/powerpoint/2010/main" val="303424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3568" y="1412776"/>
            <a:ext cx="7772400" cy="331236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sv-SE" dirty="0" smtClean="0"/>
              <a:t>Databasteknik</a:t>
            </a:r>
            <a:br>
              <a:rPr lang="sv-SE" dirty="0" smtClean="0"/>
            </a:br>
            <a:r>
              <a:rPr lang="sv-SE" dirty="0" smtClean="0"/>
              <a:t>1DV405</a:t>
            </a:r>
            <a:br>
              <a:rPr lang="sv-SE" dirty="0" smtClean="0"/>
            </a:br>
            <a:r>
              <a:rPr lang="sv-SE" dirty="0" smtClean="0"/>
              <a:t>Problembeskrivning</a:t>
            </a:r>
            <a:br>
              <a:rPr lang="sv-SE" dirty="0" smtClean="0"/>
            </a:br>
            <a:r>
              <a:rPr lang="sv-SE" dirty="0" smtClean="0"/>
              <a:t>Emil Dannberger (UD13)</a:t>
            </a:r>
            <a:endParaRPr lang="sv-SE" dirty="0"/>
          </a:p>
        </p:txBody>
      </p:sp>
    </p:spTree>
    <p:extLst>
      <p:ext uri="{BB962C8B-B14F-4D97-AF65-F5344CB8AC3E}">
        <p14:creationId xmlns:p14="http://schemas.microsoft.com/office/powerpoint/2010/main" val="4270173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7704856" cy="2954655"/>
          </a:xfrm>
          <a:prstGeom prst="rect">
            <a:avLst/>
          </a:prstGeom>
          <a:noFill/>
        </p:spPr>
        <p:txBody>
          <a:bodyPr wrap="square" rtlCol="0">
            <a:spAutoFit/>
          </a:bodyPr>
          <a:lstStyle/>
          <a:p>
            <a:r>
              <a:rPr lang="sv-SE" b="1" dirty="0" smtClean="0"/>
              <a:t>Problembeskrivning / Idébeskrivning</a:t>
            </a:r>
          </a:p>
          <a:p>
            <a:endParaRPr lang="sv-SE" sz="1400" dirty="0"/>
          </a:p>
          <a:p>
            <a:r>
              <a:rPr lang="sv-SE" sz="1400" b="1" dirty="0" smtClean="0"/>
              <a:t>Beskrivning:</a:t>
            </a:r>
          </a:p>
          <a:p>
            <a:r>
              <a:rPr lang="sv-SE" sz="1400" dirty="0" smtClean="0"/>
              <a:t>Jag skall skapa en databas i form av ett medlemsregister för den fiktiva klubben KALMAR ÄVENTYRARE. De vill kunna registrera medlemmar, vilken sport de utövar, när de gick med/slutade i klubben, kontaktinformation, medlemsavgift m.m.</a:t>
            </a:r>
          </a:p>
          <a:p>
            <a:endParaRPr lang="sv-SE" sz="1400" dirty="0"/>
          </a:p>
          <a:p>
            <a:r>
              <a:rPr lang="sv-SE" sz="1400" dirty="0" smtClean="0"/>
              <a:t>Klubben bokar och åker ofta iväg på resor/träningsläger och måste därför kunna föra en logg på vilka som följt med på dessa, hur länge de är borta och vilka aktiviteter som kommer att erbjudas deltagarna under resans gång.</a:t>
            </a:r>
          </a:p>
          <a:p>
            <a:endParaRPr lang="sv-SE" sz="1400" dirty="0"/>
          </a:p>
          <a:p>
            <a:r>
              <a:rPr lang="sv-SE" sz="1400" dirty="0" smtClean="0"/>
              <a:t>Inom klubben så skall det även finnas en strikt hierarki utav medlemmarna, med ordförande, ekonomi, ansvarig, instruktörer, elever etc.</a:t>
            </a:r>
            <a:endParaRPr lang="sv-SE" sz="1400" dirty="0"/>
          </a:p>
        </p:txBody>
      </p:sp>
      <p:graphicFrame>
        <p:nvGraphicFramePr>
          <p:cNvPr id="5" name="Table 4"/>
          <p:cNvGraphicFramePr>
            <a:graphicFrameLocks noGrp="1"/>
          </p:cNvGraphicFramePr>
          <p:nvPr>
            <p:extLst>
              <p:ext uri="{D42A27DB-BD31-4B8C-83A1-F6EECF244321}">
                <p14:modId xmlns:p14="http://schemas.microsoft.com/office/powerpoint/2010/main" val="2068293459"/>
              </p:ext>
            </p:extLst>
          </p:nvPr>
        </p:nvGraphicFramePr>
        <p:xfrm>
          <a:off x="178396" y="4005064"/>
          <a:ext cx="8289103" cy="2743200"/>
        </p:xfrm>
        <a:graphic>
          <a:graphicData uri="http://schemas.openxmlformats.org/drawingml/2006/table">
            <a:tbl>
              <a:tblPr firstRow="1" bandRow="1">
                <a:tableStyleId>{5C22544A-7EE6-4342-B048-85BDC9FD1C3A}</a:tableStyleId>
              </a:tblPr>
              <a:tblGrid>
                <a:gridCol w="1962595"/>
                <a:gridCol w="1054418"/>
                <a:gridCol w="1054418"/>
                <a:gridCol w="1054418"/>
                <a:gridCol w="1054418"/>
                <a:gridCol w="1054418"/>
                <a:gridCol w="1054418"/>
              </a:tblGrid>
              <a:tr h="370840">
                <a:tc>
                  <a:txBody>
                    <a:bodyPr/>
                    <a:lstStyle/>
                    <a:p>
                      <a:endParaRPr lang="sv-SE" sz="1400" dirty="0"/>
                    </a:p>
                  </a:txBody>
                  <a:tcPr>
                    <a:solidFill>
                      <a:schemeClr val="bg1">
                        <a:lumMod val="95000"/>
                      </a:schemeClr>
                    </a:solidFill>
                  </a:tcPr>
                </a:tc>
                <a:tc>
                  <a:txBody>
                    <a:bodyPr/>
                    <a:lstStyle/>
                    <a:p>
                      <a:r>
                        <a:rPr lang="sv-SE" sz="1400" dirty="0" smtClean="0"/>
                        <a:t>2014-02-17</a:t>
                      </a:r>
                      <a:endParaRPr lang="sv-SE" sz="1400" dirty="0"/>
                    </a:p>
                  </a:txBody>
                  <a:tcPr/>
                </a:tc>
                <a:tc>
                  <a:txBody>
                    <a:bodyPr/>
                    <a:lstStyle/>
                    <a:p>
                      <a:r>
                        <a:rPr lang="sv-SE" sz="1400" dirty="0" smtClean="0"/>
                        <a:t>2014-02-25</a:t>
                      </a:r>
                      <a:endParaRPr lang="sv-S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2014-03-27</a:t>
                      </a:r>
                    </a:p>
                  </a:txBody>
                  <a:tcPr/>
                </a:tc>
              </a:tr>
              <a:tr h="370840">
                <a:tc>
                  <a:txBody>
                    <a:bodyPr/>
                    <a:lstStyle/>
                    <a:p>
                      <a:r>
                        <a:rPr lang="sv-SE" sz="1400" dirty="0" smtClean="0"/>
                        <a:t>Problembeskrivning</a:t>
                      </a:r>
                      <a:endParaRPr lang="sv-SE" sz="1400" dirty="0"/>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400" dirty="0" smtClean="0">
                          <a:solidFill>
                            <a:schemeClr val="bg1"/>
                          </a:solidFill>
                        </a:rPr>
                        <a:t>−−−−−−−→</a:t>
                      </a:r>
                    </a:p>
                  </a:txBody>
                  <a:tcPr>
                    <a:solidFill>
                      <a:srgbClr val="92D050"/>
                    </a:solidFill>
                  </a:tcPr>
                </a:tc>
                <a:tc>
                  <a:txBody>
                    <a:bodyPr/>
                    <a:lstStyle/>
                    <a:p>
                      <a:endParaRPr lang="sv-SE" sz="1400" dirty="0"/>
                    </a:p>
                  </a:txBody>
                  <a:tcPr/>
                </a:tc>
                <a:tc>
                  <a:txBody>
                    <a:bodyPr/>
                    <a:lstStyle/>
                    <a:p>
                      <a:endParaRPr lang="sv-SE" sz="1400"/>
                    </a:p>
                  </a:txBody>
                  <a:tcPr/>
                </a:tc>
                <a:tc>
                  <a:txBody>
                    <a:bodyPr/>
                    <a:lstStyle/>
                    <a:p>
                      <a:endParaRPr lang="sv-SE" sz="1400"/>
                    </a:p>
                  </a:txBody>
                  <a:tcPr/>
                </a:tc>
                <a:tc>
                  <a:txBody>
                    <a:bodyPr/>
                    <a:lstStyle/>
                    <a:p>
                      <a:endParaRPr lang="sv-SE" sz="1400"/>
                    </a:p>
                  </a:txBody>
                  <a:tcPr/>
                </a:tc>
                <a:tc>
                  <a:txBody>
                    <a:bodyPr/>
                    <a:lstStyle/>
                    <a:p>
                      <a:endParaRPr lang="sv-SE" sz="1400" dirty="0"/>
                    </a:p>
                  </a:txBody>
                  <a:tcPr/>
                </a:tc>
              </a:tr>
              <a:tr h="370840">
                <a:tc>
                  <a:txBody>
                    <a:bodyPr/>
                    <a:lstStyle/>
                    <a:p>
                      <a:r>
                        <a:rPr lang="sv-SE" sz="1400" dirty="0" smtClean="0"/>
                        <a:t>AKS Steg 1</a:t>
                      </a:r>
                    </a:p>
                  </a:txBody>
                  <a:tcPr>
                    <a:solidFill>
                      <a:schemeClr val="accent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400" dirty="0" smtClean="0">
                          <a:solidFill>
                            <a:schemeClr val="bg1"/>
                          </a:solidFill>
                        </a:rPr>
                        <a:t>−−−−−−−−−−−−−−−−−−−→</a:t>
                      </a:r>
                    </a:p>
                  </a:txBody>
                  <a:tcPr>
                    <a:solidFill>
                      <a:schemeClr val="accent2">
                        <a:lumMod val="60000"/>
                        <a:lumOff val="40000"/>
                      </a:schemeClr>
                    </a:solidFill>
                  </a:tcPr>
                </a:tc>
                <a:tc hMerge="1">
                  <a:txBody>
                    <a:bodyPr/>
                    <a:lstStyle/>
                    <a:p>
                      <a:endParaRPr lang="sv-SE" sz="1400" dirty="0"/>
                    </a:p>
                  </a:txBody>
                  <a:tcPr/>
                </a:tc>
                <a:tc>
                  <a:txBody>
                    <a:bodyPr/>
                    <a:lstStyle/>
                    <a:p>
                      <a:endParaRPr lang="sv-SE" sz="1400" dirty="0"/>
                    </a:p>
                  </a:txBody>
                  <a:tcPr/>
                </a:tc>
                <a:tc>
                  <a:txBody>
                    <a:bodyPr/>
                    <a:lstStyle/>
                    <a:p>
                      <a:endParaRPr lang="sv-SE" sz="1400"/>
                    </a:p>
                  </a:txBody>
                  <a:tcPr/>
                </a:tc>
                <a:tc>
                  <a:txBody>
                    <a:bodyPr/>
                    <a:lstStyle/>
                    <a:p>
                      <a:endParaRPr lang="sv-SE" sz="1400"/>
                    </a:p>
                  </a:txBody>
                  <a:tcPr/>
                </a:tc>
                <a:tc>
                  <a:txBody>
                    <a:bodyPr/>
                    <a:lstStyle/>
                    <a:p>
                      <a:endParaRPr lang="sv-SE" sz="1400" dirty="0"/>
                    </a:p>
                  </a:txBody>
                  <a:tcPr/>
                </a:tc>
              </a:tr>
              <a:tr h="370840">
                <a:tc>
                  <a:txBody>
                    <a:bodyPr/>
                    <a:lstStyle/>
                    <a:p>
                      <a:r>
                        <a:rPr lang="sv-SE" sz="1400" dirty="0" smtClean="0"/>
                        <a:t>Databas</a:t>
                      </a:r>
                      <a:r>
                        <a:rPr lang="sv-SE" sz="1400" baseline="0" dirty="0" smtClean="0"/>
                        <a:t> implementerad</a:t>
                      </a:r>
                      <a:endParaRPr lang="sv-SE" sz="1400" dirty="0" smtClean="0"/>
                    </a:p>
                  </a:txBody>
                  <a:tcPr>
                    <a:solidFill>
                      <a:schemeClr val="accent1"/>
                    </a:solidFill>
                  </a:tcPr>
                </a:tc>
                <a:tc>
                  <a:txBody>
                    <a:bodyPr/>
                    <a:lstStyle/>
                    <a:p>
                      <a:endParaRPr lang="sv-SE" sz="1400" dirty="0"/>
                    </a:p>
                  </a:txBody>
                  <a:tcPr/>
                </a:tc>
                <a:tc gridSpan="2">
                  <a:txBody>
                    <a:bodyPr/>
                    <a:lstStyle/>
                    <a:p>
                      <a:pPr algn="ctr"/>
                      <a:r>
                        <a:rPr lang="sv-SE" sz="1400" dirty="0" smtClean="0">
                          <a:solidFill>
                            <a:schemeClr val="bg1"/>
                          </a:solidFill>
                        </a:rPr>
                        <a:t>−−−−−−−−−−−−−−−−−−−→</a:t>
                      </a:r>
                      <a:endParaRPr lang="sv-SE" sz="1400" dirty="0"/>
                    </a:p>
                  </a:txBody>
                  <a:tcPr>
                    <a:solidFill>
                      <a:schemeClr val="bg2">
                        <a:lumMod val="75000"/>
                      </a:schemeClr>
                    </a:solidFill>
                  </a:tcPr>
                </a:tc>
                <a:tc hMerge="1">
                  <a:txBody>
                    <a:bodyPr/>
                    <a:lstStyle/>
                    <a:p>
                      <a:endParaRPr lang="sv-SE" sz="1400" dirty="0"/>
                    </a:p>
                  </a:txBody>
                  <a:tcPr/>
                </a:tc>
                <a:tc>
                  <a:txBody>
                    <a:bodyPr/>
                    <a:lstStyle/>
                    <a:p>
                      <a:endParaRPr lang="sv-SE" sz="1400"/>
                    </a:p>
                  </a:txBody>
                  <a:tcPr/>
                </a:tc>
                <a:tc>
                  <a:txBody>
                    <a:bodyPr/>
                    <a:lstStyle/>
                    <a:p>
                      <a:endParaRPr lang="sv-SE" sz="1400" dirty="0"/>
                    </a:p>
                  </a:txBody>
                  <a:tcPr/>
                </a:tc>
                <a:tc>
                  <a:txBody>
                    <a:bodyPr/>
                    <a:lstStyle/>
                    <a:p>
                      <a:endParaRPr lang="sv-SE" sz="1400" dirty="0"/>
                    </a:p>
                  </a:txBody>
                  <a:tcPr/>
                </a:tc>
              </a:tr>
              <a:tr h="370840">
                <a:tc>
                  <a:txBody>
                    <a:bodyPr/>
                    <a:lstStyle/>
                    <a:p>
                      <a:r>
                        <a:rPr lang="sv-SE" sz="1400" dirty="0" smtClean="0"/>
                        <a:t>Gränssnitt </a:t>
                      </a:r>
                      <a:r>
                        <a:rPr lang="sv-SE" sz="1400" baseline="0" dirty="0" smtClean="0"/>
                        <a:t> beta-version</a:t>
                      </a:r>
                      <a:endParaRPr lang="sv-SE" sz="1400" dirty="0" smtClean="0"/>
                    </a:p>
                  </a:txBody>
                  <a:tcPr>
                    <a:solidFill>
                      <a:schemeClr val="accent1"/>
                    </a:solidFill>
                  </a:tcPr>
                </a:tc>
                <a:tc>
                  <a:txBody>
                    <a:bodyPr/>
                    <a:lstStyle/>
                    <a:p>
                      <a:endParaRPr lang="sv-SE" sz="1400"/>
                    </a:p>
                  </a:txBody>
                  <a:tcPr/>
                </a:tc>
                <a:tc>
                  <a:txBody>
                    <a:bodyPr/>
                    <a:lstStyle/>
                    <a:p>
                      <a:endParaRPr lang="sv-SE" sz="1400"/>
                    </a:p>
                  </a:txBody>
                  <a:tcPr/>
                </a:tc>
                <a:tc gridSpan="2">
                  <a:txBody>
                    <a:bodyPr/>
                    <a:lstStyle/>
                    <a:p>
                      <a:pPr algn="ctr"/>
                      <a:r>
                        <a:rPr lang="sv-SE" sz="1400" dirty="0" smtClean="0">
                          <a:solidFill>
                            <a:schemeClr val="bg1"/>
                          </a:solidFill>
                        </a:rPr>
                        <a:t>−−−−−−−−−−−−−−−−−−−→</a:t>
                      </a:r>
                      <a:endParaRPr lang="sv-SE" sz="1400" dirty="0"/>
                    </a:p>
                  </a:txBody>
                  <a:tcPr>
                    <a:solidFill>
                      <a:schemeClr val="accent4">
                        <a:lumMod val="40000"/>
                        <a:lumOff val="60000"/>
                      </a:schemeClr>
                    </a:solidFill>
                  </a:tcPr>
                </a:tc>
                <a:tc hMerge="1">
                  <a:txBody>
                    <a:bodyPr/>
                    <a:lstStyle/>
                    <a:p>
                      <a:endParaRPr lang="sv-SE" sz="1400" dirty="0"/>
                    </a:p>
                  </a:txBody>
                  <a:tcPr/>
                </a:tc>
                <a:tc>
                  <a:txBody>
                    <a:bodyPr/>
                    <a:lstStyle/>
                    <a:p>
                      <a:endParaRPr lang="sv-SE" sz="1400"/>
                    </a:p>
                  </a:txBody>
                  <a:tcPr/>
                </a:tc>
                <a:tc>
                  <a:txBody>
                    <a:bodyPr/>
                    <a:lstStyle/>
                    <a:p>
                      <a:endParaRPr lang="sv-SE" sz="1400" dirty="0"/>
                    </a:p>
                  </a:txBody>
                  <a:tcPr/>
                </a:tc>
              </a:tr>
              <a:tr h="370840">
                <a:tc>
                  <a:txBody>
                    <a:bodyPr/>
                    <a:lstStyle/>
                    <a:p>
                      <a:r>
                        <a:rPr lang="sv-SE" sz="1400" dirty="0" smtClean="0"/>
                        <a:t>AKS Slutlig &amp; Applikation testad</a:t>
                      </a:r>
                    </a:p>
                  </a:txBody>
                  <a:tcPr>
                    <a:solidFill>
                      <a:schemeClr val="accent1"/>
                    </a:solidFill>
                  </a:tcPr>
                </a:tc>
                <a:tc>
                  <a:txBody>
                    <a:bodyPr/>
                    <a:lstStyle/>
                    <a:p>
                      <a:endParaRPr lang="sv-SE" sz="1400"/>
                    </a:p>
                  </a:txBody>
                  <a:tcPr/>
                </a:tc>
                <a:tc>
                  <a:txBody>
                    <a:bodyPr/>
                    <a:lstStyle/>
                    <a:p>
                      <a:endParaRPr lang="sv-SE" sz="1400"/>
                    </a:p>
                  </a:txBody>
                  <a:tcPr/>
                </a:tc>
                <a:tc>
                  <a:txBody>
                    <a:bodyPr/>
                    <a:lstStyle/>
                    <a:p>
                      <a:endParaRPr lang="sv-SE" sz="1400" dirty="0"/>
                    </a:p>
                  </a:txBody>
                  <a:tcPr/>
                </a:tc>
                <a:tc gridSpan="2">
                  <a:txBody>
                    <a:bodyPr/>
                    <a:lstStyle/>
                    <a:p>
                      <a:pPr algn="ctr"/>
                      <a:r>
                        <a:rPr lang="sv-SE" sz="1400" dirty="0" smtClean="0">
                          <a:solidFill>
                            <a:schemeClr val="bg1"/>
                          </a:solidFill>
                        </a:rPr>
                        <a:t>−−−−−−−−−−−−−−−−−−−→</a:t>
                      </a:r>
                      <a:endParaRPr lang="sv-SE" sz="1400" dirty="0"/>
                    </a:p>
                  </a:txBody>
                  <a:tcPr>
                    <a:solidFill>
                      <a:schemeClr val="accent5">
                        <a:lumMod val="60000"/>
                        <a:lumOff val="40000"/>
                      </a:schemeClr>
                    </a:solidFill>
                  </a:tcPr>
                </a:tc>
                <a:tc hMerge="1">
                  <a:txBody>
                    <a:bodyPr/>
                    <a:lstStyle/>
                    <a:p>
                      <a:endParaRPr lang="sv-SE" sz="1400" dirty="0"/>
                    </a:p>
                  </a:txBody>
                  <a:tcPr/>
                </a:tc>
                <a:tc>
                  <a:txBody>
                    <a:bodyPr/>
                    <a:lstStyle/>
                    <a:p>
                      <a:endParaRPr lang="sv-SE" sz="1400" dirty="0"/>
                    </a:p>
                  </a:txBody>
                  <a:tcPr/>
                </a:tc>
              </a:tr>
              <a:tr h="370840">
                <a:tc>
                  <a:txBody>
                    <a:bodyPr/>
                    <a:lstStyle/>
                    <a:p>
                      <a:r>
                        <a:rPr lang="sv-SE" sz="1400" dirty="0" smtClean="0"/>
                        <a:t>Klar för examination</a:t>
                      </a:r>
                    </a:p>
                  </a:txBody>
                  <a:tcPr>
                    <a:solidFill>
                      <a:schemeClr val="accent1"/>
                    </a:solidFill>
                  </a:tcPr>
                </a:tc>
                <a:tc>
                  <a:txBody>
                    <a:bodyPr/>
                    <a:lstStyle/>
                    <a:p>
                      <a:endParaRPr lang="sv-SE" sz="1400"/>
                    </a:p>
                  </a:txBody>
                  <a:tcPr/>
                </a:tc>
                <a:tc>
                  <a:txBody>
                    <a:bodyPr/>
                    <a:lstStyle/>
                    <a:p>
                      <a:endParaRPr lang="sv-SE" sz="1400"/>
                    </a:p>
                  </a:txBody>
                  <a:tcPr/>
                </a:tc>
                <a:tc>
                  <a:txBody>
                    <a:bodyPr/>
                    <a:lstStyle/>
                    <a:p>
                      <a:endParaRPr lang="sv-SE" sz="1400"/>
                    </a:p>
                  </a:txBody>
                  <a:tcPr/>
                </a:tc>
                <a:tc>
                  <a:txBody>
                    <a:bodyPr/>
                    <a:lstStyle/>
                    <a:p>
                      <a:endParaRPr lang="sv-SE" sz="140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400" dirty="0" smtClean="0">
                          <a:solidFill>
                            <a:schemeClr val="bg1"/>
                          </a:solidFill>
                        </a:rPr>
                        <a:t>−−−−−−−−−−−−−−−−−−−→</a:t>
                      </a:r>
                    </a:p>
                  </a:txBody>
                  <a:tcPr>
                    <a:solidFill>
                      <a:schemeClr val="accent6"/>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400" dirty="0" smtClean="0">
                        <a:solidFill>
                          <a:schemeClr val="bg1"/>
                        </a:solidFill>
                      </a:endParaRPr>
                    </a:p>
                  </a:txBody>
                  <a:tcPr>
                    <a:solidFill>
                      <a:schemeClr val="accent6"/>
                    </a:solidFill>
                  </a:tcPr>
                </a:tc>
              </a:tr>
            </a:tbl>
          </a:graphicData>
        </a:graphic>
      </p:graphicFrame>
    </p:spTree>
    <p:extLst>
      <p:ext uri="{BB962C8B-B14F-4D97-AF65-F5344CB8AC3E}">
        <p14:creationId xmlns:p14="http://schemas.microsoft.com/office/powerpoint/2010/main" val="4028020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139</Words>
  <Application>Microsoft Office PowerPoint</Application>
  <PresentationFormat>On-screen Show (4:3)</PresentationFormat>
  <Paragraphs>27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dc:creator>
  <cp:lastModifiedBy>Emil</cp:lastModifiedBy>
  <cp:revision>8</cp:revision>
  <dcterms:created xsi:type="dcterms:W3CDTF">2014-02-17T12:14:07Z</dcterms:created>
  <dcterms:modified xsi:type="dcterms:W3CDTF">2014-02-17T14:12:42Z</dcterms:modified>
</cp:coreProperties>
</file>