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04.png"/><Relationship Id="rId6" Type="http://schemas.openxmlformats.org/officeDocument/2006/relationships/image" Target="../media/image09.png"/><Relationship Id="rId5" Type="http://schemas.openxmlformats.org/officeDocument/2006/relationships/image" Target="../media/image03.png"/><Relationship Id="rId8" Type="http://schemas.openxmlformats.org/officeDocument/2006/relationships/image" Target="../media/image06.png"/><Relationship Id="rId7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74429">
            <a:off x="7095711" y="435475"/>
            <a:ext cx="2398675" cy="91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8194971">
            <a:off x="6518649" y="-1507412"/>
            <a:ext cx="3812251" cy="381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70239">
            <a:off x="8043323" y="2276675"/>
            <a:ext cx="129199" cy="3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055726" y="2209112"/>
            <a:ext cx="3713324" cy="371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2017729">
            <a:off x="-37408" y="3615551"/>
            <a:ext cx="1625402" cy="194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606875" y="2984937"/>
            <a:ext cx="3628949" cy="36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Three Angry Dwarves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Ett spel- &amp; communityprojekt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Projekt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Spel &amp; community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Målgrupp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725" y="2961600"/>
            <a:ext cx="2642150" cy="21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94274" y="2961600"/>
            <a:ext cx="2642150" cy="21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Baskrav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3 spelbara dvärgar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3 nivåer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3 fiender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Uppgraderingar till dvärgar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Achievements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Framsteg på community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Social interaktion på community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Utveckling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WordPress / PHP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Unity / C#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PhotoShop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125" y="2452925"/>
            <a:ext cx="1480450" cy="14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100" y="1428375"/>
            <a:ext cx="1671725" cy="16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425" y="34558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Arbetsprocess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Möten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Enskilt och i grupp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“2 projekt”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Slutsats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Det Positiva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 sz="2400"/>
              <a:t>Läran av misstag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 sz="2400"/>
              <a:t>Nya verktyg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 sz="2400"/>
              <a:t>Nya erfarenheter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Problem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 sz="2400"/>
              <a:t>Planering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 sz="2400"/>
              <a:t>Kommunikation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 sz="2400"/>
              <a:t>Testning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81529">
            <a:off x="8338448" y="2792275"/>
            <a:ext cx="129199" cy="30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715341">
            <a:off x="7389051" y="1611787"/>
            <a:ext cx="3713323" cy="371332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Live Demo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sv"/>
              <a:t>Dags för demo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165078">
            <a:off x="-853400" y="1969868"/>
            <a:ext cx="4885202" cy="403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81529">
            <a:off x="7984948" y="2185850"/>
            <a:ext cx="129199" cy="30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