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1" r:id="rId5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D3FA6-6BD8-4A75-86C6-1513716F594C}" type="datetimeFigureOut">
              <a:rPr lang="sv-SE" smtClean="0"/>
              <a:t>2014-03-04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C696D-12F2-4B44-A318-BFDECFA3AA6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280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C696D-12F2-4B44-A318-BFDECFA3AA63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076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2014-03-04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373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2014-03-04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969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2014-03-04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629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2014-03-04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178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2014-03-04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520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2014-03-04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662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2014-03-04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405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2014-03-04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502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2014-03-04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943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2014-03-04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332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02D7-BADA-406C-8738-AD8EA12ED786}" type="datetimeFigureOut">
              <a:rPr lang="sv-SE" smtClean="0"/>
              <a:t>2014-03-04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328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002D7-BADA-406C-8738-AD8EA12ED786}" type="datetimeFigureOut">
              <a:rPr lang="sv-SE" smtClean="0"/>
              <a:t>2014-03-04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EB573-8AFA-4CC5-8853-B23A7A251A2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014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83568" y="1412776"/>
            <a:ext cx="7772400" cy="33123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smtClean="0"/>
              <a:t>ASP.NET Web Forms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1DV406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Projekt – Idébeskrivning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Emil Dannberger (UD13)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362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smtClean="0"/>
              <a:t>1. Beskrivning</a:t>
            </a:r>
            <a:endParaRPr lang="sv-SE" sz="2000" b="1" dirty="0"/>
          </a:p>
          <a:p>
            <a:r>
              <a:rPr lang="sv-SE" sz="1400" dirty="0"/>
              <a:t>Jag skall skapa en </a:t>
            </a:r>
            <a:r>
              <a:rPr lang="sv-SE" sz="1400" dirty="0" smtClean="0"/>
              <a:t>applikation </a:t>
            </a:r>
            <a:r>
              <a:rPr lang="sv-SE" sz="1400" dirty="0"/>
              <a:t>i form av ett </a:t>
            </a:r>
            <a:r>
              <a:rPr lang="sv-SE" sz="1400" dirty="0" smtClean="0"/>
              <a:t>administrativt verktyg för </a:t>
            </a:r>
            <a:r>
              <a:rPr lang="sv-SE" sz="1400" dirty="0"/>
              <a:t>den fiktiva klubben KALMAR ÄVENTYRARE</a:t>
            </a:r>
            <a:r>
              <a:rPr lang="sv-SE" sz="1400" dirty="0" smtClean="0"/>
              <a:t>. Applikationen skall skapas i ASP.NET Web Forms och erbjuda ett gränssnitt för användare som skall arbeta med klubbens medlemsregister.</a:t>
            </a:r>
          </a:p>
          <a:p>
            <a:endParaRPr lang="sv-SE" sz="1400" dirty="0"/>
          </a:p>
          <a:p>
            <a:r>
              <a:rPr lang="sv-SE" sz="1400" dirty="0" smtClean="0"/>
              <a:t>Applikationen skall arbeta gentemot en databas med klubbens medlemmar och man ska med hjälp utav den kunna registrera, uppdatera och ta bort nya och befintliga medlemmar samt deras kontaktuppgifter.</a:t>
            </a:r>
            <a:endParaRPr lang="sv-SE" sz="1400" dirty="0"/>
          </a:p>
          <a:p>
            <a:r>
              <a:rPr lang="sv-SE" sz="1400" dirty="0" smtClean="0"/>
              <a:t>Som medlem skall man kunna ha många olika kontaktuppgifter.</a:t>
            </a:r>
          </a:p>
          <a:p>
            <a:endParaRPr lang="sv-SE" sz="1400" dirty="0"/>
          </a:p>
          <a:p>
            <a:r>
              <a:rPr lang="sv-SE" sz="1400" dirty="0" smtClean="0"/>
              <a:t>Kontaktuppgifterna består utav en kontakttypID och en kontaktuppgift (telefonnummer, e-mailaddress) och är kopplade till medlemmarnas ID:n.</a:t>
            </a:r>
          </a:p>
          <a:p>
            <a:endParaRPr lang="sv-SE" sz="1400" dirty="0"/>
          </a:p>
          <a:p>
            <a:r>
              <a:rPr lang="sv-SE" sz="1400" dirty="0" smtClean="0"/>
              <a:t>Kontakttyperna som klubben anser vara relevanta i det här fallet är mobilnummer och e-mailaddress. Ingen ny kontakttyp behöver kunna läggas till, ingen befintlig behöver kunna ändras eller tas bort från typlistan.</a:t>
            </a:r>
            <a:endParaRPr lang="sv-SE" sz="1400" dirty="0"/>
          </a:p>
        </p:txBody>
      </p:sp>
    </p:spTree>
    <p:extLst>
      <p:ext uri="{BB962C8B-B14F-4D97-AF65-F5344CB8AC3E}">
        <p14:creationId xmlns:p14="http://schemas.microsoft.com/office/powerpoint/2010/main" val="285286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055" y="20435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2</a:t>
            </a:r>
            <a:r>
              <a:rPr lang="sv-SE" sz="2000" b="1" dirty="0" smtClean="0"/>
              <a:t>. </a:t>
            </a:r>
            <a:r>
              <a:rPr lang="sv-SE" sz="2000" b="1" dirty="0" smtClean="0"/>
              <a:t>Fysisk </a:t>
            </a:r>
            <a:r>
              <a:rPr lang="sv-SE" sz="2000" b="1" dirty="0" smtClean="0"/>
              <a:t>Datamodell &amp; Exempeldata</a:t>
            </a:r>
            <a:endParaRPr lang="sv-SE" sz="2000" b="1" dirty="0"/>
          </a:p>
        </p:txBody>
      </p:sp>
      <p:cxnSp>
        <p:nvCxnSpPr>
          <p:cNvPr id="37" name="Rak 5"/>
          <p:cNvCxnSpPr/>
          <p:nvPr/>
        </p:nvCxnSpPr>
        <p:spPr bwMode="auto">
          <a:xfrm flipH="1">
            <a:off x="4205488" y="498880"/>
            <a:ext cx="46758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ak 5"/>
          <p:cNvCxnSpPr/>
          <p:nvPr/>
        </p:nvCxnSpPr>
        <p:spPr bwMode="auto">
          <a:xfrm>
            <a:off x="4205488" y="498880"/>
            <a:ext cx="0" cy="35824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ak 5"/>
          <p:cNvCxnSpPr/>
          <p:nvPr/>
        </p:nvCxnSpPr>
        <p:spPr bwMode="auto">
          <a:xfrm flipH="1">
            <a:off x="4205488" y="857127"/>
            <a:ext cx="30833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p 7"/>
          <p:cNvGrpSpPr>
            <a:grpSpLocks/>
          </p:cNvGrpSpPr>
          <p:nvPr/>
        </p:nvGrpSpPr>
        <p:grpSpPr bwMode="auto">
          <a:xfrm rot="5400000">
            <a:off x="4550197" y="477292"/>
            <a:ext cx="245749" cy="288925"/>
            <a:chOff x="3243842" y="692696"/>
            <a:chExt cx="248038" cy="288032"/>
          </a:xfrm>
        </p:grpSpPr>
        <p:cxnSp>
          <p:nvCxnSpPr>
            <p:cNvPr id="41" name="Rak 5"/>
            <p:cNvCxnSpPr/>
            <p:nvPr/>
          </p:nvCxnSpPr>
          <p:spPr>
            <a:xfrm rot="16200000">
              <a:off x="3367860" y="712693"/>
              <a:ext cx="2" cy="2480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46" name="Grupp 7"/>
          <p:cNvGrpSpPr>
            <a:grpSpLocks/>
          </p:cNvGrpSpPr>
          <p:nvPr/>
        </p:nvGrpSpPr>
        <p:grpSpPr bwMode="auto">
          <a:xfrm rot="16200000">
            <a:off x="1824851" y="2408448"/>
            <a:ext cx="600045" cy="288925"/>
            <a:chOff x="2834125" y="692696"/>
            <a:chExt cx="657755" cy="288032"/>
          </a:xfrm>
        </p:grpSpPr>
        <p:cxnSp>
          <p:nvCxnSpPr>
            <p:cNvPr id="47" name="Rak 5"/>
            <p:cNvCxnSpPr/>
            <p:nvPr/>
          </p:nvCxnSpPr>
          <p:spPr>
            <a:xfrm rot="5400000" flipH="1" flipV="1">
              <a:off x="3163001" y="507834"/>
              <a:ext cx="1" cy="65775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pSp>
        <p:nvGrpSpPr>
          <p:cNvPr id="49" name="Grupp 7"/>
          <p:cNvGrpSpPr>
            <a:grpSpLocks/>
          </p:cNvGrpSpPr>
          <p:nvPr/>
        </p:nvGrpSpPr>
        <p:grpSpPr bwMode="auto">
          <a:xfrm rot="10800000">
            <a:off x="3884233" y="1292765"/>
            <a:ext cx="853971" cy="288925"/>
            <a:chOff x="2555776" y="692696"/>
            <a:chExt cx="936104" cy="288032"/>
          </a:xfrm>
        </p:grpSpPr>
        <p:cxnSp>
          <p:nvCxnSpPr>
            <p:cNvPr id="50" name="Rak 5"/>
            <p:cNvCxnSpPr/>
            <p:nvPr/>
          </p:nvCxnSpPr>
          <p:spPr>
            <a:xfrm>
              <a:off x="2555776" y="836712"/>
              <a:ext cx="93610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ktangel 6"/>
            <p:cNvSpPr/>
            <p:nvPr/>
          </p:nvSpPr>
          <p:spPr>
            <a:xfrm>
              <a:off x="3420483" y="692696"/>
              <a:ext cx="71397" cy="288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sv-SE" sz="1600"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895526"/>
              </p:ext>
            </p:extLst>
          </p:nvPr>
        </p:nvGraphicFramePr>
        <p:xfrm>
          <a:off x="4359654" y="719213"/>
          <a:ext cx="315074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505"/>
                <a:gridCol w="1064133"/>
                <a:gridCol w="840105"/>
              </a:tblGrid>
              <a:tr h="216952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Column name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Type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Nullable</a:t>
                      </a:r>
                      <a:endParaRPr lang="sv-SE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MedID </a:t>
                      </a:r>
                      <a:r>
                        <a:rPr lang="sv-SE" sz="1400" b="1" dirty="0" smtClean="0"/>
                        <a:t>Pk</a:t>
                      </a:r>
                      <a:endParaRPr lang="sv-S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Int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No</a:t>
                      </a:r>
                      <a:endParaRPr lang="sv-SE" sz="1400" dirty="0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Fnamn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Varchar(20)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No</a:t>
                      </a:r>
                      <a:endParaRPr lang="sv-SE" sz="1400" dirty="0"/>
                    </a:p>
                  </a:txBody>
                  <a:tcPr/>
                </a:tc>
              </a:tr>
              <a:tr h="127248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Enamn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Varchar(20)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No</a:t>
                      </a:r>
                      <a:endParaRPr lang="sv-SE" sz="1400" dirty="0"/>
                    </a:p>
                  </a:txBody>
                  <a:tcPr/>
                </a:tc>
              </a:tr>
              <a:tr h="139262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Pers.nr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Char(11)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No</a:t>
                      </a:r>
                      <a:endParaRPr lang="sv-SE" sz="1400" dirty="0"/>
                    </a:p>
                  </a:txBody>
                  <a:tcPr/>
                </a:tc>
              </a:tr>
              <a:tr h="16572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MedID_U</a:t>
                      </a:r>
                      <a:r>
                        <a:rPr lang="sv-SE" sz="1400" baseline="0" dirty="0" smtClean="0"/>
                        <a:t> </a:t>
                      </a:r>
                      <a:r>
                        <a:rPr lang="sv-SE" sz="1400" b="1" baseline="0" dirty="0" smtClean="0"/>
                        <a:t>Fk</a:t>
                      </a:r>
                      <a:endParaRPr lang="sv-S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Int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No</a:t>
                      </a:r>
                      <a:endParaRPr lang="sv-SE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Address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Varchar(30)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No</a:t>
                      </a:r>
                      <a:endParaRPr lang="sv-SE" sz="1400" dirty="0"/>
                    </a:p>
                  </a:txBody>
                  <a:tcPr/>
                </a:tc>
              </a:tr>
              <a:tr h="141518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Postnr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Varchar(6)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No</a:t>
                      </a:r>
                      <a:endParaRPr lang="sv-SE" sz="1400" dirty="0"/>
                    </a:p>
                  </a:txBody>
                  <a:tcPr/>
                </a:tc>
              </a:tr>
              <a:tr h="12475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Ort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Varchar(25)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No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401595"/>
              </p:ext>
            </p:extLst>
          </p:nvPr>
        </p:nvGraphicFramePr>
        <p:xfrm>
          <a:off x="683568" y="744629"/>
          <a:ext cx="320630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068"/>
                <a:gridCol w="1064133"/>
                <a:gridCol w="840105"/>
              </a:tblGrid>
              <a:tr h="140427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Column name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Type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Nullable</a:t>
                      </a:r>
                      <a:endParaRPr lang="sv-SE" sz="1400" dirty="0"/>
                    </a:p>
                  </a:txBody>
                  <a:tcPr/>
                </a:tc>
              </a:tr>
              <a:tr h="123659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KonID </a:t>
                      </a:r>
                      <a:r>
                        <a:rPr lang="sv-SE" sz="1400" b="1" dirty="0" smtClean="0"/>
                        <a:t>PK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Int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No</a:t>
                      </a:r>
                      <a:endParaRPr lang="sv-SE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MedID </a:t>
                      </a:r>
                      <a:r>
                        <a:rPr lang="sv-SE" sz="1400" b="1" dirty="0" smtClean="0"/>
                        <a:t>FK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Int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No</a:t>
                      </a:r>
                      <a:endParaRPr lang="sv-SE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KontypID </a:t>
                      </a:r>
                      <a:r>
                        <a:rPr lang="sv-SE" sz="1400" b="1" dirty="0" smtClean="0"/>
                        <a:t>FK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Int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No</a:t>
                      </a:r>
                      <a:endParaRPr lang="sv-SE" sz="1400" dirty="0"/>
                    </a:p>
                  </a:txBody>
                  <a:tcPr/>
                </a:tc>
              </a:tr>
              <a:tr h="145363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Kontaktuppgift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Varchar(25)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No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11027"/>
              </p:ext>
            </p:extLst>
          </p:nvPr>
        </p:nvGraphicFramePr>
        <p:xfrm>
          <a:off x="693964" y="2760025"/>
          <a:ext cx="315074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505"/>
                <a:gridCol w="1064133"/>
                <a:gridCol w="840105"/>
              </a:tblGrid>
              <a:tr h="140427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Column name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Type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Nullable</a:t>
                      </a:r>
                      <a:endParaRPr lang="sv-SE" sz="1400" dirty="0"/>
                    </a:p>
                  </a:txBody>
                  <a:tcPr/>
                </a:tc>
              </a:tr>
              <a:tr h="123659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KontypID </a:t>
                      </a:r>
                      <a:r>
                        <a:rPr lang="sv-SE" sz="1400" b="1" dirty="0" smtClean="0"/>
                        <a:t>PK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Int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No</a:t>
                      </a:r>
                      <a:endParaRPr lang="sv-SE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Kontyp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Varchar(10)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No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32925" y="408304"/>
            <a:ext cx="312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Medlem</a:t>
            </a:r>
            <a:endParaRPr lang="sv-SE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705007" y="437088"/>
            <a:ext cx="312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Kontakt</a:t>
            </a:r>
            <a:endParaRPr lang="sv-SE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05007" y="2483601"/>
            <a:ext cx="312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Kontakttyp</a:t>
            </a:r>
            <a:endParaRPr lang="sv-SE" b="1" dirty="0"/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253356"/>
              </p:ext>
            </p:extLst>
          </p:nvPr>
        </p:nvGraphicFramePr>
        <p:xfrm>
          <a:off x="94055" y="4077072"/>
          <a:ext cx="722217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630"/>
                <a:gridCol w="725805"/>
                <a:gridCol w="987870"/>
                <a:gridCol w="1181418"/>
                <a:gridCol w="927418"/>
                <a:gridCol w="1175576"/>
                <a:gridCol w="700342"/>
                <a:gridCol w="801116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MedID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Fnamn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Enamn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Pers.nr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MedID_U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Adress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Postnr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Ort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Erik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Karlsson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780231-4033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Pärongatan</a:t>
                      </a:r>
                      <a:r>
                        <a:rPr lang="sv-SE" sz="1400" baseline="0" dirty="0" smtClean="0"/>
                        <a:t> 6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39230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Kalmar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Lisa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Andersson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860204-6672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Lejonvägen 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39350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Smedby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79102" y="3789040"/>
            <a:ext cx="1383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Medlem</a:t>
            </a:r>
            <a:endParaRPr lang="sv-SE" sz="1400" b="1" dirty="0"/>
          </a:p>
        </p:txBody>
      </p:sp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441221"/>
              </p:ext>
            </p:extLst>
          </p:nvPr>
        </p:nvGraphicFramePr>
        <p:xfrm>
          <a:off x="140529" y="5589240"/>
          <a:ext cx="360286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385"/>
                <a:gridCol w="696976"/>
                <a:gridCol w="907034"/>
                <a:gridCol w="1331468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KonID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MedID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KontypID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Kontaktuppgift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erik@ak.se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070856141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101546" y="531961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Kontakt</a:t>
            </a:r>
            <a:endParaRPr lang="sv-SE" sz="1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788633" y="5329679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b="1" dirty="0" smtClean="0"/>
              <a:t>Kontakttyp</a:t>
            </a:r>
            <a:endParaRPr lang="sv-SE" sz="1400" b="1" dirty="0"/>
          </a:p>
        </p:txBody>
      </p:sp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902503"/>
              </p:ext>
            </p:extLst>
          </p:nvPr>
        </p:nvGraphicFramePr>
        <p:xfrm>
          <a:off x="3884945" y="5596587"/>
          <a:ext cx="20653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034"/>
                <a:gridCol w="1158304"/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KontypID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Kontyp</a:t>
                      </a:r>
                      <a:endParaRPr lang="sv-SE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1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Mobiltelefon</a:t>
                      </a:r>
                      <a:endParaRPr lang="sv-SE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2</a:t>
                      </a:r>
                      <a:endParaRPr lang="sv-S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E-post</a:t>
                      </a:r>
                      <a:endParaRPr lang="sv-SE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48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79" y="0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/>
              <a:t>3</a:t>
            </a:r>
            <a:r>
              <a:rPr lang="sv-SE" sz="2000" b="1" dirty="0" smtClean="0"/>
              <a:t>. Mockup</a:t>
            </a:r>
            <a:endParaRPr lang="sv-SE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501111"/>
            <a:ext cx="5040559" cy="2495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08104" y="620688"/>
            <a:ext cx="31683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Fig. 1</a:t>
            </a:r>
          </a:p>
          <a:p>
            <a:r>
              <a:rPr lang="sv-SE" dirty="0" smtClean="0"/>
              <a:t>Tanken är att startsidan skall visa en tabell med alla registrerade medlemmar. Härifrån ska användaren enkelt kunna navigera sig till mer detaljerad information om medlemmarna eller registrera nya medlemmar.</a:t>
            </a:r>
            <a:endParaRPr lang="sv-SE" dirty="0"/>
          </a:p>
        </p:txBody>
      </p:sp>
      <p:sp>
        <p:nvSpPr>
          <p:cNvPr id="27" name="TextBox 26"/>
          <p:cNvSpPr txBox="1"/>
          <p:nvPr/>
        </p:nvSpPr>
        <p:spPr>
          <a:xfrm>
            <a:off x="5436096" y="3429000"/>
            <a:ext cx="31683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smtClean="0"/>
              <a:t>Fig. 2</a:t>
            </a:r>
          </a:p>
          <a:p>
            <a:r>
              <a:rPr lang="sv-SE" dirty="0" smtClean="0"/>
              <a:t>Här skall användaren få samma information som i tabellen, fast för en enskilt vald medlem. Utöver det skall även kontaktinformationen visas. Användaren skall även här kunna välja ifall medlemmen ska redigeras eller tas bort.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140969"/>
            <a:ext cx="5040559" cy="350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633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342</Words>
  <Application>Microsoft Office PowerPoint</Application>
  <PresentationFormat>On-screen Show (4:3)</PresentationFormat>
  <Paragraphs>116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</dc:creator>
  <cp:lastModifiedBy>Emil</cp:lastModifiedBy>
  <cp:revision>69</cp:revision>
  <dcterms:created xsi:type="dcterms:W3CDTF">2014-02-22T11:37:03Z</dcterms:created>
  <dcterms:modified xsi:type="dcterms:W3CDTF">2014-03-04T16:19:00Z</dcterms:modified>
</cp:coreProperties>
</file>