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3FA6-6BD8-4A75-86C6-1513716F594C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C696D-12F2-4B44-A318-BFDECFA3A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28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696D-12F2-4B44-A318-BFDECFA3AA6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76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7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69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2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178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520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6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0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0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94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33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32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02D7-BADA-406C-8738-AD8EA12ED786}" type="datetimeFigureOut">
              <a:rPr lang="sv-SE" smtClean="0"/>
              <a:t>2014-03-06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01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3568" y="1412776"/>
            <a:ext cx="7772400" cy="331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ASP.NET Web Forms</a:t>
            </a:r>
            <a:br>
              <a:rPr lang="sv-SE" dirty="0" smtClean="0"/>
            </a:br>
            <a:r>
              <a:rPr lang="sv-SE" dirty="0" smtClean="0"/>
              <a:t>1DV406</a:t>
            </a:r>
            <a:br>
              <a:rPr lang="sv-SE" dirty="0" smtClean="0"/>
            </a:br>
            <a:r>
              <a:rPr lang="sv-SE" dirty="0" smtClean="0"/>
              <a:t>Projekt – Idébeskrivning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362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70485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1. Beskrivning</a:t>
            </a:r>
            <a:endParaRPr lang="sv-SE" sz="2000" b="1" dirty="0"/>
          </a:p>
          <a:p>
            <a:r>
              <a:rPr lang="sv-SE" sz="1400" dirty="0"/>
              <a:t>Jag skall skapa en </a:t>
            </a:r>
            <a:r>
              <a:rPr lang="sv-SE" sz="1400" dirty="0" smtClean="0"/>
              <a:t>applikation </a:t>
            </a:r>
            <a:r>
              <a:rPr lang="sv-SE" sz="1400" dirty="0"/>
              <a:t>i form av ett </a:t>
            </a:r>
            <a:r>
              <a:rPr lang="sv-SE" sz="1400" dirty="0" smtClean="0"/>
              <a:t>administrativt verktyg för </a:t>
            </a:r>
            <a:r>
              <a:rPr lang="sv-SE" sz="1400" dirty="0"/>
              <a:t>den fiktiva klubben KALMAR ÄVENTYRARE</a:t>
            </a:r>
            <a:r>
              <a:rPr lang="sv-SE" sz="1400" dirty="0" smtClean="0"/>
              <a:t>. Applikationen skall skapas i ASP.NET Web Forms och erbjuda ett gränssnitt för användare som skall arbeta med klubbens medlemsregister.</a:t>
            </a:r>
          </a:p>
          <a:p>
            <a:endParaRPr lang="sv-SE" sz="1400" dirty="0"/>
          </a:p>
          <a:p>
            <a:r>
              <a:rPr lang="sv-SE" sz="1400" dirty="0" smtClean="0"/>
              <a:t>Applikationen skall arbeta gentemot en databas med klubbens medlemmar och man ska med hjälp utav den kunna registrera, uppdatera och ta bort nya och befintliga medlemmar samt </a:t>
            </a:r>
            <a:r>
              <a:rPr lang="sv-SE" sz="1400" dirty="0" smtClean="0"/>
              <a:t>vilka aktiviteter de utövar.</a:t>
            </a:r>
            <a:endParaRPr lang="sv-SE" sz="1400" dirty="0"/>
          </a:p>
          <a:p>
            <a:endParaRPr lang="sv-SE" sz="1400" dirty="0"/>
          </a:p>
          <a:p>
            <a:r>
              <a:rPr lang="sv-SE" sz="1400" dirty="0" smtClean="0"/>
              <a:t>De tre tabeller jag kommer att arbeta mot i databasen är Medlem, Aktivitet och Medlemsaktivitet.</a:t>
            </a:r>
          </a:p>
          <a:p>
            <a:r>
              <a:rPr lang="sv-SE" sz="1400" dirty="0" smtClean="0"/>
              <a:t>En kund som utövar en aktivitet får en post i medlemsaktivitet där, utöver Pk’s och Fk’s, det även finns poster för start och slutdatum, samt om medlemmen betalat sin avgift eller inte.</a:t>
            </a:r>
            <a:endParaRPr lang="sv-SE" sz="1400" dirty="0"/>
          </a:p>
          <a:p>
            <a:endParaRPr lang="sv-SE" sz="1400" dirty="0" smtClean="0"/>
          </a:p>
          <a:p>
            <a:r>
              <a:rPr lang="sv-SE" sz="1400" dirty="0"/>
              <a:t>Som medlem skall man kunna utöva många olika aktiviteter</a:t>
            </a:r>
            <a:r>
              <a:rPr lang="sv-SE" sz="1400" dirty="0" smtClean="0"/>
              <a:t>.</a:t>
            </a:r>
            <a:endParaRPr lang="sv-SE" sz="1400" dirty="0"/>
          </a:p>
          <a:p>
            <a:r>
              <a:rPr lang="sv-SE" sz="1400" dirty="0" smtClean="0"/>
              <a:t>Aktiviteterna som klubben erbjuder är klättring,  fäktning, boxning, historieberättande &amp; poesi. Ingen nya aktiviteter behöver </a:t>
            </a:r>
            <a:r>
              <a:rPr lang="sv-SE" sz="1400" dirty="0" smtClean="0"/>
              <a:t>kunna läggas till, ingen befintlig behöver kunna ändras eller tas bort från </a:t>
            </a:r>
            <a:r>
              <a:rPr lang="sv-SE" sz="1400" dirty="0" smtClean="0"/>
              <a:t>tabellen.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8528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8113" y="-32605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2</a:t>
            </a:r>
            <a:r>
              <a:rPr lang="sv-SE" sz="2000" b="1" dirty="0" smtClean="0"/>
              <a:t>. Fysisk Datamodell &amp; Exempeldata</a:t>
            </a:r>
            <a:endParaRPr lang="sv-SE" sz="2000" b="1" dirty="0"/>
          </a:p>
        </p:txBody>
      </p:sp>
      <p:cxnSp>
        <p:nvCxnSpPr>
          <p:cNvPr id="37" name="Rak 5"/>
          <p:cNvCxnSpPr/>
          <p:nvPr/>
        </p:nvCxnSpPr>
        <p:spPr bwMode="auto">
          <a:xfrm flipH="1">
            <a:off x="337334" y="3608519"/>
            <a:ext cx="46758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5"/>
          <p:cNvCxnSpPr/>
          <p:nvPr/>
        </p:nvCxnSpPr>
        <p:spPr bwMode="auto">
          <a:xfrm>
            <a:off x="331489" y="3248212"/>
            <a:ext cx="0" cy="3582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 7"/>
          <p:cNvGrpSpPr>
            <a:grpSpLocks/>
          </p:cNvGrpSpPr>
          <p:nvPr/>
        </p:nvGrpSpPr>
        <p:grpSpPr bwMode="auto">
          <a:xfrm rot="16200000">
            <a:off x="682046" y="3342222"/>
            <a:ext cx="245749" cy="288925"/>
            <a:chOff x="3243842" y="692696"/>
            <a:chExt cx="248038" cy="288032"/>
          </a:xfrm>
        </p:grpSpPr>
        <p:cxnSp>
          <p:nvCxnSpPr>
            <p:cNvPr id="41" name="Rak 5"/>
            <p:cNvCxnSpPr/>
            <p:nvPr/>
          </p:nvCxnSpPr>
          <p:spPr>
            <a:xfrm rot="16200000">
              <a:off x="3367860" y="712693"/>
              <a:ext cx="2" cy="2480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6" name="Grupp 7"/>
          <p:cNvGrpSpPr>
            <a:grpSpLocks/>
          </p:cNvGrpSpPr>
          <p:nvPr/>
        </p:nvGrpSpPr>
        <p:grpSpPr bwMode="auto">
          <a:xfrm>
            <a:off x="1585090" y="1202599"/>
            <a:ext cx="719962" cy="288925"/>
            <a:chOff x="2702674" y="692696"/>
            <a:chExt cx="789206" cy="288032"/>
          </a:xfrm>
        </p:grpSpPr>
        <p:cxnSp>
          <p:nvCxnSpPr>
            <p:cNvPr id="47" name="Rak 5"/>
            <p:cNvCxnSpPr/>
            <p:nvPr/>
          </p:nvCxnSpPr>
          <p:spPr>
            <a:xfrm flipV="1">
              <a:off x="2702674" y="836712"/>
              <a:ext cx="789203" cy="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9" name="Grupp 7"/>
          <p:cNvGrpSpPr>
            <a:grpSpLocks/>
          </p:cNvGrpSpPr>
          <p:nvPr/>
        </p:nvGrpSpPr>
        <p:grpSpPr bwMode="auto">
          <a:xfrm rot="16200000">
            <a:off x="4407233" y="3026402"/>
            <a:ext cx="853971" cy="288925"/>
            <a:chOff x="2555776" y="692696"/>
            <a:chExt cx="936104" cy="288032"/>
          </a:xfrm>
        </p:grpSpPr>
        <p:cxnSp>
          <p:nvCxnSpPr>
            <p:cNvPr id="50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8113" y="352170"/>
            <a:ext cx="312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/>
              <a:t>Medlem</a:t>
            </a:r>
            <a:endParaRPr lang="sv-SE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279787" y="306030"/>
            <a:ext cx="312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/>
              <a:t>Medlemsaktivitet</a:t>
            </a:r>
            <a:endParaRPr lang="sv-SE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279787" y="2771232"/>
            <a:ext cx="100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/>
              <a:t>Aktivitet</a:t>
            </a:r>
            <a:endParaRPr lang="sv-SE" sz="1600" b="1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10518"/>
              </p:ext>
            </p:extLst>
          </p:nvPr>
        </p:nvGraphicFramePr>
        <p:xfrm>
          <a:off x="20764" y="5544904"/>
          <a:ext cx="72221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/>
                <a:gridCol w="725805"/>
                <a:gridCol w="987870"/>
                <a:gridCol w="1181418"/>
                <a:gridCol w="927418"/>
                <a:gridCol w="1175576"/>
                <a:gridCol w="700342"/>
                <a:gridCol w="801116"/>
              </a:tblGrid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MedID_U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Adress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Postnr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00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Erik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Karlsson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780231-4033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Pärongatan</a:t>
                      </a:r>
                      <a:r>
                        <a:rPr lang="sv-SE" sz="1400" baseline="0" dirty="0" smtClean="0"/>
                        <a:t> 6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39230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Kalmar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Lisa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Andersson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860204-6672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Lejonvägen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39350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Smedby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0" y="5303559"/>
            <a:ext cx="138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  <a:endParaRPr lang="sv-SE" sz="1400" b="1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01951"/>
              </p:ext>
            </p:extLst>
          </p:nvPr>
        </p:nvGraphicFramePr>
        <p:xfrm>
          <a:off x="33067" y="4387857"/>
          <a:ext cx="55298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91"/>
                <a:gridCol w="722630"/>
                <a:gridCol w="637604"/>
                <a:gridCol w="1098360"/>
                <a:gridCol w="1060196"/>
                <a:gridCol w="1054418"/>
              </a:tblGrid>
              <a:tr h="194424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Avgiftstatus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Betald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2012-01-01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Obetald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2014-02-13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-17333" y="4149080"/>
            <a:ext cx="1734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  <a:endParaRPr lang="sv-SE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885869" y="335699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  <a:endParaRPr lang="sv-SE" sz="1400" b="1" dirty="0"/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5025"/>
              </p:ext>
            </p:extLst>
          </p:nvPr>
        </p:nvGraphicFramePr>
        <p:xfrm>
          <a:off x="6869165" y="3628647"/>
          <a:ext cx="22276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604"/>
                <a:gridCol w="1590040"/>
              </a:tblGrid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9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Boxning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4828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Fäktning</a:t>
                      </a:r>
                      <a:endParaRPr lang="sv-SE" sz="1400" dirty="0"/>
                    </a:p>
                  </a:txBody>
                  <a:tcPr/>
                </a:tc>
              </a:tr>
              <a:tr h="12806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Historieberättande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Klättring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Poesi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upp 7"/>
          <p:cNvGrpSpPr>
            <a:grpSpLocks/>
          </p:cNvGrpSpPr>
          <p:nvPr/>
        </p:nvGrpSpPr>
        <p:grpSpPr bwMode="auto">
          <a:xfrm>
            <a:off x="3113317" y="1202601"/>
            <a:ext cx="240003" cy="288925"/>
            <a:chOff x="3228794" y="692696"/>
            <a:chExt cx="263086" cy="288032"/>
          </a:xfrm>
        </p:grpSpPr>
        <p:cxnSp>
          <p:nvCxnSpPr>
            <p:cNvPr id="43" name="Rak 5"/>
            <p:cNvCxnSpPr/>
            <p:nvPr/>
          </p:nvCxnSpPr>
          <p:spPr>
            <a:xfrm flipV="1">
              <a:off x="3228794" y="836711"/>
              <a:ext cx="263084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93197"/>
              </p:ext>
            </p:extLst>
          </p:nvPr>
        </p:nvGraphicFramePr>
        <p:xfrm>
          <a:off x="3323371" y="3068960"/>
          <a:ext cx="315074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05"/>
                <a:gridCol w="1064133"/>
                <a:gridCol w="840105"/>
              </a:tblGrid>
              <a:tr h="14042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Column name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Type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Nullable</a:t>
                      </a:r>
                      <a:endParaRPr lang="sv-SE" sz="1400" dirty="0"/>
                    </a:p>
                  </a:txBody>
                  <a:tcPr/>
                </a:tc>
              </a:tr>
              <a:tr h="12365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 </a:t>
                      </a:r>
                      <a:r>
                        <a:rPr lang="sv-SE" sz="1400" b="1" dirty="0" smtClean="0"/>
                        <a:t>Pk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Akttyp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Varchar(10)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63205"/>
              </p:ext>
            </p:extLst>
          </p:nvPr>
        </p:nvGraphicFramePr>
        <p:xfrm>
          <a:off x="3338460" y="637632"/>
          <a:ext cx="320630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68"/>
                <a:gridCol w="1064133"/>
                <a:gridCol w="840105"/>
              </a:tblGrid>
              <a:tr h="19525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Column name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Type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Nullable</a:t>
                      </a:r>
                      <a:endParaRPr lang="sv-SE" sz="1400" dirty="0"/>
                    </a:p>
                  </a:txBody>
                  <a:tcPr/>
                </a:tc>
              </a:tr>
              <a:tr h="12365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MedaktID </a:t>
                      </a:r>
                      <a:r>
                        <a:rPr lang="sv-SE" sz="1400" b="1" dirty="0" smtClean="0"/>
                        <a:t>Pk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 </a:t>
                      </a:r>
                      <a:r>
                        <a:rPr lang="sv-SE" sz="1400" b="1" dirty="0" smtClean="0"/>
                        <a:t>Fk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 </a:t>
                      </a:r>
                      <a:r>
                        <a:rPr lang="sv-SE" sz="1400" b="1" dirty="0" smtClean="0"/>
                        <a:t>Fk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45363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Avgiftstatus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Varchar(7)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45363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45363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94956"/>
              </p:ext>
            </p:extLst>
          </p:nvPr>
        </p:nvGraphicFramePr>
        <p:xfrm>
          <a:off x="0" y="635672"/>
          <a:ext cx="315074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05"/>
                <a:gridCol w="1064133"/>
                <a:gridCol w="840105"/>
              </a:tblGrid>
              <a:tr h="21695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Column name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Type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Nullable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 </a:t>
                      </a:r>
                      <a:r>
                        <a:rPr lang="sv-SE" sz="1400" b="1" dirty="0" smtClean="0"/>
                        <a:t>Pk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Varchar(20)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27248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Varchar(20)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3926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Pers.nr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Char(11)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6572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MedID_U</a:t>
                      </a:r>
                      <a:r>
                        <a:rPr lang="sv-SE" sz="1400" baseline="0" dirty="0" smtClean="0"/>
                        <a:t> </a:t>
                      </a:r>
                      <a:r>
                        <a:rPr lang="sv-SE" sz="1400" b="1" baseline="0" dirty="0" smtClean="0"/>
                        <a:t>Fk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Address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Varchar(30)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41518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Postnr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Varchar(6)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2475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Varchar(25)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48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9" y="0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3</a:t>
            </a:r>
            <a:r>
              <a:rPr lang="sv-SE" sz="2000" b="1" dirty="0" smtClean="0"/>
              <a:t>. Mockup</a:t>
            </a:r>
            <a:endParaRPr lang="sv-SE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01111"/>
            <a:ext cx="5040559" cy="249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08104" y="620688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Fig. 1</a:t>
            </a:r>
          </a:p>
          <a:p>
            <a:r>
              <a:rPr lang="sv-SE" dirty="0" smtClean="0"/>
              <a:t>Tanken är att startsidan skall visa en tabell med alla registrerade medlemmar. Härifrån ska användaren enkelt kunna navigera sig till mer detaljerad information om medlemmarna eller registrera nya medlemmar.</a:t>
            </a:r>
            <a:endParaRPr lang="sv-SE" dirty="0"/>
          </a:p>
        </p:txBody>
      </p:sp>
      <p:sp>
        <p:nvSpPr>
          <p:cNvPr id="27" name="TextBox 26"/>
          <p:cNvSpPr txBox="1"/>
          <p:nvPr/>
        </p:nvSpPr>
        <p:spPr>
          <a:xfrm>
            <a:off x="5436096" y="3429000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Fig. 2</a:t>
            </a:r>
          </a:p>
          <a:p>
            <a:r>
              <a:rPr lang="sv-SE" dirty="0" smtClean="0"/>
              <a:t>Här skall användaren få samma information som i tabellen, fast för en enskilt vald medlem. Utöver det skall även </a:t>
            </a:r>
            <a:r>
              <a:rPr lang="sv-SE" dirty="0" smtClean="0"/>
              <a:t>medlemsaktiviteten </a:t>
            </a:r>
            <a:r>
              <a:rPr lang="sv-SE" dirty="0" smtClean="0"/>
              <a:t>visas. Användaren skall även här kunna välja ifall medlemmen ska redigeras eller tas bort.</a:t>
            </a:r>
          </a:p>
        </p:txBody>
      </p:sp>
      <p:pic>
        <p:nvPicPr>
          <p:cNvPr id="3" name="Picture 2" descr="C:\Users\Emil\Documents\Skolarbeten\ASP.NET Web Forms\vt14-3-1-individuellt-arbete\Dokumentation\Bilder &amp; powerpoints\mockupsida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06011"/>
            <a:ext cx="5055203" cy="35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33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395</Words>
  <Application>Microsoft Office PowerPoint</Application>
  <PresentationFormat>On-screen Show (4:3)</PresentationFormat>
  <Paragraphs>135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</dc:creator>
  <cp:lastModifiedBy>Emil</cp:lastModifiedBy>
  <cp:revision>75</cp:revision>
  <dcterms:created xsi:type="dcterms:W3CDTF">2014-02-22T11:37:03Z</dcterms:created>
  <dcterms:modified xsi:type="dcterms:W3CDTF">2014-03-06T10:24:41Z</dcterms:modified>
</cp:coreProperties>
</file>