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551225" y="2454862"/>
            <a:ext cx="1889700" cy="5217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Broker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(Evaluator)</a:t>
            </a:r>
          </a:p>
        </p:txBody>
      </p:sp>
      <p:sp>
        <p:nvSpPr>
          <p:cNvPr id="55" name="Shape 55"/>
          <p:cNvSpPr/>
          <p:nvPr/>
        </p:nvSpPr>
        <p:spPr>
          <a:xfrm>
            <a:off x="3551225" y="3522462"/>
            <a:ext cx="1889700" cy="5217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Garbler</a:t>
            </a:r>
          </a:p>
        </p:txBody>
      </p:sp>
      <p:sp>
        <p:nvSpPr>
          <p:cNvPr id="56" name="Shape 56"/>
          <p:cNvSpPr/>
          <p:nvPr/>
        </p:nvSpPr>
        <p:spPr>
          <a:xfrm>
            <a:off x="1888725" y="1800087"/>
            <a:ext cx="388500" cy="369600"/>
          </a:xfrm>
          <a:prstGeom prst="ellipse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7" name="Shape 57"/>
          <p:cNvCxnSpPr>
            <a:stCxn id="56" idx="6"/>
          </p:cNvCxnSpPr>
          <p:nvPr/>
        </p:nvCxnSpPr>
        <p:spPr>
          <a:xfrm>
            <a:off x="2277225" y="1984887"/>
            <a:ext cx="1274100" cy="65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58" name="Shape 58"/>
          <p:cNvCxnSpPr>
            <a:stCxn id="59" idx="6"/>
            <a:endCxn id="54" idx="1"/>
          </p:cNvCxnSpPr>
          <p:nvPr/>
        </p:nvCxnSpPr>
        <p:spPr>
          <a:xfrm>
            <a:off x="2277125" y="2715712"/>
            <a:ext cx="1274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0" name="Shape 60"/>
          <p:cNvCxnSpPr>
            <a:stCxn id="61" idx="6"/>
          </p:cNvCxnSpPr>
          <p:nvPr/>
        </p:nvCxnSpPr>
        <p:spPr>
          <a:xfrm flipH="1" rot="10800000">
            <a:off x="2277225" y="2791637"/>
            <a:ext cx="1274100" cy="65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2" name="Shape 62"/>
          <p:cNvCxnSpPr>
            <a:stCxn id="54" idx="2"/>
            <a:endCxn id="55" idx="0"/>
          </p:cNvCxnSpPr>
          <p:nvPr/>
        </p:nvCxnSpPr>
        <p:spPr>
          <a:xfrm>
            <a:off x="4496075" y="2976562"/>
            <a:ext cx="0" cy="5460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63" name="Shape 63"/>
          <p:cNvCxnSpPr>
            <a:stCxn id="54" idx="3"/>
            <a:endCxn id="64" idx="2"/>
          </p:cNvCxnSpPr>
          <p:nvPr/>
        </p:nvCxnSpPr>
        <p:spPr>
          <a:xfrm>
            <a:off x="5440925" y="2715712"/>
            <a:ext cx="1274100" cy="84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5" name="Shape 65"/>
          <p:cNvCxnSpPr>
            <a:stCxn id="54" idx="3"/>
            <a:endCxn id="66" idx="2"/>
          </p:cNvCxnSpPr>
          <p:nvPr/>
        </p:nvCxnSpPr>
        <p:spPr>
          <a:xfrm flipH="1" rot="10800000">
            <a:off x="5440925" y="1799212"/>
            <a:ext cx="1274100" cy="91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7" name="Shape 67"/>
          <p:cNvCxnSpPr>
            <a:stCxn id="54" idx="3"/>
            <a:endCxn id="68" idx="2"/>
          </p:cNvCxnSpPr>
          <p:nvPr/>
        </p:nvCxnSpPr>
        <p:spPr>
          <a:xfrm flipH="1" rot="10800000">
            <a:off x="5440925" y="2387812"/>
            <a:ext cx="1274100" cy="32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69" name="Shape 69"/>
          <p:cNvCxnSpPr>
            <a:stCxn id="54" idx="3"/>
            <a:endCxn id="70" idx="2"/>
          </p:cNvCxnSpPr>
          <p:nvPr/>
        </p:nvCxnSpPr>
        <p:spPr>
          <a:xfrm>
            <a:off x="5440925" y="2715712"/>
            <a:ext cx="1274100" cy="26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71" name="Shape 71"/>
          <p:cNvSpPr txBox="1"/>
          <p:nvPr/>
        </p:nvSpPr>
        <p:spPr>
          <a:xfrm>
            <a:off x="1611275" y="1199887"/>
            <a:ext cx="10305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Publishers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6285625" y="1199887"/>
            <a:ext cx="1247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Subscribers</a:t>
            </a:r>
          </a:p>
        </p:txBody>
      </p:sp>
      <p:sp>
        <p:nvSpPr>
          <p:cNvPr id="73" name="Shape 73"/>
          <p:cNvSpPr/>
          <p:nvPr/>
        </p:nvSpPr>
        <p:spPr>
          <a:xfrm>
            <a:off x="1888725" y="2530912"/>
            <a:ext cx="388500" cy="369600"/>
          </a:xfrm>
          <a:prstGeom prst="ellipse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888725" y="3261737"/>
            <a:ext cx="388500" cy="369600"/>
          </a:xfrm>
          <a:prstGeom prst="ellipse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714925" y="1614437"/>
            <a:ext cx="388500" cy="369600"/>
          </a:xfrm>
          <a:prstGeom prst="ellipse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6714925" y="2203037"/>
            <a:ext cx="388500" cy="369600"/>
          </a:xfrm>
          <a:prstGeom prst="ellipse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6714925" y="3380237"/>
            <a:ext cx="388500" cy="369600"/>
          </a:xfrm>
          <a:prstGeom prst="ellipse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6714925" y="2791637"/>
            <a:ext cx="388500" cy="369600"/>
          </a:xfrm>
          <a:prstGeom prst="ellipse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4776650" y="2715725"/>
            <a:ext cx="2399700" cy="12867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Entity B</a:t>
            </a:r>
          </a:p>
        </p:txBody>
      </p:sp>
      <p:sp>
        <p:nvSpPr>
          <p:cNvPr id="79" name="Shape 79"/>
          <p:cNvSpPr/>
          <p:nvPr/>
        </p:nvSpPr>
        <p:spPr>
          <a:xfrm>
            <a:off x="4776650" y="1352750"/>
            <a:ext cx="2399700" cy="12867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Entity A</a:t>
            </a:r>
          </a:p>
        </p:txBody>
      </p:sp>
      <p:sp>
        <p:nvSpPr>
          <p:cNvPr id="80" name="Shape 80"/>
          <p:cNvSpPr/>
          <p:nvPr/>
        </p:nvSpPr>
        <p:spPr>
          <a:xfrm>
            <a:off x="3046800" y="2454875"/>
            <a:ext cx="1030500" cy="5217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Broker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(Garbler)</a:t>
            </a:r>
          </a:p>
        </p:txBody>
      </p:sp>
      <p:sp>
        <p:nvSpPr>
          <p:cNvPr id="81" name="Shape 81"/>
          <p:cNvSpPr/>
          <p:nvPr/>
        </p:nvSpPr>
        <p:spPr>
          <a:xfrm>
            <a:off x="4873925" y="1785800"/>
            <a:ext cx="1247100" cy="420600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Evaluator</a:t>
            </a:r>
          </a:p>
        </p:txBody>
      </p:sp>
      <p:sp>
        <p:nvSpPr>
          <p:cNvPr id="82" name="Shape 82"/>
          <p:cNvSpPr/>
          <p:nvPr/>
        </p:nvSpPr>
        <p:spPr>
          <a:xfrm>
            <a:off x="1888725" y="1800087"/>
            <a:ext cx="388500" cy="369600"/>
          </a:xfrm>
          <a:prstGeom prst="ellipse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3" name="Shape 83"/>
          <p:cNvCxnSpPr>
            <a:stCxn id="82" idx="6"/>
          </p:cNvCxnSpPr>
          <p:nvPr/>
        </p:nvCxnSpPr>
        <p:spPr>
          <a:xfrm>
            <a:off x="2277225" y="1984887"/>
            <a:ext cx="769500" cy="65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4" name="Shape 84"/>
          <p:cNvCxnSpPr>
            <a:stCxn id="85" idx="6"/>
            <a:endCxn id="80" idx="1"/>
          </p:cNvCxnSpPr>
          <p:nvPr/>
        </p:nvCxnSpPr>
        <p:spPr>
          <a:xfrm>
            <a:off x="2277225" y="2715712"/>
            <a:ext cx="769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6" name="Shape 86"/>
          <p:cNvCxnSpPr>
            <a:stCxn id="87" idx="6"/>
          </p:cNvCxnSpPr>
          <p:nvPr/>
        </p:nvCxnSpPr>
        <p:spPr>
          <a:xfrm flipH="1" rot="10800000">
            <a:off x="2277225" y="2791937"/>
            <a:ext cx="769500" cy="65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8" name="Shape 88"/>
          <p:cNvCxnSpPr>
            <a:stCxn id="80" idx="3"/>
            <a:endCxn id="81" idx="1"/>
          </p:cNvCxnSpPr>
          <p:nvPr/>
        </p:nvCxnSpPr>
        <p:spPr>
          <a:xfrm flipH="1" rot="10800000">
            <a:off x="4077300" y="1996025"/>
            <a:ext cx="796500" cy="7197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89" name="Shape 89"/>
          <p:cNvCxnSpPr>
            <a:stCxn id="80" idx="3"/>
            <a:endCxn id="90" idx="1"/>
          </p:cNvCxnSpPr>
          <p:nvPr/>
        </p:nvCxnSpPr>
        <p:spPr>
          <a:xfrm>
            <a:off x="4077300" y="2715725"/>
            <a:ext cx="796500" cy="7053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91" name="Shape 91"/>
          <p:cNvSpPr txBox="1"/>
          <p:nvPr/>
        </p:nvSpPr>
        <p:spPr>
          <a:xfrm>
            <a:off x="1618925" y="830937"/>
            <a:ext cx="10305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Publishers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121125" y="830950"/>
            <a:ext cx="1247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Subscribers</a:t>
            </a:r>
          </a:p>
        </p:txBody>
      </p:sp>
      <p:sp>
        <p:nvSpPr>
          <p:cNvPr id="85" name="Shape 85"/>
          <p:cNvSpPr/>
          <p:nvPr/>
        </p:nvSpPr>
        <p:spPr>
          <a:xfrm>
            <a:off x="1888725" y="2530912"/>
            <a:ext cx="388500" cy="369600"/>
          </a:xfrm>
          <a:prstGeom prst="ellipse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1888725" y="3261737"/>
            <a:ext cx="388500" cy="369600"/>
          </a:xfrm>
          <a:prstGeom prst="ellipse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6673875" y="1496512"/>
            <a:ext cx="388500" cy="369600"/>
          </a:xfrm>
          <a:prstGeom prst="ellipse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6673875" y="2085112"/>
            <a:ext cx="388500" cy="369600"/>
          </a:xfrm>
          <a:prstGeom prst="ellipse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6690575" y="3468562"/>
            <a:ext cx="388500" cy="369600"/>
          </a:xfrm>
          <a:prstGeom prst="ellipse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6690575" y="2879962"/>
            <a:ext cx="388500" cy="369600"/>
          </a:xfrm>
          <a:prstGeom prst="ellipse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4873925" y="3210750"/>
            <a:ext cx="1247100" cy="4206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Evaluator</a:t>
            </a:r>
          </a:p>
        </p:txBody>
      </p:sp>
      <p:cxnSp>
        <p:nvCxnSpPr>
          <p:cNvPr id="97" name="Shape 97"/>
          <p:cNvCxnSpPr>
            <a:stCxn id="81" idx="3"/>
            <a:endCxn id="93" idx="2"/>
          </p:cNvCxnSpPr>
          <p:nvPr/>
        </p:nvCxnSpPr>
        <p:spPr>
          <a:xfrm flipH="1" rot="10800000">
            <a:off x="6121025" y="1681400"/>
            <a:ext cx="552900" cy="31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8" name="Shape 98"/>
          <p:cNvCxnSpPr>
            <a:stCxn id="81" idx="3"/>
            <a:endCxn id="94" idx="2"/>
          </p:cNvCxnSpPr>
          <p:nvPr/>
        </p:nvCxnSpPr>
        <p:spPr>
          <a:xfrm>
            <a:off x="6121025" y="1996100"/>
            <a:ext cx="552900" cy="27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99" name="Shape 99"/>
          <p:cNvCxnSpPr>
            <a:stCxn id="90" idx="3"/>
          </p:cNvCxnSpPr>
          <p:nvPr/>
        </p:nvCxnSpPr>
        <p:spPr>
          <a:xfrm flipH="1" rot="10800000">
            <a:off x="6121025" y="3089850"/>
            <a:ext cx="561300" cy="33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0" name="Shape 100"/>
          <p:cNvCxnSpPr>
            <a:stCxn id="90" idx="3"/>
            <a:endCxn id="95" idx="2"/>
          </p:cNvCxnSpPr>
          <p:nvPr/>
        </p:nvCxnSpPr>
        <p:spPr>
          <a:xfrm>
            <a:off x="6121025" y="3421050"/>
            <a:ext cx="569700" cy="23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