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sldIdLst>
    <p:sldId id="256" r:id="rId2"/>
  </p:sldIdLst>
  <p:sldSz cx="6099175" cy="4572000"/>
  <p:notesSz cx="6858000" cy="9144000"/>
  <p:defaultTextStyle>
    <a:defPPr>
      <a:defRPr lang="en-US"/>
    </a:defPPr>
    <a:lvl1pPr marL="0" algn="l" defTabSz="6097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861" algn="l" defTabSz="6097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722" algn="l" defTabSz="6097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583" algn="l" defTabSz="6097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444" algn="l" defTabSz="6097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4305" algn="l" defTabSz="6097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9166" algn="l" defTabSz="6097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4027" algn="l" defTabSz="6097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888" algn="l" defTabSz="6097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97" d="100"/>
          <a:sy n="97" d="100"/>
        </p:scale>
        <p:origin x="-1494" y="-96"/>
      </p:cViewPr>
      <p:guideLst>
        <p:guide orient="horz" pos="1440"/>
        <p:guide pos="19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5351-05BE-4D4F-9319-159EA58303BD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251E-26B3-4CB0-9E08-5CB1C8A9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5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>
          <a:xfrm>
            <a:off x="4371075" y="4237567"/>
            <a:ext cx="1423141" cy="243417"/>
          </a:xfrm>
          <a:prstGeom prst="rect">
            <a:avLst/>
          </a:prstGeom>
        </p:spPr>
        <p:txBody>
          <a:bodyPr vert="horz" lIns="60972" tIns="30486" rIns="60972" bIns="30486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E251E-26B3-4CB0-9E08-5CB1C8A9AB0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3"/>
          </p:nvPr>
        </p:nvSpPr>
        <p:spPr>
          <a:xfrm>
            <a:off x="2083885" y="4237567"/>
            <a:ext cx="1931405" cy="243417"/>
          </a:xfrm>
          <a:prstGeom prst="rect">
            <a:avLst/>
          </a:prstGeom>
        </p:spPr>
        <p:txBody>
          <a:bodyPr vert="horz" lIns="60972" tIns="30486" rIns="60972" bIns="30486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2"/>
          </p:nvPr>
        </p:nvSpPr>
        <p:spPr>
          <a:xfrm>
            <a:off x="304959" y="4237567"/>
            <a:ext cx="1423141" cy="243417"/>
          </a:xfrm>
          <a:prstGeom prst="rect">
            <a:avLst/>
          </a:prstGeom>
        </p:spPr>
        <p:txBody>
          <a:bodyPr vert="horz" lIns="60972" tIns="30486" rIns="60972" bIns="30486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75351-05BE-4D4F-9319-159EA58303BD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304959" y="1066800"/>
            <a:ext cx="5489258" cy="3017309"/>
          </a:xfrm>
          <a:prstGeom prst="rect">
            <a:avLst/>
          </a:prstGeom>
        </p:spPr>
        <p:txBody>
          <a:bodyPr vert="horz" lIns="60972" tIns="60972" rIns="60972" bIns="6097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04959" y="183092"/>
            <a:ext cx="5489258" cy="762000"/>
          </a:xfrm>
          <a:prstGeom prst="rect">
            <a:avLst/>
          </a:prstGeom>
        </p:spPr>
        <p:txBody>
          <a:bodyPr vert="horz" lIns="60972" tIns="60972" rIns="60972" bIns="6097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8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609722" rtl="0" eaLnBrk="1" latinLnBrk="0" hangingPunct="1">
        <a:spcBef>
          <a:spcPct val="0"/>
        </a:spcBef>
        <a:buNone/>
        <a:defRPr sz="2900" kern="1200">
          <a:ln w="12700">
            <a:solidFill>
              <a:schemeClr val="bg1"/>
            </a:solidFill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46" indent="-228646" algn="l" defTabSz="60972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ln w="12700">
            <a:solidFill>
              <a:schemeClr val="bg1"/>
            </a:solidFill>
            <a:miter lim="800000"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495399" indent="-190538" algn="l" defTabSz="609722" rtl="0" eaLnBrk="1" latinLnBrk="0" hangingPunct="1">
        <a:spcBef>
          <a:spcPct val="20000"/>
        </a:spcBef>
        <a:buFont typeface="Arial" pitchFamily="34" charset="0"/>
        <a:buChar char="–"/>
        <a:defRPr sz="1900" kern="1200">
          <a:ln w="12700">
            <a:solidFill>
              <a:schemeClr val="bg1"/>
            </a:solidFill>
            <a:miter lim="800000"/>
          </a:ln>
          <a:solidFill>
            <a:schemeClr val="tx1"/>
          </a:solidFill>
          <a:latin typeface="+mn-lt"/>
          <a:ea typeface="+mn-ea"/>
          <a:cs typeface="+mn-cs"/>
        </a:defRPr>
      </a:lvl2pPr>
      <a:lvl3pPr marL="762152" indent="-152430" algn="l" defTabSz="609722" rtl="0" eaLnBrk="1" latinLnBrk="0" hangingPunct="1">
        <a:spcBef>
          <a:spcPct val="20000"/>
        </a:spcBef>
        <a:buFont typeface="Arial" pitchFamily="34" charset="0"/>
        <a:buChar char="•"/>
        <a:defRPr sz="1600" kern="1200">
          <a:ln w="12700">
            <a:noFill/>
            <a:miter lim="800000"/>
          </a:ln>
          <a:solidFill>
            <a:schemeClr val="tx1"/>
          </a:solidFill>
          <a:latin typeface="+mn-lt"/>
          <a:ea typeface="+mn-ea"/>
          <a:cs typeface="+mn-cs"/>
        </a:defRPr>
      </a:lvl3pPr>
      <a:lvl4pPr marL="1067013" indent="-152430" algn="l" defTabSz="609722" rtl="0" eaLnBrk="1" latinLnBrk="0" hangingPunct="1">
        <a:spcBef>
          <a:spcPct val="20000"/>
        </a:spcBef>
        <a:buFont typeface="Arial" pitchFamily="34" charset="0"/>
        <a:buChar char="–"/>
        <a:defRPr sz="1300" kern="1200">
          <a:ln w="12700">
            <a:noFill/>
            <a:miter lim="800000"/>
          </a:ln>
          <a:solidFill>
            <a:schemeClr val="tx1"/>
          </a:solidFill>
          <a:latin typeface="+mn-lt"/>
          <a:ea typeface="+mn-ea"/>
          <a:cs typeface="+mn-cs"/>
        </a:defRPr>
      </a:lvl4pPr>
      <a:lvl5pPr marL="1371874" indent="-152430" algn="l" defTabSz="609722" rtl="0" eaLnBrk="1" latinLnBrk="0" hangingPunct="1">
        <a:spcBef>
          <a:spcPct val="20000"/>
        </a:spcBef>
        <a:buFont typeface="Arial" pitchFamily="34" charset="0"/>
        <a:buChar char="»"/>
        <a:defRPr sz="1300" kern="1200">
          <a:ln w="12700">
            <a:noFill/>
            <a:miter lim="800000"/>
          </a:ln>
          <a:solidFill>
            <a:schemeClr val="tx1"/>
          </a:solidFill>
          <a:latin typeface="+mn-lt"/>
          <a:ea typeface="+mn-ea"/>
          <a:cs typeface="+mn-cs"/>
        </a:defRPr>
      </a:lvl5pPr>
      <a:lvl6pPr marL="1676735" indent="-152430" algn="l" defTabSz="609722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596" indent="-152430" algn="l" defTabSz="609722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457" indent="-152430" algn="l" defTabSz="609722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91318" indent="-152430" algn="l" defTabSz="609722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61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722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583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444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305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9166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4027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888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rgbClr val="1F1F1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Logo"/>
          <p:cNvGrpSpPr/>
          <p:nvPr/>
        </p:nvGrpSpPr>
        <p:grpSpPr>
          <a:xfrm>
            <a:off x="1464904" y="1962835"/>
            <a:ext cx="3169366" cy="646331"/>
            <a:chOff x="1444752" y="2009001"/>
            <a:chExt cx="3169366" cy="646331"/>
          </a:xfrm>
        </p:grpSpPr>
        <p:sp>
          <p:nvSpPr>
            <p:cNvPr id="11" name="Motion"/>
            <p:cNvSpPr txBox="1"/>
            <p:nvPr/>
          </p:nvSpPr>
          <p:spPr>
            <a:xfrm>
              <a:off x="1444752" y="2009001"/>
              <a:ext cx="1692771" cy="55399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3600" i="1" spc="400" dirty="0">
                  <a:pattFill prst="narHorz">
                    <a:fgClr>
                      <a:srgbClr val="3F3F3F"/>
                    </a:fgClr>
                    <a:bgClr>
                      <a:schemeClr val="bg1"/>
                    </a:bgClr>
                  </a:pattFill>
                </a:rPr>
                <a:t>Motion</a:t>
              </a:r>
            </a:p>
          </p:txBody>
        </p:sp>
        <p:sp>
          <p:nvSpPr>
            <p:cNvPr id="2" name="Subtitle"/>
            <p:cNvSpPr txBox="1"/>
            <p:nvPr/>
          </p:nvSpPr>
          <p:spPr>
            <a:xfrm>
              <a:off x="3161279" y="2562999"/>
              <a:ext cx="1351332" cy="9233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algn="ctr">
                <a:defRPr sz="1000" spc="100">
                  <a:pattFill prst="pct50">
                    <a:fgClr>
                      <a:schemeClr val="tx1"/>
                    </a:fgClr>
                    <a:bgClr>
                      <a:schemeClr val="tx2"/>
                    </a:bgClr>
                  </a:pattFill>
                  <a:effectLst>
                    <a:glow rad="101600">
                      <a:schemeClr val="tx1">
                        <a:alpha val="5000"/>
                      </a:schemeClr>
                    </a:glow>
                  </a:effectLst>
                  <a:latin typeface="Cantarell" pitchFamily="2" charset="0"/>
                </a:defRPr>
              </a:lvl1pPr>
            </a:lstStyle>
            <a:p>
              <a:r>
                <a:rPr lang="en-US" sz="600" b="1" spc="0" dirty="0"/>
                <a:t>IMAGE FILE SEQUENCE PLAYER</a:t>
              </a:r>
            </a:p>
          </p:txBody>
        </p:sp>
        <p:sp>
          <p:nvSpPr>
            <p:cNvPr id="10" name="Title"/>
            <p:cNvSpPr txBox="1"/>
            <p:nvPr/>
          </p:nvSpPr>
          <p:spPr>
            <a:xfrm>
              <a:off x="1485056" y="2009001"/>
              <a:ext cx="3129062" cy="55399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3600" i="1" spc="400" dirty="0" err="1" smtClean="0">
                  <a:ln w="12700">
                    <a:solidFill>
                      <a:schemeClr val="bg1"/>
                    </a:solidFill>
                    <a:miter lim="800000"/>
                  </a:ln>
                  <a:pattFill prst="pct50">
                    <a:fgClr>
                      <a:schemeClr val="tx1"/>
                    </a:fgClr>
                    <a:bgClr>
                      <a:schemeClr val="tx2"/>
                    </a:bgClr>
                  </a:pattFill>
                  <a:effectLst>
                    <a:glow rad="101600">
                      <a:schemeClr val="tx1">
                        <a:alpha val="5000"/>
                      </a:schemeClr>
                    </a:glow>
                  </a:effectLst>
                </a:rPr>
                <a:t>Motion</a:t>
              </a:r>
              <a:r>
                <a:rPr lang="en-US" sz="3600" b="1" i="1" spc="400" dirty="0" err="1" smtClean="0">
                  <a:ln w="12700">
                    <a:solidFill>
                      <a:schemeClr val="bg1"/>
                    </a:solidFill>
                    <a:miter lim="800000"/>
                  </a:ln>
                  <a:pattFill prst="pct50">
                    <a:fgClr>
                      <a:schemeClr val="tx1"/>
                    </a:fgClr>
                    <a:bgClr>
                      <a:schemeClr val="tx2"/>
                    </a:bgClr>
                  </a:pattFill>
                  <a:effectLst>
                    <a:glow rad="101600">
                      <a:schemeClr val="tx1">
                        <a:alpha val="10000"/>
                      </a:schemeClr>
                    </a:glow>
                  </a:effectLst>
                </a:rPr>
                <a:t>JPEG</a:t>
              </a:r>
              <a:endParaRPr lang="en-US" sz="3600" b="1" i="1" spc="400" dirty="0">
                <a:ln w="12700">
                  <a:solidFill>
                    <a:schemeClr val="bg1"/>
                  </a:solidFill>
                  <a:miter lim="800000"/>
                </a:ln>
                <a:pattFill prst="pct50">
                  <a:fgClr>
                    <a:schemeClr val="tx1"/>
                  </a:fgClr>
                  <a:bgClr>
                    <a:schemeClr val="tx2"/>
                  </a:bgClr>
                </a:pattFill>
                <a:effectLst>
                  <a:glow rad="101600">
                    <a:schemeClr val="tx1">
                      <a:alpha val="10000"/>
                    </a:schemeClr>
                  </a:glow>
                </a:effectLst>
              </a:endParaRPr>
            </a:p>
          </p:txBody>
        </p:sp>
      </p:grpSp>
      <p:sp>
        <p:nvSpPr>
          <p:cNvPr id="19" name="B"/>
          <p:cNvSpPr/>
          <p:nvPr/>
        </p:nvSpPr>
        <p:spPr>
          <a:xfrm rot="1800000">
            <a:off x="5473126" y="3866298"/>
            <a:ext cx="164592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chemeClr val="accent3">
                <a:alpha val="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"/>
          <p:cNvSpPr/>
          <p:nvPr/>
        </p:nvSpPr>
        <p:spPr>
          <a:xfrm rot="1800000">
            <a:off x="5198809" y="3866298"/>
            <a:ext cx="164592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glow rad="101600">
              <a:schemeClr val="accent2">
                <a:alpha val="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"/>
          <p:cNvSpPr/>
          <p:nvPr/>
        </p:nvSpPr>
        <p:spPr>
          <a:xfrm rot="1800000">
            <a:off x="4924492" y="3866298"/>
            <a:ext cx="164592" cy="228600"/>
          </a:xfrm>
          <a:prstGeom prst="ellipse">
            <a:avLst/>
          </a:prstGeom>
          <a:ln>
            <a:noFill/>
          </a:ln>
          <a:effectLst>
            <a:glow rad="101600">
              <a:schemeClr val="accent1">
                <a:alpha val="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"/>
          <p:cNvSpPr/>
          <p:nvPr/>
        </p:nvSpPr>
        <p:spPr>
          <a:xfrm>
            <a:off x="4878367" y="4059936"/>
            <a:ext cx="960120" cy="137160"/>
          </a:xfrm>
          <a:custGeom>
            <a:avLst/>
            <a:gdLst>
              <a:gd name="connsiteX0" fmla="*/ 0 w 502920"/>
              <a:gd name="connsiteY0" fmla="*/ 34290 h 137160"/>
              <a:gd name="connsiteX1" fmla="*/ 434340 w 502920"/>
              <a:gd name="connsiteY1" fmla="*/ 34290 h 137160"/>
              <a:gd name="connsiteX2" fmla="*/ 434340 w 502920"/>
              <a:gd name="connsiteY2" fmla="*/ 0 h 137160"/>
              <a:gd name="connsiteX3" fmla="*/ 502920 w 502920"/>
              <a:gd name="connsiteY3" fmla="*/ 68580 h 137160"/>
              <a:gd name="connsiteX4" fmla="*/ 434340 w 502920"/>
              <a:gd name="connsiteY4" fmla="*/ 137160 h 137160"/>
              <a:gd name="connsiteX5" fmla="*/ 434340 w 502920"/>
              <a:gd name="connsiteY5" fmla="*/ 102870 h 137160"/>
              <a:gd name="connsiteX6" fmla="*/ 0 w 502920"/>
              <a:gd name="connsiteY6" fmla="*/ 102870 h 137160"/>
              <a:gd name="connsiteX7" fmla="*/ 0 w 502920"/>
              <a:gd name="connsiteY7" fmla="*/ 34290 h 137160"/>
              <a:gd name="connsiteX0" fmla="*/ 0 w 502920"/>
              <a:gd name="connsiteY0" fmla="*/ 34290 h 102870"/>
              <a:gd name="connsiteX1" fmla="*/ 434340 w 502920"/>
              <a:gd name="connsiteY1" fmla="*/ 34290 h 102870"/>
              <a:gd name="connsiteX2" fmla="*/ 434340 w 502920"/>
              <a:gd name="connsiteY2" fmla="*/ 0 h 102870"/>
              <a:gd name="connsiteX3" fmla="*/ 502920 w 502920"/>
              <a:gd name="connsiteY3" fmla="*/ 68580 h 102870"/>
              <a:gd name="connsiteX4" fmla="*/ 434340 w 502920"/>
              <a:gd name="connsiteY4" fmla="*/ 102870 h 102870"/>
              <a:gd name="connsiteX5" fmla="*/ 0 w 502920"/>
              <a:gd name="connsiteY5" fmla="*/ 102870 h 102870"/>
              <a:gd name="connsiteX6" fmla="*/ 0 w 502920"/>
              <a:gd name="connsiteY6" fmla="*/ 34290 h 102870"/>
              <a:gd name="connsiteX0" fmla="*/ 0 w 502920"/>
              <a:gd name="connsiteY0" fmla="*/ 34290 h 102870"/>
              <a:gd name="connsiteX1" fmla="*/ 434340 w 502920"/>
              <a:gd name="connsiteY1" fmla="*/ 34290 h 102870"/>
              <a:gd name="connsiteX2" fmla="*/ 434340 w 502920"/>
              <a:gd name="connsiteY2" fmla="*/ 0 h 102870"/>
              <a:gd name="connsiteX3" fmla="*/ 502920 w 502920"/>
              <a:gd name="connsiteY3" fmla="*/ 68580 h 102870"/>
              <a:gd name="connsiteX4" fmla="*/ 0 w 502920"/>
              <a:gd name="connsiteY4" fmla="*/ 102870 h 102870"/>
              <a:gd name="connsiteX5" fmla="*/ 0 w 502920"/>
              <a:gd name="connsiteY5" fmla="*/ 34290 h 102870"/>
              <a:gd name="connsiteX0" fmla="*/ 0 w 502920"/>
              <a:gd name="connsiteY0" fmla="*/ 34290 h 68580"/>
              <a:gd name="connsiteX1" fmla="*/ 434340 w 502920"/>
              <a:gd name="connsiteY1" fmla="*/ 34290 h 68580"/>
              <a:gd name="connsiteX2" fmla="*/ 434340 w 502920"/>
              <a:gd name="connsiteY2" fmla="*/ 0 h 68580"/>
              <a:gd name="connsiteX3" fmla="*/ 502920 w 502920"/>
              <a:gd name="connsiteY3" fmla="*/ 68580 h 68580"/>
              <a:gd name="connsiteX4" fmla="*/ 0 w 502920"/>
              <a:gd name="connsiteY4" fmla="*/ 67151 h 68580"/>
              <a:gd name="connsiteX5" fmla="*/ 0 w 502920"/>
              <a:gd name="connsiteY5" fmla="*/ 34290 h 68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2920" h="68580">
                <a:moveTo>
                  <a:pt x="0" y="34290"/>
                </a:moveTo>
                <a:lnTo>
                  <a:pt x="434340" y="34290"/>
                </a:lnTo>
                <a:lnTo>
                  <a:pt x="434340" y="0"/>
                </a:lnTo>
                <a:lnTo>
                  <a:pt x="502920" y="68580"/>
                </a:lnTo>
                <a:lnTo>
                  <a:pt x="0" y="67151"/>
                </a:lnTo>
                <a:lnTo>
                  <a:pt x="0" y="34290"/>
                </a:lnTo>
                <a:close/>
              </a:path>
            </a:pathLst>
          </a:custGeom>
          <a:pattFill prst="pct50">
            <a:fgClr>
              <a:schemeClr val="tx1"/>
            </a:fgClr>
            <a:bgClr>
              <a:schemeClr val="tx2"/>
            </a:bgClr>
          </a:pattFill>
          <a:ln>
            <a:noFill/>
          </a:ln>
          <a:effectLst>
            <a:glow rad="101600">
              <a:schemeClr val="tx1">
                <a:alpha val="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hair"/>
          <p:cNvSpPr/>
          <p:nvPr/>
        </p:nvSpPr>
        <p:spPr>
          <a:xfrm>
            <a:off x="4512611" y="3931902"/>
            <a:ext cx="228600" cy="228600"/>
          </a:xfrm>
          <a:prstGeom prst="flowChartSummingJunction">
            <a:avLst/>
          </a:prstGeom>
          <a:noFill/>
          <a:ln w="12700">
            <a:solidFill>
              <a:schemeClr val="tx1"/>
            </a:solidFill>
            <a:miter lim="800000"/>
          </a:ln>
          <a:effectLst>
            <a:glow rad="101600">
              <a:schemeClr val="tx1">
                <a:alpha val="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Gray Shades"/>
          <p:cNvSpPr/>
          <p:nvPr/>
        </p:nvSpPr>
        <p:spPr>
          <a:xfrm>
            <a:off x="274317" y="4206219"/>
            <a:ext cx="2135197" cy="91440"/>
          </a:xfrm>
          <a:prstGeom prst="rect">
            <a:avLst/>
          </a:prstGeom>
          <a:gradFill flip="none" rotWithShape="1">
            <a:gsLst>
              <a:gs pos="75000">
                <a:schemeClr val="bg2"/>
              </a:gs>
              <a:gs pos="25000">
                <a:schemeClr val="tx2"/>
              </a:gs>
              <a:gs pos="0">
                <a:schemeClr val="tx1"/>
              </a:gs>
              <a:gs pos="50000">
                <a:schemeClr val="bg1">
                  <a:lumMod val="50000"/>
                  <a:lumOff val="5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glow rad="101600">
              <a:schemeClr val="bg1">
                <a:lumMod val="50000"/>
                <a:lumOff val="50000"/>
                <a:alpha val="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Guide: Btm"/>
          <p:cNvCxnSpPr/>
          <p:nvPr/>
        </p:nvCxnSpPr>
        <p:spPr>
          <a:xfrm>
            <a:off x="0" y="4562856"/>
            <a:ext cx="6099175" cy="0"/>
          </a:xfrm>
          <a:prstGeom prst="line">
            <a:avLst/>
          </a:prstGeom>
          <a:ln>
            <a:gradFill flip="none" rotWithShape="1">
              <a:gsLst>
                <a:gs pos="25000">
                  <a:schemeClr val="bg1"/>
                </a:gs>
                <a:gs pos="50000">
                  <a:schemeClr val="tx1"/>
                </a:gs>
                <a:gs pos="75000">
                  <a:schemeClr val="bg1"/>
                </a:gs>
              </a:gsLst>
              <a:lin ang="0" scaled="1"/>
              <a:tileRect/>
            </a:gra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uide: Rght"/>
          <p:cNvSpPr/>
          <p:nvPr/>
        </p:nvSpPr>
        <p:spPr>
          <a:xfrm>
            <a:off x="5175504" y="0"/>
            <a:ext cx="914400" cy="914400"/>
          </a:xfrm>
          <a:prstGeom prst="rect">
            <a:avLst/>
          </a:prstGeom>
          <a:noFill/>
          <a:ln w="12700">
            <a:gradFill flip="none" rotWithShape="1">
              <a:gsLst>
                <a:gs pos="50000">
                  <a:schemeClr val="bg1">
                    <a:alpha val="0"/>
                  </a:schemeClr>
                </a:gs>
                <a:gs pos="100000">
                  <a:schemeClr val="tx1"/>
                </a:gs>
              </a:gsLst>
              <a:lin ang="189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Guide: Left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50000">
                  <a:schemeClr val="bg1">
                    <a:alpha val="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Gimmick: Top"/>
          <p:cNvSpPr txBox="1"/>
          <p:nvPr/>
        </p:nvSpPr>
        <p:spPr>
          <a:xfrm>
            <a:off x="1364033" y="0"/>
            <a:ext cx="3371116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800" dirty="0" smtClean="0">
                <a:effectLst>
                  <a:glow rad="101600">
                    <a:schemeClr val="tx1">
                      <a:alpha val="10000"/>
                    </a:schemeClr>
                  </a:glow>
                </a:effectLst>
                <a:latin typeface="Cantarell" pitchFamily="2" charset="0"/>
              </a:rPr>
              <a:t>BI-DIRECTIONAL MULTI-SPEED </a:t>
            </a:r>
            <a:r>
              <a:rPr lang="en-US" sz="800" dirty="0" smtClean="0">
                <a:effectLst>
                  <a:glow rad="101600">
                    <a:schemeClr val="tx1">
                      <a:alpha val="5000"/>
                    </a:schemeClr>
                  </a:glow>
                </a:effectLst>
                <a:latin typeface="Cantarell" pitchFamily="2" charset="0"/>
              </a:rPr>
              <a:t>PARALLEL-BUFFERED</a:t>
            </a:r>
            <a:r>
              <a:rPr lang="en-US" sz="800" dirty="0" smtClean="0">
                <a:effectLst>
                  <a:glow rad="101600">
                    <a:schemeClr val="tx1">
                      <a:alpha val="10000"/>
                    </a:schemeClr>
                  </a:glow>
                </a:effectLst>
                <a:latin typeface="Cantarell" pitchFamily="2" charset="0"/>
              </a:rPr>
              <a:t> PLAYBACK</a:t>
            </a:r>
            <a:endParaRPr lang="en-US" sz="800" dirty="0">
              <a:effectLst>
                <a:glow rad="101600">
                  <a:schemeClr val="tx1">
                    <a:alpha val="10000"/>
                  </a:schemeClr>
                </a:glow>
              </a:effectLst>
              <a:latin typeface="Cantarell" pitchFamily="2" charset="0"/>
            </a:endParaRPr>
          </a:p>
        </p:txBody>
      </p:sp>
      <p:sp>
        <p:nvSpPr>
          <p:cNvPr id="32" name="Gimmick: Rght"/>
          <p:cNvSpPr txBox="1"/>
          <p:nvPr/>
        </p:nvSpPr>
        <p:spPr>
          <a:xfrm>
            <a:off x="3689660" y="4206219"/>
            <a:ext cx="2280753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i="1" spc="-60" dirty="0" smtClean="0">
                <a:effectLst>
                  <a:glow rad="101600">
                    <a:schemeClr val="tx1">
                      <a:alpha val="5000"/>
                    </a:schemeClr>
                  </a:glow>
                </a:effectLst>
                <a:latin typeface="Cantarell" pitchFamily="2" charset="0"/>
              </a:rPr>
              <a:t>S</a:t>
            </a:r>
            <a:r>
              <a:rPr lang="en-US" sz="1100" i="1" spc="-60" dirty="0" smtClean="0">
                <a:effectLst>
                  <a:glow rad="101600">
                    <a:schemeClr val="tx1">
                      <a:alpha val="5000"/>
                    </a:schemeClr>
                  </a:glow>
                </a:effectLst>
                <a:latin typeface="Cantarell" pitchFamily="2" charset="0"/>
              </a:rPr>
              <a:t>MOOTH</a:t>
            </a:r>
            <a:r>
              <a:rPr lang="en-US" i="1" spc="-60" dirty="0" smtClean="0">
                <a:effectLst>
                  <a:glow rad="101600">
                    <a:schemeClr val="tx1">
                      <a:alpha val="5000"/>
                    </a:schemeClr>
                  </a:glow>
                </a:effectLst>
                <a:latin typeface="Cantarell" pitchFamily="2" charset="0"/>
              </a:rPr>
              <a:t> T</a:t>
            </a:r>
            <a:r>
              <a:rPr lang="en-US" sz="1100" i="1" spc="-60" dirty="0" smtClean="0">
                <a:effectLst>
                  <a:glow rad="101600">
                    <a:schemeClr val="tx1">
                      <a:alpha val="5000"/>
                    </a:schemeClr>
                  </a:glow>
                </a:effectLst>
                <a:latin typeface="Cantarell" pitchFamily="2" charset="0"/>
              </a:rPr>
              <a:t>RICKPLAY</a:t>
            </a:r>
            <a:r>
              <a:rPr lang="en-US" i="1" spc="-60" dirty="0" smtClean="0">
                <a:effectLst>
                  <a:glow rad="101600">
                    <a:schemeClr val="tx1">
                      <a:alpha val="5000"/>
                    </a:schemeClr>
                  </a:glow>
                </a:effectLst>
                <a:latin typeface="Cantarell" pitchFamily="2" charset="0"/>
              </a:rPr>
              <a:t> T</a:t>
            </a:r>
            <a:r>
              <a:rPr lang="en-US" sz="1100" i="1" spc="-60" dirty="0" smtClean="0">
                <a:effectLst>
                  <a:glow rad="101600">
                    <a:schemeClr val="tx1">
                      <a:alpha val="5000"/>
                    </a:schemeClr>
                  </a:glow>
                </a:effectLst>
                <a:latin typeface="Cantarell" pitchFamily="2" charset="0"/>
              </a:rPr>
              <a:t>RANSPORT</a:t>
            </a:r>
            <a:endParaRPr lang="en-US" sz="1100" i="1" spc="-60" dirty="0">
              <a:effectLst>
                <a:glow rad="101600">
                  <a:schemeClr val="tx1">
                    <a:alpha val="5000"/>
                  </a:schemeClr>
                </a:glow>
              </a:effectLst>
              <a:latin typeface="Cantarell" pitchFamily="2" charset="0"/>
            </a:endParaRPr>
          </a:p>
        </p:txBody>
      </p:sp>
      <p:sp>
        <p:nvSpPr>
          <p:cNvPr id="22" name="Gimmick: Left"/>
          <p:cNvSpPr txBox="1"/>
          <p:nvPr/>
        </p:nvSpPr>
        <p:spPr>
          <a:xfrm>
            <a:off x="260463" y="4023341"/>
            <a:ext cx="2119171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000" spc="100" dirty="0" smtClean="0">
                <a:pattFill prst="pct50">
                  <a:fgClr>
                    <a:schemeClr val="tx1"/>
                  </a:fgClr>
                  <a:bgClr>
                    <a:schemeClr val="tx2"/>
                  </a:bgClr>
                </a:pattFill>
                <a:effectLst>
                  <a:glow rad="101600">
                    <a:schemeClr val="tx1">
                      <a:alpha val="5000"/>
                    </a:schemeClr>
                  </a:glow>
                </a:effectLst>
                <a:latin typeface="Cantarell" pitchFamily="2" charset="0"/>
              </a:rPr>
              <a:t>3-WAY A/V SYNC TRACKING</a:t>
            </a:r>
            <a:endParaRPr lang="en-US" sz="1000" spc="100" dirty="0">
              <a:pattFill prst="pct50">
                <a:fgClr>
                  <a:schemeClr val="tx1"/>
                </a:fgClr>
                <a:bgClr>
                  <a:schemeClr val="tx2"/>
                </a:bgClr>
              </a:pattFill>
              <a:effectLst>
                <a:glow rad="101600">
                  <a:schemeClr val="tx1">
                    <a:alpha val="5000"/>
                  </a:schemeClr>
                </a:glow>
              </a:effectLst>
              <a:latin typeface="Cantare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14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EN2">
  <a:themeElements>
    <a:clrScheme name="EDEN2">
      <a:dk1>
        <a:sysClr val="windowText" lastClr="000000"/>
      </a:dk1>
      <a:lt1>
        <a:sysClr val="window" lastClr="FFFFFF"/>
      </a:lt1>
      <a:dk2>
        <a:srgbClr val="3F3F3F"/>
      </a:dk2>
      <a:lt2>
        <a:srgbClr val="BFBFBF"/>
      </a:lt2>
      <a:accent1>
        <a:srgbClr val="FF0000"/>
      </a:accent1>
      <a:accent2>
        <a:srgbClr val="00FF00"/>
      </a:accent2>
      <a:accent3>
        <a:srgbClr val="0000FF"/>
      </a:accent3>
      <a:accent4>
        <a:srgbClr val="FFFF00"/>
      </a:accent4>
      <a:accent5>
        <a:srgbClr val="00FFFF"/>
      </a:accent5>
      <a:accent6>
        <a:srgbClr val="FF00FF"/>
      </a:accent6>
      <a:hlink>
        <a:srgbClr val="7F7F7F"/>
      </a:hlink>
      <a:folHlink>
        <a:srgbClr val="5F5F5F"/>
      </a:folHlink>
    </a:clrScheme>
    <a:fontScheme name="EDEN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EDEN2</Template>
  <TotalTime>0</TotalTime>
  <Words>17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EDEN2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2018-11-18T01:48:12Z</dcterms:created>
  <dcterms:modified xsi:type="dcterms:W3CDTF">2018-11-18T01:48:30Z</dcterms:modified>
</cp:coreProperties>
</file>