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6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9CF6B1-32DA-4FC8-909B-A2D5A711B12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F6D459-9E54-474E-AFD0-0143C01AAAE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Frontend: React.js</a:t>
          </a:r>
        </a:p>
      </dgm:t>
    </dgm:pt>
    <dgm:pt modelId="{0DEF8407-14B1-4D49-A877-3A79EE1D9213}" type="parTrans" cxnId="{EE9AB766-CE40-4F68-B2C8-A6F93294CD56}">
      <dgm:prSet/>
      <dgm:spPr/>
      <dgm:t>
        <a:bodyPr/>
        <a:lstStyle/>
        <a:p>
          <a:endParaRPr lang="en-US"/>
        </a:p>
      </dgm:t>
    </dgm:pt>
    <dgm:pt modelId="{CC65C0C1-1FD1-4267-AD8E-1AA0C5F2E728}" type="sibTrans" cxnId="{EE9AB766-CE40-4F68-B2C8-A6F93294CD56}">
      <dgm:prSet/>
      <dgm:spPr/>
      <dgm:t>
        <a:bodyPr/>
        <a:lstStyle/>
        <a:p>
          <a:endParaRPr lang="en-US"/>
        </a:p>
      </dgm:t>
    </dgm:pt>
    <dgm:pt modelId="{62A57337-5119-45B6-834C-FCE029B7E5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Used </a:t>
          </a:r>
          <a:r>
            <a:rPr lang="en-US" b="1" dirty="0"/>
            <a:t>Vite.js </a:t>
          </a:r>
          <a:r>
            <a:rPr lang="en-US" dirty="0"/>
            <a:t>for hot-reloading and dev server capabilities</a:t>
          </a:r>
        </a:p>
        <a:p>
          <a:pPr>
            <a:lnSpc>
              <a:spcPct val="100000"/>
            </a:lnSpc>
          </a:pPr>
          <a:r>
            <a:rPr lang="en-US" b="1" dirty="0" err="1"/>
            <a:t>Mapbox</a:t>
          </a:r>
          <a:r>
            <a:rPr lang="en-US" b="1" dirty="0"/>
            <a:t> API </a:t>
          </a:r>
          <a:r>
            <a:rPr lang="en-US" dirty="0"/>
            <a:t>was used to autofill location information</a:t>
          </a:r>
        </a:p>
      </dgm:t>
    </dgm:pt>
    <dgm:pt modelId="{0743E113-6F86-48C3-87E8-EA8CB9466775}" type="parTrans" cxnId="{9B85F1EB-3C63-410F-B88C-1A19D7385E9A}">
      <dgm:prSet/>
      <dgm:spPr/>
      <dgm:t>
        <a:bodyPr/>
        <a:lstStyle/>
        <a:p>
          <a:endParaRPr lang="en-US"/>
        </a:p>
      </dgm:t>
    </dgm:pt>
    <dgm:pt modelId="{EC2AA159-C446-4A75-8FEC-9EC261183FAD}" type="sibTrans" cxnId="{9B85F1EB-3C63-410F-B88C-1A19D7385E9A}">
      <dgm:prSet/>
      <dgm:spPr/>
      <dgm:t>
        <a:bodyPr/>
        <a:lstStyle/>
        <a:p>
          <a:endParaRPr lang="en-US"/>
        </a:p>
      </dgm:t>
    </dgm:pt>
    <dgm:pt modelId="{D13B5083-8D53-4726-B682-DF8F39DBCED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Backend: Django</a:t>
          </a:r>
        </a:p>
      </dgm:t>
    </dgm:pt>
    <dgm:pt modelId="{54F937D2-33D8-4ADC-BE45-9BB30C7548E6}" type="parTrans" cxnId="{436F4E49-0331-406A-AD12-D9DD90016FAF}">
      <dgm:prSet/>
      <dgm:spPr/>
      <dgm:t>
        <a:bodyPr/>
        <a:lstStyle/>
        <a:p>
          <a:endParaRPr lang="en-US"/>
        </a:p>
      </dgm:t>
    </dgm:pt>
    <dgm:pt modelId="{01970F7B-DB18-4146-80F5-09A4490A4776}" type="sibTrans" cxnId="{436F4E49-0331-406A-AD12-D9DD90016FAF}">
      <dgm:prSet/>
      <dgm:spPr/>
      <dgm:t>
        <a:bodyPr/>
        <a:lstStyle/>
        <a:p>
          <a:endParaRPr lang="en-US"/>
        </a:p>
      </dgm:t>
    </dgm:pt>
    <dgm:pt modelId="{DF731CBF-6BDB-4C57-8ECF-F7AD7425F0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Used </a:t>
          </a:r>
          <a:r>
            <a:rPr lang="en-US" b="1" dirty="0"/>
            <a:t>Django REST framework </a:t>
          </a:r>
          <a:r>
            <a:rPr lang="en-US" dirty="0"/>
            <a:t>for REST API endpoints</a:t>
          </a:r>
        </a:p>
      </dgm:t>
    </dgm:pt>
    <dgm:pt modelId="{42731264-2D8D-4F9A-B74E-7974B4792B94}" type="parTrans" cxnId="{EBF5B928-40B9-4B63-998E-0EBA1474CF73}">
      <dgm:prSet/>
      <dgm:spPr/>
      <dgm:t>
        <a:bodyPr/>
        <a:lstStyle/>
        <a:p>
          <a:endParaRPr lang="en-US"/>
        </a:p>
      </dgm:t>
    </dgm:pt>
    <dgm:pt modelId="{33127069-44B1-48D8-B95E-C09417943903}" type="sibTrans" cxnId="{EBF5B928-40B9-4B63-998E-0EBA1474CF73}">
      <dgm:prSet/>
      <dgm:spPr/>
      <dgm:t>
        <a:bodyPr/>
        <a:lstStyle/>
        <a:p>
          <a:endParaRPr lang="en-US"/>
        </a:p>
      </dgm:t>
    </dgm:pt>
    <dgm:pt modelId="{A5A3F43F-221C-495C-BDD9-9A6AD29E6F8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Deployment: AWS</a:t>
          </a:r>
        </a:p>
      </dgm:t>
    </dgm:pt>
    <dgm:pt modelId="{8FDC8260-CCC7-4E2E-BBDF-CF725B2D6483}" type="parTrans" cxnId="{ABDCB753-601F-4364-B7FE-A610FAD4AA55}">
      <dgm:prSet/>
      <dgm:spPr/>
      <dgm:t>
        <a:bodyPr/>
        <a:lstStyle/>
        <a:p>
          <a:endParaRPr lang="en-US"/>
        </a:p>
      </dgm:t>
    </dgm:pt>
    <dgm:pt modelId="{7392AFF6-FE0C-4426-86E1-325E51A0597A}" type="sibTrans" cxnId="{ABDCB753-601F-4364-B7FE-A610FAD4AA55}">
      <dgm:prSet/>
      <dgm:spPr/>
      <dgm:t>
        <a:bodyPr/>
        <a:lstStyle/>
        <a:p>
          <a:endParaRPr lang="en-US"/>
        </a:p>
      </dgm:t>
    </dgm:pt>
    <dgm:pt modelId="{21F9180F-0818-4D63-BD95-AA6E0252E8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Frontend</a:t>
          </a:r>
          <a:r>
            <a:rPr lang="en-US" dirty="0"/>
            <a:t>: AWS S3</a:t>
          </a:r>
        </a:p>
      </dgm:t>
    </dgm:pt>
    <dgm:pt modelId="{4DEDDBD8-5EE2-4337-9EE4-C7AD0C63920D}" type="parTrans" cxnId="{143F4FEE-7C64-4F14-A626-91826D3868CB}">
      <dgm:prSet/>
      <dgm:spPr/>
      <dgm:t>
        <a:bodyPr/>
        <a:lstStyle/>
        <a:p>
          <a:endParaRPr lang="en-US"/>
        </a:p>
      </dgm:t>
    </dgm:pt>
    <dgm:pt modelId="{04E9306C-BD48-4191-B4AC-E688505F67EC}" type="sibTrans" cxnId="{143F4FEE-7C64-4F14-A626-91826D3868CB}">
      <dgm:prSet/>
      <dgm:spPr/>
      <dgm:t>
        <a:bodyPr/>
        <a:lstStyle/>
        <a:p>
          <a:endParaRPr lang="en-US"/>
        </a:p>
      </dgm:t>
    </dgm:pt>
    <dgm:pt modelId="{3925655F-06EF-4BCA-94E3-FEAC6D56EC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Backend</a:t>
          </a:r>
          <a:r>
            <a:rPr lang="en-US" dirty="0"/>
            <a:t>: AWS EC2</a:t>
          </a:r>
        </a:p>
        <a:p>
          <a:pPr>
            <a:lnSpc>
              <a:spcPct val="100000"/>
            </a:lnSpc>
          </a:pPr>
          <a:r>
            <a:rPr lang="en-US" b="1" dirty="0"/>
            <a:t>Database</a:t>
          </a:r>
          <a:r>
            <a:rPr lang="en-US" dirty="0"/>
            <a:t>: AWS RDS</a:t>
          </a:r>
        </a:p>
      </dgm:t>
    </dgm:pt>
    <dgm:pt modelId="{EBF9D84B-10FB-4911-843A-2B38F2ED0B7B}" type="parTrans" cxnId="{0202AE31-BD66-40EF-8968-6B52FB17F1E0}">
      <dgm:prSet/>
      <dgm:spPr/>
      <dgm:t>
        <a:bodyPr/>
        <a:lstStyle/>
        <a:p>
          <a:endParaRPr lang="en-US"/>
        </a:p>
      </dgm:t>
    </dgm:pt>
    <dgm:pt modelId="{EBD493FF-13B7-4A1F-A732-E916ED66CFDE}" type="sibTrans" cxnId="{0202AE31-BD66-40EF-8968-6B52FB17F1E0}">
      <dgm:prSet/>
      <dgm:spPr/>
      <dgm:t>
        <a:bodyPr/>
        <a:lstStyle/>
        <a:p>
          <a:endParaRPr lang="en-US"/>
        </a:p>
      </dgm:t>
    </dgm:pt>
    <dgm:pt modelId="{5ADFAD1D-134F-4433-AE89-124B0E6525DF}" type="pres">
      <dgm:prSet presAssocID="{E39CF6B1-32DA-4FC8-909B-A2D5A711B121}" presName="root" presStyleCnt="0">
        <dgm:presLayoutVars>
          <dgm:dir/>
          <dgm:resizeHandles val="exact"/>
        </dgm:presLayoutVars>
      </dgm:prSet>
      <dgm:spPr/>
    </dgm:pt>
    <dgm:pt modelId="{AC0ACF6F-2CD5-448A-B49A-2728A20F01AD}" type="pres">
      <dgm:prSet presAssocID="{04F6D459-9E54-474E-AFD0-0143C01AAAEF}" presName="compNode" presStyleCnt="0"/>
      <dgm:spPr/>
    </dgm:pt>
    <dgm:pt modelId="{5C996851-0C76-497E-A55A-5E588E5B2239}" type="pres">
      <dgm:prSet presAssocID="{04F6D459-9E54-474E-AFD0-0143C01AAA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7725BFD-8647-43D7-B820-3366A6786542}" type="pres">
      <dgm:prSet presAssocID="{04F6D459-9E54-474E-AFD0-0143C01AAAEF}" presName="iconSpace" presStyleCnt="0"/>
      <dgm:spPr/>
    </dgm:pt>
    <dgm:pt modelId="{EB641D3A-36E0-4DC6-BB27-0FD9CF51AAE6}" type="pres">
      <dgm:prSet presAssocID="{04F6D459-9E54-474E-AFD0-0143C01AAAEF}" presName="parTx" presStyleLbl="revTx" presStyleIdx="0" presStyleCnt="6">
        <dgm:presLayoutVars>
          <dgm:chMax val="0"/>
          <dgm:chPref val="0"/>
        </dgm:presLayoutVars>
      </dgm:prSet>
      <dgm:spPr/>
    </dgm:pt>
    <dgm:pt modelId="{C893956F-FC9F-455D-8FAE-B71620C5191E}" type="pres">
      <dgm:prSet presAssocID="{04F6D459-9E54-474E-AFD0-0143C01AAAEF}" presName="txSpace" presStyleCnt="0"/>
      <dgm:spPr/>
    </dgm:pt>
    <dgm:pt modelId="{0F16D7AD-A8BA-4FB2-8D85-5FC2E582608D}" type="pres">
      <dgm:prSet presAssocID="{04F6D459-9E54-474E-AFD0-0143C01AAAEF}" presName="desTx" presStyleLbl="revTx" presStyleIdx="1" presStyleCnt="6">
        <dgm:presLayoutVars/>
      </dgm:prSet>
      <dgm:spPr/>
    </dgm:pt>
    <dgm:pt modelId="{F8C0AA64-0486-40E6-890D-7E6A7BA2152E}" type="pres">
      <dgm:prSet presAssocID="{CC65C0C1-1FD1-4267-AD8E-1AA0C5F2E728}" presName="sibTrans" presStyleCnt="0"/>
      <dgm:spPr/>
    </dgm:pt>
    <dgm:pt modelId="{D005DAD5-C0E3-40D2-94B0-CA0492804022}" type="pres">
      <dgm:prSet presAssocID="{D13B5083-8D53-4726-B682-DF8F39DBCEDB}" presName="compNode" presStyleCnt="0"/>
      <dgm:spPr/>
    </dgm:pt>
    <dgm:pt modelId="{FCD2AC94-3F9E-491D-ACBC-D578F2A2A9DB}" type="pres">
      <dgm:prSet presAssocID="{D13B5083-8D53-4726-B682-DF8F39DBCE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CD5478C5-EB2E-407A-9B15-0A6FEE245649}" type="pres">
      <dgm:prSet presAssocID="{D13B5083-8D53-4726-B682-DF8F39DBCEDB}" presName="iconSpace" presStyleCnt="0"/>
      <dgm:spPr/>
    </dgm:pt>
    <dgm:pt modelId="{98202582-43C7-43CC-BFD7-BA2C941F922B}" type="pres">
      <dgm:prSet presAssocID="{D13B5083-8D53-4726-B682-DF8F39DBCEDB}" presName="parTx" presStyleLbl="revTx" presStyleIdx="2" presStyleCnt="6">
        <dgm:presLayoutVars>
          <dgm:chMax val="0"/>
          <dgm:chPref val="0"/>
        </dgm:presLayoutVars>
      </dgm:prSet>
      <dgm:spPr/>
    </dgm:pt>
    <dgm:pt modelId="{17A2605B-C182-4574-8DE5-0344DAF6B0ED}" type="pres">
      <dgm:prSet presAssocID="{D13B5083-8D53-4726-B682-DF8F39DBCEDB}" presName="txSpace" presStyleCnt="0"/>
      <dgm:spPr/>
    </dgm:pt>
    <dgm:pt modelId="{D2AA2804-BA89-4DA4-B742-93F35B430A51}" type="pres">
      <dgm:prSet presAssocID="{D13B5083-8D53-4726-B682-DF8F39DBCEDB}" presName="desTx" presStyleLbl="revTx" presStyleIdx="3" presStyleCnt="6">
        <dgm:presLayoutVars/>
      </dgm:prSet>
      <dgm:spPr/>
    </dgm:pt>
    <dgm:pt modelId="{71D2D207-37E3-4BC0-93E4-3EA7209120A4}" type="pres">
      <dgm:prSet presAssocID="{01970F7B-DB18-4146-80F5-09A4490A4776}" presName="sibTrans" presStyleCnt="0"/>
      <dgm:spPr/>
    </dgm:pt>
    <dgm:pt modelId="{265EEC81-63F9-46CB-955F-37A8AE629054}" type="pres">
      <dgm:prSet presAssocID="{A5A3F43F-221C-495C-BDD9-9A6AD29E6F8A}" presName="compNode" presStyleCnt="0"/>
      <dgm:spPr/>
    </dgm:pt>
    <dgm:pt modelId="{10EA158C-EE2B-4DE3-A7A8-C02B0279A94F}" type="pres">
      <dgm:prSet presAssocID="{A5A3F43F-221C-495C-BDD9-9A6AD29E6F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B94F359-07D5-477B-9818-B24DDA64BC38}" type="pres">
      <dgm:prSet presAssocID="{A5A3F43F-221C-495C-BDD9-9A6AD29E6F8A}" presName="iconSpace" presStyleCnt="0"/>
      <dgm:spPr/>
    </dgm:pt>
    <dgm:pt modelId="{8A0C6E1C-A8F3-43A4-8B38-B6C007D889C9}" type="pres">
      <dgm:prSet presAssocID="{A5A3F43F-221C-495C-BDD9-9A6AD29E6F8A}" presName="parTx" presStyleLbl="revTx" presStyleIdx="4" presStyleCnt="6">
        <dgm:presLayoutVars>
          <dgm:chMax val="0"/>
          <dgm:chPref val="0"/>
        </dgm:presLayoutVars>
      </dgm:prSet>
      <dgm:spPr/>
    </dgm:pt>
    <dgm:pt modelId="{3BBDBCBD-E122-4EAA-AA20-4CF6EC281F83}" type="pres">
      <dgm:prSet presAssocID="{A5A3F43F-221C-495C-BDD9-9A6AD29E6F8A}" presName="txSpace" presStyleCnt="0"/>
      <dgm:spPr/>
    </dgm:pt>
    <dgm:pt modelId="{C7A8C1F4-0E69-44BB-A8AE-F050BDEC0E02}" type="pres">
      <dgm:prSet presAssocID="{A5A3F43F-221C-495C-BDD9-9A6AD29E6F8A}" presName="desTx" presStyleLbl="revTx" presStyleIdx="5" presStyleCnt="6">
        <dgm:presLayoutVars/>
      </dgm:prSet>
      <dgm:spPr/>
    </dgm:pt>
  </dgm:ptLst>
  <dgm:cxnLst>
    <dgm:cxn modelId="{F54E8927-ED6F-4F5B-81C5-BFA00E3684BE}" type="presOf" srcId="{D13B5083-8D53-4726-B682-DF8F39DBCEDB}" destId="{98202582-43C7-43CC-BFD7-BA2C941F922B}" srcOrd="0" destOrd="0" presId="urn:microsoft.com/office/officeart/2018/2/layout/IconLabelDescriptionList"/>
    <dgm:cxn modelId="{EBF5B928-40B9-4B63-998E-0EBA1474CF73}" srcId="{D13B5083-8D53-4726-B682-DF8F39DBCEDB}" destId="{DF731CBF-6BDB-4C57-8ECF-F7AD7425F03C}" srcOrd="0" destOrd="0" parTransId="{42731264-2D8D-4F9A-B74E-7974B4792B94}" sibTransId="{33127069-44B1-48D8-B95E-C09417943903}"/>
    <dgm:cxn modelId="{0202AE31-BD66-40EF-8968-6B52FB17F1E0}" srcId="{A5A3F43F-221C-495C-BDD9-9A6AD29E6F8A}" destId="{3925655F-06EF-4BCA-94E3-FEAC6D56ECC4}" srcOrd="1" destOrd="0" parTransId="{EBF9D84B-10FB-4911-843A-2B38F2ED0B7B}" sibTransId="{EBD493FF-13B7-4A1F-A732-E916ED66CFDE}"/>
    <dgm:cxn modelId="{EE9AB766-CE40-4F68-B2C8-A6F93294CD56}" srcId="{E39CF6B1-32DA-4FC8-909B-A2D5A711B121}" destId="{04F6D459-9E54-474E-AFD0-0143C01AAAEF}" srcOrd="0" destOrd="0" parTransId="{0DEF8407-14B1-4D49-A877-3A79EE1D9213}" sibTransId="{CC65C0C1-1FD1-4267-AD8E-1AA0C5F2E728}"/>
    <dgm:cxn modelId="{436F4E49-0331-406A-AD12-D9DD90016FAF}" srcId="{E39CF6B1-32DA-4FC8-909B-A2D5A711B121}" destId="{D13B5083-8D53-4726-B682-DF8F39DBCEDB}" srcOrd="1" destOrd="0" parTransId="{54F937D2-33D8-4ADC-BE45-9BB30C7548E6}" sibTransId="{01970F7B-DB18-4146-80F5-09A4490A4776}"/>
    <dgm:cxn modelId="{C8CC2850-83E0-4DCC-A68C-BA35F55B1C25}" type="presOf" srcId="{E39CF6B1-32DA-4FC8-909B-A2D5A711B121}" destId="{5ADFAD1D-134F-4433-AE89-124B0E6525DF}" srcOrd="0" destOrd="0" presId="urn:microsoft.com/office/officeart/2018/2/layout/IconLabelDescriptionList"/>
    <dgm:cxn modelId="{19044651-396A-4748-AE17-853FC362AB7B}" type="presOf" srcId="{3925655F-06EF-4BCA-94E3-FEAC6D56ECC4}" destId="{C7A8C1F4-0E69-44BB-A8AE-F050BDEC0E02}" srcOrd="0" destOrd="1" presId="urn:microsoft.com/office/officeart/2018/2/layout/IconLabelDescriptionList"/>
    <dgm:cxn modelId="{0ED02953-3441-45F3-99FC-3FCBAE739D44}" type="presOf" srcId="{21F9180F-0818-4D63-BD95-AA6E0252E8BC}" destId="{C7A8C1F4-0E69-44BB-A8AE-F050BDEC0E02}" srcOrd="0" destOrd="0" presId="urn:microsoft.com/office/officeart/2018/2/layout/IconLabelDescriptionList"/>
    <dgm:cxn modelId="{ABDCB753-601F-4364-B7FE-A610FAD4AA55}" srcId="{E39CF6B1-32DA-4FC8-909B-A2D5A711B121}" destId="{A5A3F43F-221C-495C-BDD9-9A6AD29E6F8A}" srcOrd="2" destOrd="0" parTransId="{8FDC8260-CCC7-4E2E-BBDF-CF725B2D6483}" sibTransId="{7392AFF6-FE0C-4426-86E1-325E51A0597A}"/>
    <dgm:cxn modelId="{01233958-79E3-4B0F-9570-A7F4A61C9C74}" type="presOf" srcId="{DF731CBF-6BDB-4C57-8ECF-F7AD7425F03C}" destId="{D2AA2804-BA89-4DA4-B742-93F35B430A51}" srcOrd="0" destOrd="0" presId="urn:microsoft.com/office/officeart/2018/2/layout/IconLabelDescriptionList"/>
    <dgm:cxn modelId="{A9CEFC7F-0B71-4994-B2B3-0043F0231FCF}" type="presOf" srcId="{A5A3F43F-221C-495C-BDD9-9A6AD29E6F8A}" destId="{8A0C6E1C-A8F3-43A4-8B38-B6C007D889C9}" srcOrd="0" destOrd="0" presId="urn:microsoft.com/office/officeart/2018/2/layout/IconLabelDescriptionList"/>
    <dgm:cxn modelId="{C7704A85-DFCD-4136-B962-967EBBD0DFDA}" type="presOf" srcId="{04F6D459-9E54-474E-AFD0-0143C01AAAEF}" destId="{EB641D3A-36E0-4DC6-BB27-0FD9CF51AAE6}" srcOrd="0" destOrd="0" presId="urn:microsoft.com/office/officeart/2018/2/layout/IconLabelDescriptionList"/>
    <dgm:cxn modelId="{3BEEB9A2-980C-4CC8-871A-99D957377262}" type="presOf" srcId="{62A57337-5119-45B6-834C-FCE029B7E5BB}" destId="{0F16D7AD-A8BA-4FB2-8D85-5FC2E582608D}" srcOrd="0" destOrd="0" presId="urn:microsoft.com/office/officeart/2018/2/layout/IconLabelDescriptionList"/>
    <dgm:cxn modelId="{9B85F1EB-3C63-410F-B88C-1A19D7385E9A}" srcId="{04F6D459-9E54-474E-AFD0-0143C01AAAEF}" destId="{62A57337-5119-45B6-834C-FCE029B7E5BB}" srcOrd="0" destOrd="0" parTransId="{0743E113-6F86-48C3-87E8-EA8CB9466775}" sibTransId="{EC2AA159-C446-4A75-8FEC-9EC261183FAD}"/>
    <dgm:cxn modelId="{143F4FEE-7C64-4F14-A626-91826D3868CB}" srcId="{A5A3F43F-221C-495C-BDD9-9A6AD29E6F8A}" destId="{21F9180F-0818-4D63-BD95-AA6E0252E8BC}" srcOrd="0" destOrd="0" parTransId="{4DEDDBD8-5EE2-4337-9EE4-C7AD0C63920D}" sibTransId="{04E9306C-BD48-4191-B4AC-E688505F67EC}"/>
    <dgm:cxn modelId="{13BA1BAE-63A5-4355-B9AF-F212E7FB6D20}" type="presParOf" srcId="{5ADFAD1D-134F-4433-AE89-124B0E6525DF}" destId="{AC0ACF6F-2CD5-448A-B49A-2728A20F01AD}" srcOrd="0" destOrd="0" presId="urn:microsoft.com/office/officeart/2018/2/layout/IconLabelDescriptionList"/>
    <dgm:cxn modelId="{B2CD2CA4-A793-44EF-BC75-3E461D478E70}" type="presParOf" srcId="{AC0ACF6F-2CD5-448A-B49A-2728A20F01AD}" destId="{5C996851-0C76-497E-A55A-5E588E5B2239}" srcOrd="0" destOrd="0" presId="urn:microsoft.com/office/officeart/2018/2/layout/IconLabelDescriptionList"/>
    <dgm:cxn modelId="{6196F758-7332-405F-BD92-C9F0B0A040E3}" type="presParOf" srcId="{AC0ACF6F-2CD5-448A-B49A-2728A20F01AD}" destId="{A7725BFD-8647-43D7-B820-3366A6786542}" srcOrd="1" destOrd="0" presId="urn:microsoft.com/office/officeart/2018/2/layout/IconLabelDescriptionList"/>
    <dgm:cxn modelId="{5D416D81-9FA2-4B4E-B293-AF6421F19BC5}" type="presParOf" srcId="{AC0ACF6F-2CD5-448A-B49A-2728A20F01AD}" destId="{EB641D3A-36E0-4DC6-BB27-0FD9CF51AAE6}" srcOrd="2" destOrd="0" presId="urn:microsoft.com/office/officeart/2018/2/layout/IconLabelDescriptionList"/>
    <dgm:cxn modelId="{6C689943-769E-4BE9-B414-C32919719E78}" type="presParOf" srcId="{AC0ACF6F-2CD5-448A-B49A-2728A20F01AD}" destId="{C893956F-FC9F-455D-8FAE-B71620C5191E}" srcOrd="3" destOrd="0" presId="urn:microsoft.com/office/officeart/2018/2/layout/IconLabelDescriptionList"/>
    <dgm:cxn modelId="{6C078452-1FFC-4995-914E-18C7CB7678E7}" type="presParOf" srcId="{AC0ACF6F-2CD5-448A-B49A-2728A20F01AD}" destId="{0F16D7AD-A8BA-4FB2-8D85-5FC2E582608D}" srcOrd="4" destOrd="0" presId="urn:microsoft.com/office/officeart/2018/2/layout/IconLabelDescriptionList"/>
    <dgm:cxn modelId="{F055FC0A-1193-4E91-8EB0-071CC820636C}" type="presParOf" srcId="{5ADFAD1D-134F-4433-AE89-124B0E6525DF}" destId="{F8C0AA64-0486-40E6-890D-7E6A7BA2152E}" srcOrd="1" destOrd="0" presId="urn:microsoft.com/office/officeart/2018/2/layout/IconLabelDescriptionList"/>
    <dgm:cxn modelId="{84FE3264-FE9A-444A-91AA-8CBAF7007B8B}" type="presParOf" srcId="{5ADFAD1D-134F-4433-AE89-124B0E6525DF}" destId="{D005DAD5-C0E3-40D2-94B0-CA0492804022}" srcOrd="2" destOrd="0" presId="urn:microsoft.com/office/officeart/2018/2/layout/IconLabelDescriptionList"/>
    <dgm:cxn modelId="{7D9A4BE9-9C5B-4D25-8949-9048A9F58186}" type="presParOf" srcId="{D005DAD5-C0E3-40D2-94B0-CA0492804022}" destId="{FCD2AC94-3F9E-491D-ACBC-D578F2A2A9DB}" srcOrd="0" destOrd="0" presId="urn:microsoft.com/office/officeart/2018/2/layout/IconLabelDescriptionList"/>
    <dgm:cxn modelId="{73BB14AF-08AC-4303-9B5D-EC26802C667B}" type="presParOf" srcId="{D005DAD5-C0E3-40D2-94B0-CA0492804022}" destId="{CD5478C5-EB2E-407A-9B15-0A6FEE245649}" srcOrd="1" destOrd="0" presId="urn:microsoft.com/office/officeart/2018/2/layout/IconLabelDescriptionList"/>
    <dgm:cxn modelId="{2CC95198-16B7-46DC-8867-2D4065EC4E6B}" type="presParOf" srcId="{D005DAD5-C0E3-40D2-94B0-CA0492804022}" destId="{98202582-43C7-43CC-BFD7-BA2C941F922B}" srcOrd="2" destOrd="0" presId="urn:microsoft.com/office/officeart/2018/2/layout/IconLabelDescriptionList"/>
    <dgm:cxn modelId="{2D6140C1-BE81-40B2-ABC4-C7A7D44B7076}" type="presParOf" srcId="{D005DAD5-C0E3-40D2-94B0-CA0492804022}" destId="{17A2605B-C182-4574-8DE5-0344DAF6B0ED}" srcOrd="3" destOrd="0" presId="urn:microsoft.com/office/officeart/2018/2/layout/IconLabelDescriptionList"/>
    <dgm:cxn modelId="{68CBB672-65AD-4CA9-A9D1-530E96886200}" type="presParOf" srcId="{D005DAD5-C0E3-40D2-94B0-CA0492804022}" destId="{D2AA2804-BA89-4DA4-B742-93F35B430A51}" srcOrd="4" destOrd="0" presId="urn:microsoft.com/office/officeart/2018/2/layout/IconLabelDescriptionList"/>
    <dgm:cxn modelId="{2D90E5CF-DC78-4CCB-AB8A-C2A4EC97D742}" type="presParOf" srcId="{5ADFAD1D-134F-4433-AE89-124B0E6525DF}" destId="{71D2D207-37E3-4BC0-93E4-3EA7209120A4}" srcOrd="3" destOrd="0" presId="urn:microsoft.com/office/officeart/2018/2/layout/IconLabelDescriptionList"/>
    <dgm:cxn modelId="{EEDCE850-09BF-4929-A9FB-46C70BD1E79E}" type="presParOf" srcId="{5ADFAD1D-134F-4433-AE89-124B0E6525DF}" destId="{265EEC81-63F9-46CB-955F-37A8AE629054}" srcOrd="4" destOrd="0" presId="urn:microsoft.com/office/officeart/2018/2/layout/IconLabelDescriptionList"/>
    <dgm:cxn modelId="{D479C468-3791-41EC-A60F-F1081C930A79}" type="presParOf" srcId="{265EEC81-63F9-46CB-955F-37A8AE629054}" destId="{10EA158C-EE2B-4DE3-A7A8-C02B0279A94F}" srcOrd="0" destOrd="0" presId="urn:microsoft.com/office/officeart/2018/2/layout/IconLabelDescriptionList"/>
    <dgm:cxn modelId="{39249214-4E5D-432E-B0E0-06701D3904A1}" type="presParOf" srcId="{265EEC81-63F9-46CB-955F-37A8AE629054}" destId="{9B94F359-07D5-477B-9818-B24DDA64BC38}" srcOrd="1" destOrd="0" presId="urn:microsoft.com/office/officeart/2018/2/layout/IconLabelDescriptionList"/>
    <dgm:cxn modelId="{DF9D644E-0D73-4B87-96EF-5EF3D1167E41}" type="presParOf" srcId="{265EEC81-63F9-46CB-955F-37A8AE629054}" destId="{8A0C6E1C-A8F3-43A4-8B38-B6C007D889C9}" srcOrd="2" destOrd="0" presId="urn:microsoft.com/office/officeart/2018/2/layout/IconLabelDescriptionList"/>
    <dgm:cxn modelId="{86141073-F60C-4E5A-B74F-071781B4E969}" type="presParOf" srcId="{265EEC81-63F9-46CB-955F-37A8AE629054}" destId="{3BBDBCBD-E122-4EAA-AA20-4CF6EC281F83}" srcOrd="3" destOrd="0" presId="urn:microsoft.com/office/officeart/2018/2/layout/IconLabelDescriptionList"/>
    <dgm:cxn modelId="{4BBCB680-C7CA-4E20-A73C-0256D8B12F01}" type="presParOf" srcId="{265EEC81-63F9-46CB-955F-37A8AE629054}" destId="{C7A8C1F4-0E69-44BB-A8AE-F050BDEC0E0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CF89F6-A19C-4DD0-A05A-2ABB06F9B3A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CFF9AA-58BC-4BA1-8FE3-33C6912B3A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Frontend Development</a:t>
          </a:r>
        </a:p>
      </dgm:t>
    </dgm:pt>
    <dgm:pt modelId="{45B6FBEE-62D4-4D31-ABCE-C42F2DC4FD4B}" type="parTrans" cxnId="{D2FFE558-36BF-4584-AB55-9A6C552F91A9}">
      <dgm:prSet/>
      <dgm:spPr/>
      <dgm:t>
        <a:bodyPr/>
        <a:lstStyle/>
        <a:p>
          <a:endParaRPr lang="en-US"/>
        </a:p>
      </dgm:t>
    </dgm:pt>
    <dgm:pt modelId="{A4EACB08-9D96-4EA4-ADE5-F1047C545AC6}" type="sibTrans" cxnId="{D2FFE558-36BF-4584-AB55-9A6C552F91A9}">
      <dgm:prSet/>
      <dgm:spPr/>
      <dgm:t>
        <a:bodyPr/>
        <a:lstStyle/>
        <a:p>
          <a:endParaRPr lang="en-US"/>
        </a:p>
      </dgm:t>
    </dgm:pt>
    <dgm:pt modelId="{FC6466A8-DF8F-461E-87B8-EB3AFE15FF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Built the React app</a:t>
          </a:r>
        </a:p>
      </dgm:t>
    </dgm:pt>
    <dgm:pt modelId="{5D11185E-5A5C-46A6-BA54-C8CF93A7EACE}" type="parTrans" cxnId="{27919E15-BC5F-45CD-8EA1-2114F2412D3F}">
      <dgm:prSet/>
      <dgm:spPr/>
      <dgm:t>
        <a:bodyPr/>
        <a:lstStyle/>
        <a:p>
          <a:endParaRPr lang="en-US"/>
        </a:p>
      </dgm:t>
    </dgm:pt>
    <dgm:pt modelId="{50E25E0C-140C-44F3-97C3-7EF8DBB088DC}" type="sibTrans" cxnId="{27919E15-BC5F-45CD-8EA1-2114F2412D3F}">
      <dgm:prSet/>
      <dgm:spPr/>
      <dgm:t>
        <a:bodyPr/>
        <a:lstStyle/>
        <a:p>
          <a:endParaRPr lang="en-US"/>
        </a:p>
      </dgm:t>
    </dgm:pt>
    <dgm:pt modelId="{2FB27EB8-F41C-4B5F-B924-983C030901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Deployed static files to AWS S3 bucket</a:t>
          </a:r>
        </a:p>
      </dgm:t>
    </dgm:pt>
    <dgm:pt modelId="{856BADC3-CBC8-46D4-A4E3-8A6150A93579}" type="parTrans" cxnId="{4EE55B07-A1AC-4F1A-81F3-6066B862C6BB}">
      <dgm:prSet/>
      <dgm:spPr/>
      <dgm:t>
        <a:bodyPr/>
        <a:lstStyle/>
        <a:p>
          <a:endParaRPr lang="en-US"/>
        </a:p>
      </dgm:t>
    </dgm:pt>
    <dgm:pt modelId="{849A38EA-3825-48DA-A4F2-BCF0F4AB4A53}" type="sibTrans" cxnId="{4EE55B07-A1AC-4F1A-81F3-6066B862C6BB}">
      <dgm:prSet/>
      <dgm:spPr/>
      <dgm:t>
        <a:bodyPr/>
        <a:lstStyle/>
        <a:p>
          <a:endParaRPr lang="en-US"/>
        </a:p>
      </dgm:t>
    </dgm:pt>
    <dgm:pt modelId="{3F83C3BB-CC2D-452B-AAC1-3338F10204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Configured the bucket for public access</a:t>
          </a:r>
        </a:p>
      </dgm:t>
    </dgm:pt>
    <dgm:pt modelId="{E44BC3DF-9B3A-4D1C-A78A-C1DABB7A1421}" type="parTrans" cxnId="{1A2360CE-DA00-41E6-B3AD-36519303B38E}">
      <dgm:prSet/>
      <dgm:spPr/>
      <dgm:t>
        <a:bodyPr/>
        <a:lstStyle/>
        <a:p>
          <a:endParaRPr lang="en-US"/>
        </a:p>
      </dgm:t>
    </dgm:pt>
    <dgm:pt modelId="{3E352552-9DE1-4D7A-B517-F5E0FF583036}" type="sibTrans" cxnId="{1A2360CE-DA00-41E6-B3AD-36519303B38E}">
      <dgm:prSet/>
      <dgm:spPr/>
      <dgm:t>
        <a:bodyPr/>
        <a:lstStyle/>
        <a:p>
          <a:endParaRPr lang="en-US"/>
        </a:p>
      </dgm:t>
    </dgm:pt>
    <dgm:pt modelId="{DEE8428F-D5B5-4D00-88F0-8EC4995A72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Turned on “Static website hosting”</a:t>
          </a:r>
        </a:p>
      </dgm:t>
    </dgm:pt>
    <dgm:pt modelId="{8692265B-7215-40F8-B274-871A2F0763F4}" type="parTrans" cxnId="{CB7C5ABC-142F-4B60-B954-80BF4F2538DE}">
      <dgm:prSet/>
      <dgm:spPr/>
      <dgm:t>
        <a:bodyPr/>
        <a:lstStyle/>
        <a:p>
          <a:endParaRPr lang="en-US"/>
        </a:p>
      </dgm:t>
    </dgm:pt>
    <dgm:pt modelId="{40A7F394-6A3E-4792-8E72-75EAC2E0C3E0}" type="sibTrans" cxnId="{CB7C5ABC-142F-4B60-B954-80BF4F2538DE}">
      <dgm:prSet/>
      <dgm:spPr/>
      <dgm:t>
        <a:bodyPr/>
        <a:lstStyle/>
        <a:p>
          <a:endParaRPr lang="en-US"/>
        </a:p>
      </dgm:t>
    </dgm:pt>
    <dgm:pt modelId="{30D30E56-FB30-47E6-9567-EB36D505C37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Backend Development</a:t>
          </a:r>
        </a:p>
      </dgm:t>
    </dgm:pt>
    <dgm:pt modelId="{3459DEB1-FB60-4BA3-A7D0-EED3C6EC647B}" type="parTrans" cxnId="{39E64875-599F-4E19-A3A4-EFEC06493D94}">
      <dgm:prSet/>
      <dgm:spPr/>
      <dgm:t>
        <a:bodyPr/>
        <a:lstStyle/>
        <a:p>
          <a:endParaRPr lang="en-US"/>
        </a:p>
      </dgm:t>
    </dgm:pt>
    <dgm:pt modelId="{16E505BE-AE36-4620-BE2B-4CBADB0310BF}" type="sibTrans" cxnId="{39E64875-599F-4E19-A3A4-EFEC06493D94}">
      <dgm:prSet/>
      <dgm:spPr/>
      <dgm:t>
        <a:bodyPr/>
        <a:lstStyle/>
        <a:p>
          <a:endParaRPr lang="en-US"/>
        </a:p>
      </dgm:t>
    </dgm:pt>
    <dgm:pt modelId="{7BF76747-4AEB-4103-90AB-A5D8A3153E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Deployed Django application on an AWS EC2 instance</a:t>
          </a:r>
        </a:p>
      </dgm:t>
    </dgm:pt>
    <dgm:pt modelId="{66FBB54E-FC5D-4CE5-8F34-026693BCCC61}" type="parTrans" cxnId="{3596C455-7602-4C05-B968-86085C125748}">
      <dgm:prSet/>
      <dgm:spPr/>
      <dgm:t>
        <a:bodyPr/>
        <a:lstStyle/>
        <a:p>
          <a:endParaRPr lang="en-US"/>
        </a:p>
      </dgm:t>
    </dgm:pt>
    <dgm:pt modelId="{FCCC84AC-D0FB-4A59-8EE7-5C08B8ECCF6B}" type="sibTrans" cxnId="{3596C455-7602-4C05-B968-86085C125748}">
      <dgm:prSet/>
      <dgm:spPr/>
      <dgm:t>
        <a:bodyPr/>
        <a:lstStyle/>
        <a:p>
          <a:endParaRPr lang="en-US"/>
        </a:p>
      </dgm:t>
    </dgm:pt>
    <dgm:pt modelId="{936010CD-C97B-4988-A463-D0CC1F36B9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Configured security group for EC2 to allow connections on port 8000</a:t>
          </a:r>
        </a:p>
      </dgm:t>
    </dgm:pt>
    <dgm:pt modelId="{9C041F66-1648-4BB0-99CB-586A2261B3A0}" type="parTrans" cxnId="{1035D612-5253-4A31-8E44-823DF53BDD73}">
      <dgm:prSet/>
      <dgm:spPr/>
      <dgm:t>
        <a:bodyPr/>
        <a:lstStyle/>
        <a:p>
          <a:endParaRPr lang="en-US"/>
        </a:p>
      </dgm:t>
    </dgm:pt>
    <dgm:pt modelId="{B21A3C61-37A2-4B54-B6AB-00D4C54A61BC}" type="sibTrans" cxnId="{1035D612-5253-4A31-8E44-823DF53BDD73}">
      <dgm:prSet/>
      <dgm:spPr/>
      <dgm:t>
        <a:bodyPr/>
        <a:lstStyle/>
        <a:p>
          <a:endParaRPr lang="en-US"/>
        </a:p>
      </dgm:t>
    </dgm:pt>
    <dgm:pt modelId="{6E31BD23-428A-4401-A7D8-582E05E71F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Connected Django application to the database</a:t>
          </a:r>
        </a:p>
      </dgm:t>
    </dgm:pt>
    <dgm:pt modelId="{8353C0F6-0291-494B-9633-E3708BA13A25}" type="parTrans" cxnId="{79133566-7455-4A57-B616-44C939F158FF}">
      <dgm:prSet/>
      <dgm:spPr/>
      <dgm:t>
        <a:bodyPr/>
        <a:lstStyle/>
        <a:p>
          <a:endParaRPr lang="en-US"/>
        </a:p>
      </dgm:t>
    </dgm:pt>
    <dgm:pt modelId="{EC256032-1EF3-40CA-9AB8-EF4074504564}" type="sibTrans" cxnId="{79133566-7455-4A57-B616-44C939F158FF}">
      <dgm:prSet/>
      <dgm:spPr/>
      <dgm:t>
        <a:bodyPr/>
        <a:lstStyle/>
        <a:p>
          <a:endParaRPr lang="en-US"/>
        </a:p>
      </dgm:t>
    </dgm:pt>
    <dgm:pt modelId="{65444432-6FA5-41FA-925C-B8324E075090}" type="pres">
      <dgm:prSet presAssocID="{9ECF89F6-A19C-4DD0-A05A-2ABB06F9B3A8}" presName="root" presStyleCnt="0">
        <dgm:presLayoutVars>
          <dgm:dir/>
          <dgm:resizeHandles val="exact"/>
        </dgm:presLayoutVars>
      </dgm:prSet>
      <dgm:spPr/>
    </dgm:pt>
    <dgm:pt modelId="{6C780DC1-15F2-4D20-90E1-9C7E8549C9DF}" type="pres">
      <dgm:prSet presAssocID="{EDCFF9AA-58BC-4BA1-8FE3-33C6912B3AF4}" presName="compNode" presStyleCnt="0"/>
      <dgm:spPr/>
    </dgm:pt>
    <dgm:pt modelId="{653E341C-BFB7-464E-83DD-3CDC19AECD5C}" type="pres">
      <dgm:prSet presAssocID="{EDCFF9AA-58BC-4BA1-8FE3-33C6912B3A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6330287-FD05-4174-A8B6-B6580B1E210B}" type="pres">
      <dgm:prSet presAssocID="{EDCFF9AA-58BC-4BA1-8FE3-33C6912B3AF4}" presName="iconSpace" presStyleCnt="0"/>
      <dgm:spPr/>
    </dgm:pt>
    <dgm:pt modelId="{739D5E74-9AA0-4118-AF46-85E98B72FDC1}" type="pres">
      <dgm:prSet presAssocID="{EDCFF9AA-58BC-4BA1-8FE3-33C6912B3AF4}" presName="parTx" presStyleLbl="revTx" presStyleIdx="0" presStyleCnt="4">
        <dgm:presLayoutVars>
          <dgm:chMax val="0"/>
          <dgm:chPref val="0"/>
        </dgm:presLayoutVars>
      </dgm:prSet>
      <dgm:spPr/>
    </dgm:pt>
    <dgm:pt modelId="{CF7FD766-63B7-444B-892E-CA365267F346}" type="pres">
      <dgm:prSet presAssocID="{EDCFF9AA-58BC-4BA1-8FE3-33C6912B3AF4}" presName="txSpace" presStyleCnt="0"/>
      <dgm:spPr/>
    </dgm:pt>
    <dgm:pt modelId="{0C03BCED-D2B0-4B76-A027-56B3CC0927A1}" type="pres">
      <dgm:prSet presAssocID="{EDCFF9AA-58BC-4BA1-8FE3-33C6912B3AF4}" presName="desTx" presStyleLbl="revTx" presStyleIdx="1" presStyleCnt="4">
        <dgm:presLayoutVars/>
      </dgm:prSet>
      <dgm:spPr/>
    </dgm:pt>
    <dgm:pt modelId="{56B11C70-E865-4FF5-B494-B7763A2C0D67}" type="pres">
      <dgm:prSet presAssocID="{A4EACB08-9D96-4EA4-ADE5-F1047C545AC6}" presName="sibTrans" presStyleCnt="0"/>
      <dgm:spPr/>
    </dgm:pt>
    <dgm:pt modelId="{C5271AA3-8A69-4E5A-A503-B289FF07D4BA}" type="pres">
      <dgm:prSet presAssocID="{30D30E56-FB30-47E6-9567-EB36D505C377}" presName="compNode" presStyleCnt="0"/>
      <dgm:spPr/>
    </dgm:pt>
    <dgm:pt modelId="{C38F4DDA-C68D-4C79-8B03-DFC03F9A28E5}" type="pres">
      <dgm:prSet presAssocID="{30D30E56-FB30-47E6-9567-EB36D505C37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A6628D1-5856-4F16-820F-968EE0B20F6D}" type="pres">
      <dgm:prSet presAssocID="{30D30E56-FB30-47E6-9567-EB36D505C377}" presName="iconSpace" presStyleCnt="0"/>
      <dgm:spPr/>
    </dgm:pt>
    <dgm:pt modelId="{3F4BB73B-E0E6-4762-88EA-7171EEE2D612}" type="pres">
      <dgm:prSet presAssocID="{30D30E56-FB30-47E6-9567-EB36D505C377}" presName="parTx" presStyleLbl="revTx" presStyleIdx="2" presStyleCnt="4">
        <dgm:presLayoutVars>
          <dgm:chMax val="0"/>
          <dgm:chPref val="0"/>
        </dgm:presLayoutVars>
      </dgm:prSet>
      <dgm:spPr/>
    </dgm:pt>
    <dgm:pt modelId="{D7B209F3-3719-4683-8BC3-E9A054B17745}" type="pres">
      <dgm:prSet presAssocID="{30D30E56-FB30-47E6-9567-EB36D505C377}" presName="txSpace" presStyleCnt="0"/>
      <dgm:spPr/>
    </dgm:pt>
    <dgm:pt modelId="{97D6FD15-AAE4-433A-A3FB-911FE7D6DB2E}" type="pres">
      <dgm:prSet presAssocID="{30D30E56-FB30-47E6-9567-EB36D505C377}" presName="desTx" presStyleLbl="revTx" presStyleIdx="3" presStyleCnt="4">
        <dgm:presLayoutVars/>
      </dgm:prSet>
      <dgm:spPr/>
    </dgm:pt>
  </dgm:ptLst>
  <dgm:cxnLst>
    <dgm:cxn modelId="{4EE55B07-A1AC-4F1A-81F3-6066B862C6BB}" srcId="{EDCFF9AA-58BC-4BA1-8FE3-33C6912B3AF4}" destId="{2FB27EB8-F41C-4B5F-B924-983C03090169}" srcOrd="1" destOrd="0" parTransId="{856BADC3-CBC8-46D4-A4E3-8A6150A93579}" sibTransId="{849A38EA-3825-48DA-A4F2-BCF0F4AB4A53}"/>
    <dgm:cxn modelId="{1035D612-5253-4A31-8E44-823DF53BDD73}" srcId="{30D30E56-FB30-47E6-9567-EB36D505C377}" destId="{936010CD-C97B-4988-A463-D0CC1F36B982}" srcOrd="1" destOrd="0" parTransId="{9C041F66-1648-4BB0-99CB-586A2261B3A0}" sibTransId="{B21A3C61-37A2-4B54-B6AB-00D4C54A61BC}"/>
    <dgm:cxn modelId="{27919E15-BC5F-45CD-8EA1-2114F2412D3F}" srcId="{EDCFF9AA-58BC-4BA1-8FE3-33C6912B3AF4}" destId="{FC6466A8-DF8F-461E-87B8-EB3AFE15FF2E}" srcOrd="0" destOrd="0" parTransId="{5D11185E-5A5C-46A6-BA54-C8CF93A7EACE}" sibTransId="{50E25E0C-140C-44F3-97C3-7EF8DBB088DC}"/>
    <dgm:cxn modelId="{5A158D1A-D607-4FC3-A4CC-90082282D592}" type="presOf" srcId="{DEE8428F-D5B5-4D00-88F0-8EC4995A729E}" destId="{0C03BCED-D2B0-4B76-A027-56B3CC0927A1}" srcOrd="0" destOrd="3" presId="urn:microsoft.com/office/officeart/2018/2/layout/IconLabelDescriptionList"/>
    <dgm:cxn modelId="{8BC3962F-4186-449D-9AD7-3E08523F1D69}" type="presOf" srcId="{9ECF89F6-A19C-4DD0-A05A-2ABB06F9B3A8}" destId="{65444432-6FA5-41FA-925C-B8324E075090}" srcOrd="0" destOrd="0" presId="urn:microsoft.com/office/officeart/2018/2/layout/IconLabelDescriptionList"/>
    <dgm:cxn modelId="{C7A5C731-860B-4354-B82B-49E4E373BDFC}" type="presOf" srcId="{2FB27EB8-F41C-4B5F-B924-983C03090169}" destId="{0C03BCED-D2B0-4B76-A027-56B3CC0927A1}" srcOrd="0" destOrd="1" presId="urn:microsoft.com/office/officeart/2018/2/layout/IconLabelDescriptionList"/>
    <dgm:cxn modelId="{79133566-7455-4A57-B616-44C939F158FF}" srcId="{30D30E56-FB30-47E6-9567-EB36D505C377}" destId="{6E31BD23-428A-4401-A7D8-582E05E71F3F}" srcOrd="2" destOrd="0" parTransId="{8353C0F6-0291-494B-9633-E3708BA13A25}" sibTransId="{EC256032-1EF3-40CA-9AB8-EF4074504564}"/>
    <dgm:cxn modelId="{4B972F47-80B4-4D58-B76D-548391BB240B}" type="presOf" srcId="{936010CD-C97B-4988-A463-D0CC1F36B982}" destId="{97D6FD15-AAE4-433A-A3FB-911FE7D6DB2E}" srcOrd="0" destOrd="1" presId="urn:microsoft.com/office/officeart/2018/2/layout/IconLabelDescriptionList"/>
    <dgm:cxn modelId="{39E64875-599F-4E19-A3A4-EFEC06493D94}" srcId="{9ECF89F6-A19C-4DD0-A05A-2ABB06F9B3A8}" destId="{30D30E56-FB30-47E6-9567-EB36D505C377}" srcOrd="1" destOrd="0" parTransId="{3459DEB1-FB60-4BA3-A7D0-EED3C6EC647B}" sibTransId="{16E505BE-AE36-4620-BE2B-4CBADB0310BF}"/>
    <dgm:cxn modelId="{3596C455-7602-4C05-B968-86085C125748}" srcId="{30D30E56-FB30-47E6-9567-EB36D505C377}" destId="{7BF76747-4AEB-4103-90AB-A5D8A3153EB8}" srcOrd="0" destOrd="0" parTransId="{66FBB54E-FC5D-4CE5-8F34-026693BCCC61}" sibTransId="{FCCC84AC-D0FB-4A59-8EE7-5C08B8ECCF6B}"/>
    <dgm:cxn modelId="{D2FFE558-36BF-4584-AB55-9A6C552F91A9}" srcId="{9ECF89F6-A19C-4DD0-A05A-2ABB06F9B3A8}" destId="{EDCFF9AA-58BC-4BA1-8FE3-33C6912B3AF4}" srcOrd="0" destOrd="0" parTransId="{45B6FBEE-62D4-4D31-ABCE-C42F2DC4FD4B}" sibTransId="{A4EACB08-9D96-4EA4-ADE5-F1047C545AC6}"/>
    <dgm:cxn modelId="{90425585-CB90-4B6E-B201-21B93141B4BF}" type="presOf" srcId="{FC6466A8-DF8F-461E-87B8-EB3AFE15FF2E}" destId="{0C03BCED-D2B0-4B76-A027-56B3CC0927A1}" srcOrd="0" destOrd="0" presId="urn:microsoft.com/office/officeart/2018/2/layout/IconLabelDescriptionList"/>
    <dgm:cxn modelId="{0634E38D-3621-4142-82D3-655984987E02}" type="presOf" srcId="{7BF76747-4AEB-4103-90AB-A5D8A3153EB8}" destId="{97D6FD15-AAE4-433A-A3FB-911FE7D6DB2E}" srcOrd="0" destOrd="0" presId="urn:microsoft.com/office/officeart/2018/2/layout/IconLabelDescriptionList"/>
    <dgm:cxn modelId="{CB7C5ABC-142F-4B60-B954-80BF4F2538DE}" srcId="{EDCFF9AA-58BC-4BA1-8FE3-33C6912B3AF4}" destId="{DEE8428F-D5B5-4D00-88F0-8EC4995A729E}" srcOrd="3" destOrd="0" parTransId="{8692265B-7215-40F8-B274-871A2F0763F4}" sibTransId="{40A7F394-6A3E-4792-8E72-75EAC2E0C3E0}"/>
    <dgm:cxn modelId="{1A2360CE-DA00-41E6-B3AD-36519303B38E}" srcId="{EDCFF9AA-58BC-4BA1-8FE3-33C6912B3AF4}" destId="{3F83C3BB-CC2D-452B-AAC1-3338F10204B3}" srcOrd="2" destOrd="0" parTransId="{E44BC3DF-9B3A-4D1C-A78A-C1DABB7A1421}" sibTransId="{3E352552-9DE1-4D7A-B517-F5E0FF583036}"/>
    <dgm:cxn modelId="{8AE226D2-BDA7-47E6-AAE9-ADC7792F9387}" type="presOf" srcId="{30D30E56-FB30-47E6-9567-EB36D505C377}" destId="{3F4BB73B-E0E6-4762-88EA-7171EEE2D612}" srcOrd="0" destOrd="0" presId="urn:microsoft.com/office/officeart/2018/2/layout/IconLabelDescriptionList"/>
    <dgm:cxn modelId="{AD0BC5DE-02AC-4232-B883-6955A70AB76A}" type="presOf" srcId="{3F83C3BB-CC2D-452B-AAC1-3338F10204B3}" destId="{0C03BCED-D2B0-4B76-A027-56B3CC0927A1}" srcOrd="0" destOrd="2" presId="urn:microsoft.com/office/officeart/2018/2/layout/IconLabelDescriptionList"/>
    <dgm:cxn modelId="{D7F0EFEA-E7D8-47DD-AB08-F3CD5912935F}" type="presOf" srcId="{6E31BD23-428A-4401-A7D8-582E05E71F3F}" destId="{97D6FD15-AAE4-433A-A3FB-911FE7D6DB2E}" srcOrd="0" destOrd="2" presId="urn:microsoft.com/office/officeart/2018/2/layout/IconLabelDescriptionList"/>
    <dgm:cxn modelId="{35A255FD-BF2C-4754-8472-FD877A4EB71D}" type="presOf" srcId="{EDCFF9AA-58BC-4BA1-8FE3-33C6912B3AF4}" destId="{739D5E74-9AA0-4118-AF46-85E98B72FDC1}" srcOrd="0" destOrd="0" presId="urn:microsoft.com/office/officeart/2018/2/layout/IconLabelDescriptionList"/>
    <dgm:cxn modelId="{A5595442-F3C2-4493-83EB-CBA27246DFEA}" type="presParOf" srcId="{65444432-6FA5-41FA-925C-B8324E075090}" destId="{6C780DC1-15F2-4D20-90E1-9C7E8549C9DF}" srcOrd="0" destOrd="0" presId="urn:microsoft.com/office/officeart/2018/2/layout/IconLabelDescriptionList"/>
    <dgm:cxn modelId="{FC272442-851D-4686-B9DA-4D10B3B1B0A5}" type="presParOf" srcId="{6C780DC1-15F2-4D20-90E1-9C7E8549C9DF}" destId="{653E341C-BFB7-464E-83DD-3CDC19AECD5C}" srcOrd="0" destOrd="0" presId="urn:microsoft.com/office/officeart/2018/2/layout/IconLabelDescriptionList"/>
    <dgm:cxn modelId="{B75E7FAB-3191-4054-845C-93B124CCC3B3}" type="presParOf" srcId="{6C780DC1-15F2-4D20-90E1-9C7E8549C9DF}" destId="{36330287-FD05-4174-A8B6-B6580B1E210B}" srcOrd="1" destOrd="0" presId="urn:microsoft.com/office/officeart/2018/2/layout/IconLabelDescriptionList"/>
    <dgm:cxn modelId="{E95C864F-45D7-4181-B66C-5E7AF6B7CC9B}" type="presParOf" srcId="{6C780DC1-15F2-4D20-90E1-9C7E8549C9DF}" destId="{739D5E74-9AA0-4118-AF46-85E98B72FDC1}" srcOrd="2" destOrd="0" presId="urn:microsoft.com/office/officeart/2018/2/layout/IconLabelDescriptionList"/>
    <dgm:cxn modelId="{9596523C-A35D-4D1B-9BD6-A73792646907}" type="presParOf" srcId="{6C780DC1-15F2-4D20-90E1-9C7E8549C9DF}" destId="{CF7FD766-63B7-444B-892E-CA365267F346}" srcOrd="3" destOrd="0" presId="urn:microsoft.com/office/officeart/2018/2/layout/IconLabelDescriptionList"/>
    <dgm:cxn modelId="{F2E8514E-9DEE-449C-86B2-C34D6825E871}" type="presParOf" srcId="{6C780DC1-15F2-4D20-90E1-9C7E8549C9DF}" destId="{0C03BCED-D2B0-4B76-A027-56B3CC0927A1}" srcOrd="4" destOrd="0" presId="urn:microsoft.com/office/officeart/2018/2/layout/IconLabelDescriptionList"/>
    <dgm:cxn modelId="{79F4DEFE-20CF-46B9-BD64-F87ABEA8C704}" type="presParOf" srcId="{65444432-6FA5-41FA-925C-B8324E075090}" destId="{56B11C70-E865-4FF5-B494-B7763A2C0D67}" srcOrd="1" destOrd="0" presId="urn:microsoft.com/office/officeart/2018/2/layout/IconLabelDescriptionList"/>
    <dgm:cxn modelId="{A9816161-0885-469A-9864-98E2CB002248}" type="presParOf" srcId="{65444432-6FA5-41FA-925C-B8324E075090}" destId="{C5271AA3-8A69-4E5A-A503-B289FF07D4BA}" srcOrd="2" destOrd="0" presId="urn:microsoft.com/office/officeart/2018/2/layout/IconLabelDescriptionList"/>
    <dgm:cxn modelId="{10615B79-0D79-4C5F-8FC1-6872D2B2F71A}" type="presParOf" srcId="{C5271AA3-8A69-4E5A-A503-B289FF07D4BA}" destId="{C38F4DDA-C68D-4C79-8B03-DFC03F9A28E5}" srcOrd="0" destOrd="0" presId="urn:microsoft.com/office/officeart/2018/2/layout/IconLabelDescriptionList"/>
    <dgm:cxn modelId="{4D04FDC6-6DFB-401E-BDD4-FC88BB6463B7}" type="presParOf" srcId="{C5271AA3-8A69-4E5A-A503-B289FF07D4BA}" destId="{2A6628D1-5856-4F16-820F-968EE0B20F6D}" srcOrd="1" destOrd="0" presId="urn:microsoft.com/office/officeart/2018/2/layout/IconLabelDescriptionList"/>
    <dgm:cxn modelId="{5E824C6D-D111-45C0-8445-09CB9EB8491E}" type="presParOf" srcId="{C5271AA3-8A69-4E5A-A503-B289FF07D4BA}" destId="{3F4BB73B-E0E6-4762-88EA-7171EEE2D612}" srcOrd="2" destOrd="0" presId="urn:microsoft.com/office/officeart/2018/2/layout/IconLabelDescriptionList"/>
    <dgm:cxn modelId="{2F2EC33D-1337-4A68-A07E-FE69F33F9748}" type="presParOf" srcId="{C5271AA3-8A69-4E5A-A503-B289FF07D4BA}" destId="{D7B209F3-3719-4683-8BC3-E9A054B17745}" srcOrd="3" destOrd="0" presId="urn:microsoft.com/office/officeart/2018/2/layout/IconLabelDescriptionList"/>
    <dgm:cxn modelId="{12846FA0-628A-49E5-BAAA-B9E8CAC8F634}" type="presParOf" srcId="{C5271AA3-8A69-4E5A-A503-B289FF07D4BA}" destId="{97D6FD15-AAE4-433A-A3FB-911FE7D6DB2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706474-FE84-409B-89B7-31D9062F93B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C0CD9B-4FA7-4761-8A6B-A0BE36BADC2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Event Creation</a:t>
          </a:r>
        </a:p>
      </dgm:t>
    </dgm:pt>
    <dgm:pt modelId="{C557287F-AE65-4B7E-B668-75BB28534268}" type="parTrans" cxnId="{76C2A2EC-3BF1-46F7-BFB7-04C6AFAA64FB}">
      <dgm:prSet/>
      <dgm:spPr/>
      <dgm:t>
        <a:bodyPr/>
        <a:lstStyle/>
        <a:p>
          <a:endParaRPr lang="en-US"/>
        </a:p>
      </dgm:t>
    </dgm:pt>
    <dgm:pt modelId="{B03D413B-91DE-442E-BBDB-C7CCDE421912}" type="sibTrans" cxnId="{76C2A2EC-3BF1-46F7-BFB7-04C6AFAA64FB}">
      <dgm:prSet/>
      <dgm:spPr/>
      <dgm:t>
        <a:bodyPr/>
        <a:lstStyle/>
        <a:p>
          <a:endParaRPr lang="en-US"/>
        </a:p>
      </dgm:t>
    </dgm:pt>
    <dgm:pt modelId="{5F8262EC-101E-4FA6-A322-3F182C2CA3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Users can create events with details like name, description, location, category, and visibility (public/private)</a:t>
          </a:r>
        </a:p>
      </dgm:t>
    </dgm:pt>
    <dgm:pt modelId="{FCE7741D-3BE6-4733-A6C4-851626DD6CC5}" type="parTrans" cxnId="{2BD35695-069C-4B00-BD24-37496F019C42}">
      <dgm:prSet/>
      <dgm:spPr/>
      <dgm:t>
        <a:bodyPr/>
        <a:lstStyle/>
        <a:p>
          <a:endParaRPr lang="en-US"/>
        </a:p>
      </dgm:t>
    </dgm:pt>
    <dgm:pt modelId="{EB08091D-52AB-4186-BBD7-975C4EEF7AEF}" type="sibTrans" cxnId="{2BD35695-069C-4B00-BD24-37496F019C42}">
      <dgm:prSet/>
      <dgm:spPr/>
      <dgm:t>
        <a:bodyPr/>
        <a:lstStyle/>
        <a:p>
          <a:endParaRPr lang="en-US"/>
        </a:p>
      </dgm:t>
    </dgm:pt>
    <dgm:pt modelId="{47BB66CB-D091-4489-B743-184AE503517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Event Discovery</a:t>
          </a:r>
        </a:p>
      </dgm:t>
    </dgm:pt>
    <dgm:pt modelId="{38EFF1A2-0247-4053-8353-DEC07482A3FC}" type="parTrans" cxnId="{881B3F0C-0CF2-45B7-8A35-91AB65A1DDD4}">
      <dgm:prSet/>
      <dgm:spPr/>
      <dgm:t>
        <a:bodyPr/>
        <a:lstStyle/>
        <a:p>
          <a:endParaRPr lang="en-US"/>
        </a:p>
      </dgm:t>
    </dgm:pt>
    <dgm:pt modelId="{6C82F31E-A918-45E2-A5F5-812817A091A6}" type="sibTrans" cxnId="{881B3F0C-0CF2-45B7-8A35-91AB65A1DDD4}">
      <dgm:prSet/>
      <dgm:spPr/>
      <dgm:t>
        <a:bodyPr/>
        <a:lstStyle/>
        <a:p>
          <a:endParaRPr lang="en-US"/>
        </a:p>
      </dgm:t>
    </dgm:pt>
    <dgm:pt modelId="{2CD8439E-7885-43A3-B3E2-DEB540386A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Users can search for public events based on various criteria</a:t>
          </a:r>
        </a:p>
      </dgm:t>
    </dgm:pt>
    <dgm:pt modelId="{C5FD0C70-A16D-443A-AD3F-50723084F88E}" type="parTrans" cxnId="{08C6D293-F59C-4E9D-A1E9-0D5FEE5EA716}">
      <dgm:prSet/>
      <dgm:spPr/>
      <dgm:t>
        <a:bodyPr/>
        <a:lstStyle/>
        <a:p>
          <a:endParaRPr lang="en-US"/>
        </a:p>
      </dgm:t>
    </dgm:pt>
    <dgm:pt modelId="{9FD78CA4-9456-48A6-BE30-9BD2A6064E20}" type="sibTrans" cxnId="{08C6D293-F59C-4E9D-A1E9-0D5FEE5EA716}">
      <dgm:prSet/>
      <dgm:spPr/>
      <dgm:t>
        <a:bodyPr/>
        <a:lstStyle/>
        <a:p>
          <a:endParaRPr lang="en-US"/>
        </a:p>
      </dgm:t>
    </dgm:pt>
    <dgm:pt modelId="{8DC676F3-D529-4FD6-BB3E-24AFADC46B1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Following users</a:t>
          </a:r>
        </a:p>
      </dgm:t>
    </dgm:pt>
    <dgm:pt modelId="{9855537A-7A8C-4DED-98D4-82279B051E6D}" type="parTrans" cxnId="{C7BE3137-EB4B-4F7C-A641-225876C0DE11}">
      <dgm:prSet/>
      <dgm:spPr/>
      <dgm:t>
        <a:bodyPr/>
        <a:lstStyle/>
        <a:p>
          <a:endParaRPr lang="en-US"/>
        </a:p>
      </dgm:t>
    </dgm:pt>
    <dgm:pt modelId="{5A33839D-D87C-430C-9D2A-5B3C9222CB6E}" type="sibTrans" cxnId="{C7BE3137-EB4B-4F7C-A641-225876C0DE11}">
      <dgm:prSet/>
      <dgm:spPr/>
      <dgm:t>
        <a:bodyPr/>
        <a:lstStyle/>
        <a:p>
          <a:endParaRPr lang="en-US"/>
        </a:p>
      </dgm:t>
    </dgm:pt>
    <dgm:pt modelId="{1FFC3B98-5EA1-4AA8-A4FA-C13607D3EA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Users can follow other users to see their events in a personalized “following” tab.</a:t>
          </a:r>
        </a:p>
      </dgm:t>
    </dgm:pt>
    <dgm:pt modelId="{B1347EB7-69D4-43D6-A23D-B60C77D35903}" type="parTrans" cxnId="{C78E6590-B9A8-4A16-87B3-87070FA9DB72}">
      <dgm:prSet/>
      <dgm:spPr/>
      <dgm:t>
        <a:bodyPr/>
        <a:lstStyle/>
        <a:p>
          <a:endParaRPr lang="en-US"/>
        </a:p>
      </dgm:t>
    </dgm:pt>
    <dgm:pt modelId="{E94CDDCD-8D82-406B-AC68-D1172B2CB082}" type="sibTrans" cxnId="{C78E6590-B9A8-4A16-87B3-87070FA9DB72}">
      <dgm:prSet/>
      <dgm:spPr/>
      <dgm:t>
        <a:bodyPr/>
        <a:lstStyle/>
        <a:p>
          <a:endParaRPr lang="en-US"/>
        </a:p>
      </dgm:t>
    </dgm:pt>
    <dgm:pt modelId="{0890B80F-338B-448D-BECA-089AFF1BB2CD}" type="pres">
      <dgm:prSet presAssocID="{9D706474-FE84-409B-89B7-31D9062F93B3}" presName="root" presStyleCnt="0">
        <dgm:presLayoutVars>
          <dgm:dir/>
          <dgm:resizeHandles val="exact"/>
        </dgm:presLayoutVars>
      </dgm:prSet>
      <dgm:spPr/>
    </dgm:pt>
    <dgm:pt modelId="{FE95C344-CD70-4A29-9F0D-F0D16D036EA1}" type="pres">
      <dgm:prSet presAssocID="{48C0CD9B-4FA7-4761-8A6B-A0BE36BADC2A}" presName="compNode" presStyleCnt="0"/>
      <dgm:spPr/>
    </dgm:pt>
    <dgm:pt modelId="{06045D58-BF97-4DEE-9847-3CC596E1C7E3}" type="pres">
      <dgm:prSet presAssocID="{48C0CD9B-4FA7-4761-8A6B-A0BE36BADC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 with solid fill"/>
        </a:ext>
      </dgm:extLst>
    </dgm:pt>
    <dgm:pt modelId="{BC335C56-0EB1-46AD-AE05-F4465A022D6C}" type="pres">
      <dgm:prSet presAssocID="{48C0CD9B-4FA7-4761-8A6B-A0BE36BADC2A}" presName="iconSpace" presStyleCnt="0"/>
      <dgm:spPr/>
    </dgm:pt>
    <dgm:pt modelId="{5AF450FA-03DB-4327-9823-2722558455B2}" type="pres">
      <dgm:prSet presAssocID="{48C0CD9B-4FA7-4761-8A6B-A0BE36BADC2A}" presName="parTx" presStyleLbl="revTx" presStyleIdx="0" presStyleCnt="6">
        <dgm:presLayoutVars>
          <dgm:chMax val="0"/>
          <dgm:chPref val="0"/>
        </dgm:presLayoutVars>
      </dgm:prSet>
      <dgm:spPr/>
    </dgm:pt>
    <dgm:pt modelId="{AE404BC9-16E7-451C-9F07-BA8DCACBE34F}" type="pres">
      <dgm:prSet presAssocID="{48C0CD9B-4FA7-4761-8A6B-A0BE36BADC2A}" presName="txSpace" presStyleCnt="0"/>
      <dgm:spPr/>
    </dgm:pt>
    <dgm:pt modelId="{331E54D9-1630-44C0-8BCA-F41664407BB7}" type="pres">
      <dgm:prSet presAssocID="{48C0CD9B-4FA7-4761-8A6B-A0BE36BADC2A}" presName="desTx" presStyleLbl="revTx" presStyleIdx="1" presStyleCnt="6">
        <dgm:presLayoutVars/>
      </dgm:prSet>
      <dgm:spPr/>
    </dgm:pt>
    <dgm:pt modelId="{0A0AF2FD-750B-48D2-B7BD-17EE7875433F}" type="pres">
      <dgm:prSet presAssocID="{B03D413B-91DE-442E-BBDB-C7CCDE421912}" presName="sibTrans" presStyleCnt="0"/>
      <dgm:spPr/>
    </dgm:pt>
    <dgm:pt modelId="{59D802AE-2401-4E59-94E8-C4C9ED01A469}" type="pres">
      <dgm:prSet presAssocID="{47BB66CB-D091-4489-B743-184AE503517F}" presName="compNode" presStyleCnt="0"/>
      <dgm:spPr/>
    </dgm:pt>
    <dgm:pt modelId="{30882F13-D7C4-4132-A615-A00D901F370E}" type="pres">
      <dgm:prSet presAssocID="{47BB66CB-D091-4489-B743-184AE50351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5AD25D8-9DFF-4AB7-9578-7CD99C25C89C}" type="pres">
      <dgm:prSet presAssocID="{47BB66CB-D091-4489-B743-184AE503517F}" presName="iconSpace" presStyleCnt="0"/>
      <dgm:spPr/>
    </dgm:pt>
    <dgm:pt modelId="{1A80ACF0-BB0F-49A7-ADCE-044F75AEAC1F}" type="pres">
      <dgm:prSet presAssocID="{47BB66CB-D091-4489-B743-184AE503517F}" presName="parTx" presStyleLbl="revTx" presStyleIdx="2" presStyleCnt="6">
        <dgm:presLayoutVars>
          <dgm:chMax val="0"/>
          <dgm:chPref val="0"/>
        </dgm:presLayoutVars>
      </dgm:prSet>
      <dgm:spPr/>
    </dgm:pt>
    <dgm:pt modelId="{4E294C24-F388-4FC8-9E7D-F3F526CD072C}" type="pres">
      <dgm:prSet presAssocID="{47BB66CB-D091-4489-B743-184AE503517F}" presName="txSpace" presStyleCnt="0"/>
      <dgm:spPr/>
    </dgm:pt>
    <dgm:pt modelId="{2C68EE8A-3398-4EC3-B99C-90EEFC91AD45}" type="pres">
      <dgm:prSet presAssocID="{47BB66CB-D091-4489-B743-184AE503517F}" presName="desTx" presStyleLbl="revTx" presStyleIdx="3" presStyleCnt="6">
        <dgm:presLayoutVars/>
      </dgm:prSet>
      <dgm:spPr/>
    </dgm:pt>
    <dgm:pt modelId="{18163A65-525E-47A8-8331-F648541F5843}" type="pres">
      <dgm:prSet presAssocID="{6C82F31E-A918-45E2-A5F5-812817A091A6}" presName="sibTrans" presStyleCnt="0"/>
      <dgm:spPr/>
    </dgm:pt>
    <dgm:pt modelId="{28DA424A-68E5-47C6-9035-DC56CB1145C3}" type="pres">
      <dgm:prSet presAssocID="{8DC676F3-D529-4FD6-BB3E-24AFADC46B1D}" presName="compNode" presStyleCnt="0"/>
      <dgm:spPr/>
    </dgm:pt>
    <dgm:pt modelId="{40A35848-585F-4F26-A226-48F7BFCAE1CC}" type="pres">
      <dgm:prSet presAssocID="{8DC676F3-D529-4FD6-BB3E-24AFADC46B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F6CAF38E-8600-46EE-A65E-6121527DF782}" type="pres">
      <dgm:prSet presAssocID="{8DC676F3-D529-4FD6-BB3E-24AFADC46B1D}" presName="iconSpace" presStyleCnt="0"/>
      <dgm:spPr/>
    </dgm:pt>
    <dgm:pt modelId="{73D089DD-3421-47A0-A2A7-7D867527F61B}" type="pres">
      <dgm:prSet presAssocID="{8DC676F3-D529-4FD6-BB3E-24AFADC46B1D}" presName="parTx" presStyleLbl="revTx" presStyleIdx="4" presStyleCnt="6">
        <dgm:presLayoutVars>
          <dgm:chMax val="0"/>
          <dgm:chPref val="0"/>
        </dgm:presLayoutVars>
      </dgm:prSet>
      <dgm:spPr/>
    </dgm:pt>
    <dgm:pt modelId="{A483BA16-46E6-469D-902F-F55D175661F3}" type="pres">
      <dgm:prSet presAssocID="{8DC676F3-D529-4FD6-BB3E-24AFADC46B1D}" presName="txSpace" presStyleCnt="0"/>
      <dgm:spPr/>
    </dgm:pt>
    <dgm:pt modelId="{B2F3D080-A087-45DD-A632-A15701ADF2EE}" type="pres">
      <dgm:prSet presAssocID="{8DC676F3-D529-4FD6-BB3E-24AFADC46B1D}" presName="desTx" presStyleLbl="revTx" presStyleIdx="5" presStyleCnt="6">
        <dgm:presLayoutVars/>
      </dgm:prSet>
      <dgm:spPr/>
    </dgm:pt>
  </dgm:ptLst>
  <dgm:cxnLst>
    <dgm:cxn modelId="{881B3F0C-0CF2-45B7-8A35-91AB65A1DDD4}" srcId="{9D706474-FE84-409B-89B7-31D9062F93B3}" destId="{47BB66CB-D091-4489-B743-184AE503517F}" srcOrd="1" destOrd="0" parTransId="{38EFF1A2-0247-4053-8353-DEC07482A3FC}" sibTransId="{6C82F31E-A918-45E2-A5F5-812817A091A6}"/>
    <dgm:cxn modelId="{A163FE2D-9A6E-4211-98AE-EF5F6920D37D}" type="presOf" srcId="{47BB66CB-D091-4489-B743-184AE503517F}" destId="{1A80ACF0-BB0F-49A7-ADCE-044F75AEAC1F}" srcOrd="0" destOrd="0" presId="urn:microsoft.com/office/officeart/2018/2/layout/IconLabelDescriptionList"/>
    <dgm:cxn modelId="{C7BE3137-EB4B-4F7C-A641-225876C0DE11}" srcId="{9D706474-FE84-409B-89B7-31D9062F93B3}" destId="{8DC676F3-D529-4FD6-BB3E-24AFADC46B1D}" srcOrd="2" destOrd="0" parTransId="{9855537A-7A8C-4DED-98D4-82279B051E6D}" sibTransId="{5A33839D-D87C-430C-9D2A-5B3C9222CB6E}"/>
    <dgm:cxn modelId="{A77AE45F-F602-44F2-B29D-710FF53815D6}" type="presOf" srcId="{48C0CD9B-4FA7-4761-8A6B-A0BE36BADC2A}" destId="{5AF450FA-03DB-4327-9823-2722558455B2}" srcOrd="0" destOrd="0" presId="urn:microsoft.com/office/officeart/2018/2/layout/IconLabelDescriptionList"/>
    <dgm:cxn modelId="{2126AF4F-B8F2-4D31-8549-65C153737726}" type="presOf" srcId="{5F8262EC-101E-4FA6-A322-3F182C2CA38C}" destId="{331E54D9-1630-44C0-8BCA-F41664407BB7}" srcOrd="0" destOrd="0" presId="urn:microsoft.com/office/officeart/2018/2/layout/IconLabelDescriptionList"/>
    <dgm:cxn modelId="{C78E6590-B9A8-4A16-87B3-87070FA9DB72}" srcId="{8DC676F3-D529-4FD6-BB3E-24AFADC46B1D}" destId="{1FFC3B98-5EA1-4AA8-A4FA-C13607D3EA95}" srcOrd="0" destOrd="0" parTransId="{B1347EB7-69D4-43D6-A23D-B60C77D35903}" sibTransId="{E94CDDCD-8D82-406B-AC68-D1172B2CB082}"/>
    <dgm:cxn modelId="{08C6D293-F59C-4E9D-A1E9-0D5FEE5EA716}" srcId="{47BB66CB-D091-4489-B743-184AE503517F}" destId="{2CD8439E-7885-43A3-B3E2-DEB540386A97}" srcOrd="0" destOrd="0" parTransId="{C5FD0C70-A16D-443A-AD3F-50723084F88E}" sibTransId="{9FD78CA4-9456-48A6-BE30-9BD2A6064E20}"/>
    <dgm:cxn modelId="{2BD35695-069C-4B00-BD24-37496F019C42}" srcId="{48C0CD9B-4FA7-4761-8A6B-A0BE36BADC2A}" destId="{5F8262EC-101E-4FA6-A322-3F182C2CA38C}" srcOrd="0" destOrd="0" parTransId="{FCE7741D-3BE6-4733-A6C4-851626DD6CC5}" sibTransId="{EB08091D-52AB-4186-BBD7-975C4EEF7AEF}"/>
    <dgm:cxn modelId="{A3B1E499-CDC4-431F-B2D2-1C6C08D678B3}" type="presOf" srcId="{8DC676F3-D529-4FD6-BB3E-24AFADC46B1D}" destId="{73D089DD-3421-47A0-A2A7-7D867527F61B}" srcOrd="0" destOrd="0" presId="urn:microsoft.com/office/officeart/2018/2/layout/IconLabelDescriptionList"/>
    <dgm:cxn modelId="{7AD41ABA-FD14-400B-BD20-CC387D1D5C93}" type="presOf" srcId="{9D706474-FE84-409B-89B7-31D9062F93B3}" destId="{0890B80F-338B-448D-BECA-089AFF1BB2CD}" srcOrd="0" destOrd="0" presId="urn:microsoft.com/office/officeart/2018/2/layout/IconLabelDescriptionList"/>
    <dgm:cxn modelId="{76C2A2EC-3BF1-46F7-BFB7-04C6AFAA64FB}" srcId="{9D706474-FE84-409B-89B7-31D9062F93B3}" destId="{48C0CD9B-4FA7-4761-8A6B-A0BE36BADC2A}" srcOrd="0" destOrd="0" parTransId="{C557287F-AE65-4B7E-B668-75BB28534268}" sibTransId="{B03D413B-91DE-442E-BBDB-C7CCDE421912}"/>
    <dgm:cxn modelId="{4845FFEF-9A06-4131-9EB3-21CACE19D772}" type="presOf" srcId="{2CD8439E-7885-43A3-B3E2-DEB540386A97}" destId="{2C68EE8A-3398-4EC3-B99C-90EEFC91AD45}" srcOrd="0" destOrd="0" presId="urn:microsoft.com/office/officeart/2018/2/layout/IconLabelDescriptionList"/>
    <dgm:cxn modelId="{86EC19F2-33E9-4C79-8545-BB30C7DDB50D}" type="presOf" srcId="{1FFC3B98-5EA1-4AA8-A4FA-C13607D3EA95}" destId="{B2F3D080-A087-45DD-A632-A15701ADF2EE}" srcOrd="0" destOrd="0" presId="urn:microsoft.com/office/officeart/2018/2/layout/IconLabelDescriptionList"/>
    <dgm:cxn modelId="{68638C0F-F222-4718-B1CB-1BAB636C6AF6}" type="presParOf" srcId="{0890B80F-338B-448D-BECA-089AFF1BB2CD}" destId="{FE95C344-CD70-4A29-9F0D-F0D16D036EA1}" srcOrd="0" destOrd="0" presId="urn:microsoft.com/office/officeart/2018/2/layout/IconLabelDescriptionList"/>
    <dgm:cxn modelId="{40928C48-BFC7-4770-A9FF-7B0805E22AD6}" type="presParOf" srcId="{FE95C344-CD70-4A29-9F0D-F0D16D036EA1}" destId="{06045D58-BF97-4DEE-9847-3CC596E1C7E3}" srcOrd="0" destOrd="0" presId="urn:microsoft.com/office/officeart/2018/2/layout/IconLabelDescriptionList"/>
    <dgm:cxn modelId="{F2DBB660-5345-4CA5-BBEB-1AD26251249A}" type="presParOf" srcId="{FE95C344-CD70-4A29-9F0D-F0D16D036EA1}" destId="{BC335C56-0EB1-46AD-AE05-F4465A022D6C}" srcOrd="1" destOrd="0" presId="urn:microsoft.com/office/officeart/2018/2/layout/IconLabelDescriptionList"/>
    <dgm:cxn modelId="{C90D3AC1-A2D4-4DD7-8406-2EEA4CC1D956}" type="presParOf" srcId="{FE95C344-CD70-4A29-9F0D-F0D16D036EA1}" destId="{5AF450FA-03DB-4327-9823-2722558455B2}" srcOrd="2" destOrd="0" presId="urn:microsoft.com/office/officeart/2018/2/layout/IconLabelDescriptionList"/>
    <dgm:cxn modelId="{9FD6E92E-B5DE-408D-A91E-DF6326C5C6A0}" type="presParOf" srcId="{FE95C344-CD70-4A29-9F0D-F0D16D036EA1}" destId="{AE404BC9-16E7-451C-9F07-BA8DCACBE34F}" srcOrd="3" destOrd="0" presId="urn:microsoft.com/office/officeart/2018/2/layout/IconLabelDescriptionList"/>
    <dgm:cxn modelId="{1A610625-6819-464B-8EDF-4F08B064AD8F}" type="presParOf" srcId="{FE95C344-CD70-4A29-9F0D-F0D16D036EA1}" destId="{331E54D9-1630-44C0-8BCA-F41664407BB7}" srcOrd="4" destOrd="0" presId="urn:microsoft.com/office/officeart/2018/2/layout/IconLabelDescriptionList"/>
    <dgm:cxn modelId="{F3CC9E0C-E1E5-41A8-8E23-1F79824E6153}" type="presParOf" srcId="{0890B80F-338B-448D-BECA-089AFF1BB2CD}" destId="{0A0AF2FD-750B-48D2-B7BD-17EE7875433F}" srcOrd="1" destOrd="0" presId="urn:microsoft.com/office/officeart/2018/2/layout/IconLabelDescriptionList"/>
    <dgm:cxn modelId="{1A7E7A1B-26A8-49E9-B4B7-B7FEA106A56B}" type="presParOf" srcId="{0890B80F-338B-448D-BECA-089AFF1BB2CD}" destId="{59D802AE-2401-4E59-94E8-C4C9ED01A469}" srcOrd="2" destOrd="0" presId="urn:microsoft.com/office/officeart/2018/2/layout/IconLabelDescriptionList"/>
    <dgm:cxn modelId="{D1A95313-DDFC-4362-B374-CB6CB169C18B}" type="presParOf" srcId="{59D802AE-2401-4E59-94E8-C4C9ED01A469}" destId="{30882F13-D7C4-4132-A615-A00D901F370E}" srcOrd="0" destOrd="0" presId="urn:microsoft.com/office/officeart/2018/2/layout/IconLabelDescriptionList"/>
    <dgm:cxn modelId="{424837DC-1980-4020-B11A-D498CF7C21AF}" type="presParOf" srcId="{59D802AE-2401-4E59-94E8-C4C9ED01A469}" destId="{35AD25D8-9DFF-4AB7-9578-7CD99C25C89C}" srcOrd="1" destOrd="0" presId="urn:microsoft.com/office/officeart/2018/2/layout/IconLabelDescriptionList"/>
    <dgm:cxn modelId="{580E3254-460E-4B8D-8EB5-6A39BC1CC1E8}" type="presParOf" srcId="{59D802AE-2401-4E59-94E8-C4C9ED01A469}" destId="{1A80ACF0-BB0F-49A7-ADCE-044F75AEAC1F}" srcOrd="2" destOrd="0" presId="urn:microsoft.com/office/officeart/2018/2/layout/IconLabelDescriptionList"/>
    <dgm:cxn modelId="{227965E0-4ACB-46F4-AE3E-E58E2026130D}" type="presParOf" srcId="{59D802AE-2401-4E59-94E8-C4C9ED01A469}" destId="{4E294C24-F388-4FC8-9E7D-F3F526CD072C}" srcOrd="3" destOrd="0" presId="urn:microsoft.com/office/officeart/2018/2/layout/IconLabelDescriptionList"/>
    <dgm:cxn modelId="{3761BD31-FC5C-4A4B-BFC6-D65ACAE70BA1}" type="presParOf" srcId="{59D802AE-2401-4E59-94E8-C4C9ED01A469}" destId="{2C68EE8A-3398-4EC3-B99C-90EEFC91AD45}" srcOrd="4" destOrd="0" presId="urn:microsoft.com/office/officeart/2018/2/layout/IconLabelDescriptionList"/>
    <dgm:cxn modelId="{0A457357-1E95-4EE4-AAF9-46D74C7C700E}" type="presParOf" srcId="{0890B80F-338B-448D-BECA-089AFF1BB2CD}" destId="{18163A65-525E-47A8-8331-F648541F5843}" srcOrd="3" destOrd="0" presId="urn:microsoft.com/office/officeart/2018/2/layout/IconLabelDescriptionList"/>
    <dgm:cxn modelId="{3433DDD2-91AB-443C-A2A5-2D991501D916}" type="presParOf" srcId="{0890B80F-338B-448D-BECA-089AFF1BB2CD}" destId="{28DA424A-68E5-47C6-9035-DC56CB1145C3}" srcOrd="4" destOrd="0" presId="urn:microsoft.com/office/officeart/2018/2/layout/IconLabelDescriptionList"/>
    <dgm:cxn modelId="{20C07B12-1D93-4217-B2D4-28728D91D0DD}" type="presParOf" srcId="{28DA424A-68E5-47C6-9035-DC56CB1145C3}" destId="{40A35848-585F-4F26-A226-48F7BFCAE1CC}" srcOrd="0" destOrd="0" presId="urn:microsoft.com/office/officeart/2018/2/layout/IconLabelDescriptionList"/>
    <dgm:cxn modelId="{FC09CDA4-BC50-459D-AF01-1182376BAEC9}" type="presParOf" srcId="{28DA424A-68E5-47C6-9035-DC56CB1145C3}" destId="{F6CAF38E-8600-46EE-A65E-6121527DF782}" srcOrd="1" destOrd="0" presId="urn:microsoft.com/office/officeart/2018/2/layout/IconLabelDescriptionList"/>
    <dgm:cxn modelId="{1711D704-638C-4015-BD63-88AE914B01E9}" type="presParOf" srcId="{28DA424A-68E5-47C6-9035-DC56CB1145C3}" destId="{73D089DD-3421-47A0-A2A7-7D867527F61B}" srcOrd="2" destOrd="0" presId="urn:microsoft.com/office/officeart/2018/2/layout/IconLabelDescriptionList"/>
    <dgm:cxn modelId="{92D129B3-D9E3-44D7-B593-30024A50438F}" type="presParOf" srcId="{28DA424A-68E5-47C6-9035-DC56CB1145C3}" destId="{A483BA16-46E6-469D-902F-F55D175661F3}" srcOrd="3" destOrd="0" presId="urn:microsoft.com/office/officeart/2018/2/layout/IconLabelDescriptionList"/>
    <dgm:cxn modelId="{D11EB0A8-503F-4079-B5E5-8BE9F7A8E6AF}" type="presParOf" srcId="{28DA424A-68E5-47C6-9035-DC56CB1145C3}" destId="{B2F3D080-A087-45DD-A632-A15701ADF2E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96851-0C76-497E-A55A-5E588E5B2239}">
      <dsp:nvSpPr>
        <dsp:cNvPr id="0" name=""/>
        <dsp:cNvSpPr/>
      </dsp:nvSpPr>
      <dsp:spPr>
        <a:xfrm>
          <a:off x="393" y="718565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41D3A-36E0-4DC6-BB27-0FD9CF51AAE6}">
      <dsp:nvSpPr>
        <dsp:cNvPr id="0" name=""/>
        <dsp:cNvSpPr/>
      </dsp:nvSpPr>
      <dsp:spPr>
        <a:xfrm>
          <a:off x="393" y="19424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Frontend: React.js</a:t>
          </a:r>
        </a:p>
      </dsp:txBody>
      <dsp:txXfrm>
        <a:off x="393" y="1942439"/>
        <a:ext cx="3138750" cy="470812"/>
      </dsp:txXfrm>
    </dsp:sp>
    <dsp:sp modelId="{0F16D7AD-A8BA-4FB2-8D85-5FC2E582608D}">
      <dsp:nvSpPr>
        <dsp:cNvPr id="0" name=""/>
        <dsp:cNvSpPr/>
      </dsp:nvSpPr>
      <dsp:spPr>
        <a:xfrm>
          <a:off x="393" y="2471535"/>
          <a:ext cx="3138750" cy="1161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Used </a:t>
          </a:r>
          <a:r>
            <a:rPr lang="en-US" sz="1700" b="1" kern="1200" dirty="0"/>
            <a:t>Vite.js </a:t>
          </a:r>
          <a:r>
            <a:rPr lang="en-US" sz="1700" kern="1200" dirty="0"/>
            <a:t>for hot-reloading and dev server capabilities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Mapbox</a:t>
          </a:r>
          <a:r>
            <a:rPr lang="en-US" sz="1700" b="1" kern="1200" dirty="0"/>
            <a:t> API </a:t>
          </a:r>
          <a:r>
            <a:rPr lang="en-US" sz="1700" kern="1200" dirty="0"/>
            <a:t>was used to autofill location information</a:t>
          </a:r>
        </a:p>
      </dsp:txBody>
      <dsp:txXfrm>
        <a:off x="393" y="2471535"/>
        <a:ext cx="3138750" cy="1161236"/>
      </dsp:txXfrm>
    </dsp:sp>
    <dsp:sp modelId="{FCD2AC94-3F9E-491D-ACBC-D578F2A2A9DB}">
      <dsp:nvSpPr>
        <dsp:cNvPr id="0" name=""/>
        <dsp:cNvSpPr/>
      </dsp:nvSpPr>
      <dsp:spPr>
        <a:xfrm>
          <a:off x="3688425" y="718565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02582-43C7-43CC-BFD7-BA2C941F922B}">
      <dsp:nvSpPr>
        <dsp:cNvPr id="0" name=""/>
        <dsp:cNvSpPr/>
      </dsp:nvSpPr>
      <dsp:spPr>
        <a:xfrm>
          <a:off x="3688425" y="19424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Backend: Django</a:t>
          </a:r>
        </a:p>
      </dsp:txBody>
      <dsp:txXfrm>
        <a:off x="3688425" y="1942439"/>
        <a:ext cx="3138750" cy="470812"/>
      </dsp:txXfrm>
    </dsp:sp>
    <dsp:sp modelId="{D2AA2804-BA89-4DA4-B742-93F35B430A51}">
      <dsp:nvSpPr>
        <dsp:cNvPr id="0" name=""/>
        <dsp:cNvSpPr/>
      </dsp:nvSpPr>
      <dsp:spPr>
        <a:xfrm>
          <a:off x="3688425" y="2471535"/>
          <a:ext cx="3138750" cy="1161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Used </a:t>
          </a:r>
          <a:r>
            <a:rPr lang="en-US" sz="1700" b="1" kern="1200" dirty="0"/>
            <a:t>Django REST framework </a:t>
          </a:r>
          <a:r>
            <a:rPr lang="en-US" sz="1700" kern="1200" dirty="0"/>
            <a:t>for REST API endpoints</a:t>
          </a:r>
        </a:p>
      </dsp:txBody>
      <dsp:txXfrm>
        <a:off x="3688425" y="2471535"/>
        <a:ext cx="3138750" cy="1161236"/>
      </dsp:txXfrm>
    </dsp:sp>
    <dsp:sp modelId="{10EA158C-EE2B-4DE3-A7A8-C02B0279A94F}">
      <dsp:nvSpPr>
        <dsp:cNvPr id="0" name=""/>
        <dsp:cNvSpPr/>
      </dsp:nvSpPr>
      <dsp:spPr>
        <a:xfrm>
          <a:off x="7376456" y="718565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C6E1C-A8F3-43A4-8B38-B6C007D889C9}">
      <dsp:nvSpPr>
        <dsp:cNvPr id="0" name=""/>
        <dsp:cNvSpPr/>
      </dsp:nvSpPr>
      <dsp:spPr>
        <a:xfrm>
          <a:off x="7376456" y="19424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 dirty="0"/>
            <a:t>Deployment: AWS</a:t>
          </a:r>
        </a:p>
      </dsp:txBody>
      <dsp:txXfrm>
        <a:off x="7376456" y="1942439"/>
        <a:ext cx="3138750" cy="470812"/>
      </dsp:txXfrm>
    </dsp:sp>
    <dsp:sp modelId="{C7A8C1F4-0E69-44BB-A8AE-F050BDEC0E02}">
      <dsp:nvSpPr>
        <dsp:cNvPr id="0" name=""/>
        <dsp:cNvSpPr/>
      </dsp:nvSpPr>
      <dsp:spPr>
        <a:xfrm>
          <a:off x="7376456" y="2471535"/>
          <a:ext cx="3138750" cy="1161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Frontend</a:t>
          </a:r>
          <a:r>
            <a:rPr lang="en-US" sz="1700" kern="1200" dirty="0"/>
            <a:t>: AWS S3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Backend</a:t>
          </a:r>
          <a:r>
            <a:rPr lang="en-US" sz="1700" kern="1200" dirty="0"/>
            <a:t>: AWS EC2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Database</a:t>
          </a:r>
          <a:r>
            <a:rPr lang="en-US" sz="1700" kern="1200" dirty="0"/>
            <a:t>: AWS RDS</a:t>
          </a:r>
        </a:p>
      </dsp:txBody>
      <dsp:txXfrm>
        <a:off x="7376456" y="2471535"/>
        <a:ext cx="3138750" cy="1161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E341C-BFB7-464E-83DD-3CDC19AECD5C}">
      <dsp:nvSpPr>
        <dsp:cNvPr id="0" name=""/>
        <dsp:cNvSpPr/>
      </dsp:nvSpPr>
      <dsp:spPr>
        <a:xfrm>
          <a:off x="770502" y="0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D5E74-9AA0-4118-AF46-85E98B72FDC1}">
      <dsp:nvSpPr>
        <dsp:cNvPr id="0" name=""/>
        <dsp:cNvSpPr/>
      </dsp:nvSpPr>
      <dsp:spPr>
        <a:xfrm>
          <a:off x="770502" y="1690814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Frontend Development</a:t>
          </a:r>
        </a:p>
      </dsp:txBody>
      <dsp:txXfrm>
        <a:off x="770502" y="1690814"/>
        <a:ext cx="4315781" cy="647367"/>
      </dsp:txXfrm>
    </dsp:sp>
    <dsp:sp modelId="{0C03BCED-D2B0-4B76-A027-56B3CC0927A1}">
      <dsp:nvSpPr>
        <dsp:cNvPr id="0" name=""/>
        <dsp:cNvSpPr/>
      </dsp:nvSpPr>
      <dsp:spPr>
        <a:xfrm>
          <a:off x="770502" y="2422037"/>
          <a:ext cx="4315781" cy="1770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Built the React app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Deployed static files to AWS S3 bucket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Configured the bucket for public access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Turned on “Static website hosting”</a:t>
          </a:r>
        </a:p>
      </dsp:txBody>
      <dsp:txXfrm>
        <a:off x="770502" y="2422037"/>
        <a:ext cx="4315781" cy="1770767"/>
      </dsp:txXfrm>
    </dsp:sp>
    <dsp:sp modelId="{C38F4DDA-C68D-4C79-8B03-DFC03F9A28E5}">
      <dsp:nvSpPr>
        <dsp:cNvPr id="0" name=""/>
        <dsp:cNvSpPr/>
      </dsp:nvSpPr>
      <dsp:spPr>
        <a:xfrm>
          <a:off x="5841545" y="0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BB73B-E0E6-4762-88EA-7171EEE2D612}">
      <dsp:nvSpPr>
        <dsp:cNvPr id="0" name=""/>
        <dsp:cNvSpPr/>
      </dsp:nvSpPr>
      <dsp:spPr>
        <a:xfrm>
          <a:off x="5841545" y="1690814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Backend Development</a:t>
          </a:r>
        </a:p>
      </dsp:txBody>
      <dsp:txXfrm>
        <a:off x="5841545" y="1690814"/>
        <a:ext cx="4315781" cy="647367"/>
      </dsp:txXfrm>
    </dsp:sp>
    <dsp:sp modelId="{97D6FD15-AAE4-433A-A3FB-911FE7D6DB2E}">
      <dsp:nvSpPr>
        <dsp:cNvPr id="0" name=""/>
        <dsp:cNvSpPr/>
      </dsp:nvSpPr>
      <dsp:spPr>
        <a:xfrm>
          <a:off x="5841545" y="2422037"/>
          <a:ext cx="4315781" cy="1770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Deployed Django application on an AWS EC2 instance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Configured security group for EC2 to allow connections on port 8000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Connected Django application to the database</a:t>
          </a:r>
        </a:p>
      </dsp:txBody>
      <dsp:txXfrm>
        <a:off x="5841545" y="2422037"/>
        <a:ext cx="4315781" cy="17707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45D58-BF97-4DEE-9847-3CC596E1C7E3}">
      <dsp:nvSpPr>
        <dsp:cNvPr id="0" name=""/>
        <dsp:cNvSpPr/>
      </dsp:nvSpPr>
      <dsp:spPr>
        <a:xfrm>
          <a:off x="393" y="771151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450FA-03DB-4327-9823-2722558455B2}">
      <dsp:nvSpPr>
        <dsp:cNvPr id="0" name=""/>
        <dsp:cNvSpPr/>
      </dsp:nvSpPr>
      <dsp:spPr>
        <a:xfrm>
          <a:off x="393" y="1990502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Event Creation</a:t>
          </a:r>
        </a:p>
      </dsp:txBody>
      <dsp:txXfrm>
        <a:off x="393" y="1990502"/>
        <a:ext cx="3138750" cy="470812"/>
      </dsp:txXfrm>
    </dsp:sp>
    <dsp:sp modelId="{331E54D9-1630-44C0-8BCA-F41664407BB7}">
      <dsp:nvSpPr>
        <dsp:cNvPr id="0" name=""/>
        <dsp:cNvSpPr/>
      </dsp:nvSpPr>
      <dsp:spPr>
        <a:xfrm>
          <a:off x="393" y="2517495"/>
          <a:ext cx="3138750" cy="1062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Users can create events with details like name, description, location, category, and visibility (public/private)</a:t>
          </a:r>
        </a:p>
      </dsp:txBody>
      <dsp:txXfrm>
        <a:off x="393" y="2517495"/>
        <a:ext cx="3138750" cy="1062690"/>
      </dsp:txXfrm>
    </dsp:sp>
    <dsp:sp modelId="{30882F13-D7C4-4132-A615-A00D901F370E}">
      <dsp:nvSpPr>
        <dsp:cNvPr id="0" name=""/>
        <dsp:cNvSpPr/>
      </dsp:nvSpPr>
      <dsp:spPr>
        <a:xfrm>
          <a:off x="3688425" y="771151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0ACF0-BB0F-49A7-ADCE-044F75AEAC1F}">
      <dsp:nvSpPr>
        <dsp:cNvPr id="0" name=""/>
        <dsp:cNvSpPr/>
      </dsp:nvSpPr>
      <dsp:spPr>
        <a:xfrm>
          <a:off x="3688425" y="1990502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Event Discovery</a:t>
          </a:r>
        </a:p>
      </dsp:txBody>
      <dsp:txXfrm>
        <a:off x="3688425" y="1990502"/>
        <a:ext cx="3138750" cy="470812"/>
      </dsp:txXfrm>
    </dsp:sp>
    <dsp:sp modelId="{2C68EE8A-3398-4EC3-B99C-90EEFC91AD45}">
      <dsp:nvSpPr>
        <dsp:cNvPr id="0" name=""/>
        <dsp:cNvSpPr/>
      </dsp:nvSpPr>
      <dsp:spPr>
        <a:xfrm>
          <a:off x="3688425" y="2517495"/>
          <a:ext cx="3138750" cy="1062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Users can search for public events based on various criteria</a:t>
          </a:r>
        </a:p>
      </dsp:txBody>
      <dsp:txXfrm>
        <a:off x="3688425" y="2517495"/>
        <a:ext cx="3138750" cy="1062690"/>
      </dsp:txXfrm>
    </dsp:sp>
    <dsp:sp modelId="{40A35848-585F-4F26-A226-48F7BFCAE1CC}">
      <dsp:nvSpPr>
        <dsp:cNvPr id="0" name=""/>
        <dsp:cNvSpPr/>
      </dsp:nvSpPr>
      <dsp:spPr>
        <a:xfrm>
          <a:off x="7376456" y="771151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089DD-3421-47A0-A2A7-7D867527F61B}">
      <dsp:nvSpPr>
        <dsp:cNvPr id="0" name=""/>
        <dsp:cNvSpPr/>
      </dsp:nvSpPr>
      <dsp:spPr>
        <a:xfrm>
          <a:off x="7376456" y="1990502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Following users</a:t>
          </a:r>
        </a:p>
      </dsp:txBody>
      <dsp:txXfrm>
        <a:off x="7376456" y="1990502"/>
        <a:ext cx="3138750" cy="470812"/>
      </dsp:txXfrm>
    </dsp:sp>
    <dsp:sp modelId="{B2F3D080-A087-45DD-A632-A15701ADF2EE}">
      <dsp:nvSpPr>
        <dsp:cNvPr id="0" name=""/>
        <dsp:cNvSpPr/>
      </dsp:nvSpPr>
      <dsp:spPr>
        <a:xfrm>
          <a:off x="7376456" y="2517495"/>
          <a:ext cx="3138750" cy="1062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Users can follow other users to see their events in a personalized “following” tab.</a:t>
          </a:r>
        </a:p>
      </dsp:txBody>
      <dsp:txXfrm>
        <a:off x="7376456" y="2517495"/>
        <a:ext cx="3138750" cy="1062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5E01-BFD5-9CE0-1813-224168114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56D5F-1E40-F779-DBD1-84EBD5D97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7BF7-808A-81BE-81E9-72124CC7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A179-95F9-472E-8486-FEEF7C4F077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05B82-5557-6A86-A044-A268EF3A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44F8E-3367-FED7-25D2-C1613A90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6805-9EE5-4D31-A25A-2513CEDC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3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3FFF-34E6-CABA-99C2-1D15A650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7F9A5-415C-3867-14C0-38DF92BB0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13585-A13B-0096-935D-0F68ED66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A179-95F9-472E-8486-FEEF7C4F077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967F5-8D06-76B8-7787-58D4F119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824A-DC41-992B-5CE6-3B2A89AE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6805-9EE5-4D31-A25A-2513CEDC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4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B39AE-FD8A-50A5-1321-E8D9FBD02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0E043-3800-A95E-C7E8-73295986A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C65CE-224E-E933-53F5-B143B977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A179-95F9-472E-8486-FEEF7C4F077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6995D-61CE-2E16-4F0C-8C45DAD8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8A375-7A90-24FD-12EB-B1344F9B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6805-9EE5-4D31-A25A-2513CEDC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2921-E3D7-51A3-31AB-6AD2ACE4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740E4-1581-1955-AE3A-999E01368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1BD7B-6B49-5766-0CD9-60A957E9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A179-95F9-472E-8486-FEEF7C4F077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40AFE-8238-7748-2116-559E8B8B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0291D-B5E1-EED3-DA04-642F912F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6805-9EE5-4D31-A25A-2513CEDC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5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B4EE-CB22-5486-2A47-8F60A141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C9437-3776-574B-706E-C86BEC4A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66B3C-1224-03B6-B292-52A48C40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A179-95F9-472E-8486-FEEF7C4F077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A2911-3972-A250-6448-669B16EF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9A070-1A23-B8F4-1BAE-88114B4A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6805-9EE5-4D31-A25A-2513CEDC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3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058D-E6E1-C55A-6263-595AEE91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0BD8F-33B6-7A3E-3C79-3A9EA56F5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4FF4A-7F7A-B9A1-34A3-F56295B2B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46BC0-5941-48A0-6A1A-192468BB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A179-95F9-472E-8486-FEEF7C4F077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20318-031F-4CB1-8013-3CE3B9A4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967DE-D7AA-5660-558C-7EE9A6EA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6805-9EE5-4D31-A25A-2513CEDC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8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D2B9-B847-7F25-CA47-C5575F94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53FC3-F169-B975-56D5-56043F973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BE8C8-7237-2546-681B-684CD6FCC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62548-1C1A-78F2-FEC8-94A1419D8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D4385-5E46-E515-5046-8F6C66580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D7D50-1B85-EBB3-2F23-40C3F103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A179-95F9-472E-8486-FEEF7C4F077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F9DFF-D09F-4E61-E751-54DDE775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0CC34-B1AD-2965-827C-2263C905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6805-9EE5-4D31-A25A-2513CEDC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A40B-7C26-9397-8BD6-5B45CBBA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07FEF-6481-BF77-B50A-A92E6786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A179-95F9-472E-8486-FEEF7C4F077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7B544-40E7-B00F-7E6D-A2D17CE4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DF072-F694-A022-616A-8539876E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6805-9EE5-4D31-A25A-2513CEDC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2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515ED-2759-D5A4-B2F7-99B363B9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A179-95F9-472E-8486-FEEF7C4F077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AA12C-42C6-ED7F-483D-BA109A88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AF-6B24-8DC2-0FB4-1E47DE9B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6805-9EE5-4D31-A25A-2513CEDC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5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CCA1-874A-D16B-9EF7-35D0DA64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E8EE4-4D2B-AFB5-304D-639AD2555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7ABDE-70B2-B061-06A7-F1A7F0526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838E1-130E-78F6-A920-5FD32B091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A179-95F9-472E-8486-FEEF7C4F077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6F277-0E45-8453-A306-074614D0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22398-FE42-A35E-A6F9-5FF2B1A0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6805-9EE5-4D31-A25A-2513CEDC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7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BF15-6E91-1C5F-538C-FC29CDF18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A7B66-733F-E633-B816-DB185DE5D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5113A-9545-547A-CBB6-DFC7BDD1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0299C-B2E4-DF0F-6DE0-D264ED2C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A179-95F9-472E-8486-FEEF7C4F077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EA841-16C0-1C78-A60D-FF5942FE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4BBE9-94F8-2B48-64BB-2A152E5E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6805-9EE5-4D31-A25A-2513CEDC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ECB0D-C1E6-76C6-4449-C86ADF4E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9272A-5CF1-46EE-D15B-EEA363D74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3BED5-9A08-9DAA-AD98-D6CC74B23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A8A179-95F9-472E-8486-FEEF7C4F077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1F844-3DDE-B298-E4F3-0E84B5AAD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ABB4F-E62B-DEFF-AF74-951A86CD1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286805-9EE5-4D31-A25A-2513CEDC7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0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event-planner-web-app.s3-website-us-west-2.amazonaw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6943-A847-D103-2C39-D091C3447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Take-home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EDF0C-5C99-94AA-59E7-EFB5A1132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Eric Duncan</a:t>
            </a:r>
          </a:p>
        </p:txBody>
      </p:sp>
    </p:spTree>
    <p:extLst>
      <p:ext uri="{BB962C8B-B14F-4D97-AF65-F5344CB8AC3E}">
        <p14:creationId xmlns:p14="http://schemas.microsoft.com/office/powerpoint/2010/main" val="368327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E4B4-52EC-E49A-B6E5-2E7583D3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F498B5-E795-ACA6-4824-5BB94B4DB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" b="10904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682052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192E-5C8C-84D7-8FAB-DBC86856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Dashboard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9CFB34-8EC7-1955-7312-31127517D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" b="11349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51714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912C-E5D5-B8C6-6A1C-510634AC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Public events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4344EA-9715-8425-77E8-0E25B620B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" b="11349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198862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0DEE-B098-41C0-6147-19D5FA94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Following tab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255F6EC-5C3F-159F-96F0-6E2A250EF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729" r="1" b="620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678236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6B6D6-E0B8-CB81-8B9C-CA81941E7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for checking out my website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6A4F511E-4773-11B4-824F-F1B69403D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492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EFA9-0018-7EE8-77BD-83DD5188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2" y="741391"/>
            <a:ext cx="5479719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F528D-6992-9718-7236-9120B9762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479719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I am Eric Duncan; I am a recent graduate from Mississippi State University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For this take-home assignment, I decided to create an event planner</a:t>
            </a:r>
          </a:p>
          <a:p>
            <a:endParaRPr lang="en-US" sz="2000" dirty="0"/>
          </a:p>
          <a:p>
            <a:r>
              <a:rPr lang="en-US" sz="2000" dirty="0"/>
              <a:t>The event planner has capabilities of creating, sharing, and deleting events</a:t>
            </a:r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B734441E-A914-9A64-97F0-96C8811B39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67" r="43134" b="-1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576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D7AC-CB9E-2C2A-0964-E32C9C84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 Overview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41F4FCB-6CC9-86B2-05D8-72129D759E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4952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18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186BE-45C9-F263-FF4F-6AD3D024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Overview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78B74C3C-C7E2-A93F-191F-2D10CCA61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01" y="643466"/>
            <a:ext cx="549912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3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0EE21-83BC-F603-C526-67FB0DC2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Deployment Process to AWS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D43F5C-DFE8-87DF-510C-05C9905CE9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22075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02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2412-343B-D023-7D38-86DD41D8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and Functionality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E014397-E1F5-83F8-EAFC-0271000AF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4513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67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33D6B-9499-B162-66B3-2FD5AA65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587" y="3110836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4A7B7-DD4E-1224-0EAD-77FB4DF1D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138725"/>
            <a:ext cx="5260564" cy="14816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The website is available at 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2"/>
              </a:rPr>
              <a:t>http://event-planner-web-app.s3-website-us-west-2.amazonaws.com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7" name="Graphic 6" descr="Add Online Meeting">
            <a:extLst>
              <a:ext uri="{FF2B5EF4-FFF2-40B4-BE49-F238E27FC236}">
                <a16:creationId xmlns:a16="http://schemas.microsoft.com/office/drawing/2014/main" id="{C9D9B2AC-6D8E-25C1-73FF-533DAE1C5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854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C4AC6-0874-FDEF-F7AC-C00A8EC6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Screenshots</a:t>
            </a:r>
          </a:p>
        </p:txBody>
      </p:sp>
      <p:pic>
        <p:nvPicPr>
          <p:cNvPr id="6" name="Graphic 5" descr="Camera">
            <a:extLst>
              <a:ext uri="{FF2B5EF4-FFF2-40B4-BE49-F238E27FC236}">
                <a16:creationId xmlns:a16="http://schemas.microsoft.com/office/drawing/2014/main" id="{D2235DC2-FA3F-7419-9B5A-03F0E0F53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40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5A0A-281D-6B34-4056-F964E032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The home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1BEAC5-028F-1030-7938-534AC84B9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884" r="1" b="6466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900869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251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Take-home assignment</vt:lpstr>
      <vt:lpstr>Introduction </vt:lpstr>
      <vt:lpstr>Tech Stack Overview</vt:lpstr>
      <vt:lpstr>Architecture Overview</vt:lpstr>
      <vt:lpstr>Deployment Process to AWS</vt:lpstr>
      <vt:lpstr>Features and Functionality</vt:lpstr>
      <vt:lpstr>Live Demo</vt:lpstr>
      <vt:lpstr>Screenshots</vt:lpstr>
      <vt:lpstr>The home page</vt:lpstr>
      <vt:lpstr>Login page</vt:lpstr>
      <vt:lpstr>Dashboard page</vt:lpstr>
      <vt:lpstr>Public events page</vt:lpstr>
      <vt:lpstr>Following tab</vt:lpstr>
      <vt:lpstr>Thank you for checking out my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Duncan, Eric</dc:creator>
  <cp:lastModifiedBy>Duncan, Eric</cp:lastModifiedBy>
  <cp:revision>2</cp:revision>
  <dcterms:created xsi:type="dcterms:W3CDTF">2024-07-19T18:51:43Z</dcterms:created>
  <dcterms:modified xsi:type="dcterms:W3CDTF">2024-07-20T00:40:29Z</dcterms:modified>
</cp:coreProperties>
</file>