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5" r:id="rId3"/>
    <p:sldId id="302" r:id="rId4"/>
    <p:sldId id="313" r:id="rId5"/>
    <p:sldId id="258" r:id="rId6"/>
    <p:sldId id="303" r:id="rId7"/>
    <p:sldId id="304" r:id="rId8"/>
    <p:sldId id="305" r:id="rId9"/>
    <p:sldId id="316" r:id="rId10"/>
    <p:sldId id="306" r:id="rId11"/>
    <p:sldId id="311" r:id="rId12"/>
    <p:sldId id="309" r:id="rId13"/>
    <p:sldId id="314" r:id="rId14"/>
    <p:sldId id="312" r:id="rId1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onWoo Kim" userId="b9952e68ac52c841" providerId="LiveId" clId="{B9F8A783-5ADD-4A33-B680-F33964FEC9FA}"/>
    <pc:docChg chg="undo custSel addSld delSld modSld sldOrd">
      <pc:chgData name="KeonWoo Kim" userId="b9952e68ac52c841" providerId="LiveId" clId="{B9F8A783-5ADD-4A33-B680-F33964FEC9FA}" dt="2018-03-12T17:41:33.103" v="583" actId="114"/>
      <pc:docMkLst>
        <pc:docMk/>
      </pc:docMkLst>
      <pc:sldChg chg="modSp">
        <pc:chgData name="KeonWoo Kim" userId="b9952e68ac52c841" providerId="LiveId" clId="{B9F8A783-5ADD-4A33-B680-F33964FEC9FA}" dt="2018-03-12T17:35:13.477" v="148" actId="166"/>
        <pc:sldMkLst>
          <pc:docMk/>
          <pc:sldMk cId="690054188" sldId="258"/>
        </pc:sldMkLst>
        <pc:spChg chg="ord">
          <ac:chgData name="KeonWoo Kim" userId="b9952e68ac52c841" providerId="LiveId" clId="{B9F8A783-5ADD-4A33-B680-F33964FEC9FA}" dt="2018-03-12T17:35:13.477" v="148" actId="166"/>
          <ac:spMkLst>
            <pc:docMk/>
            <pc:sldMk cId="690054188" sldId="258"/>
            <ac:spMk id="13" creationId="{510FE5D1-6462-45D4-8EAD-33A76BDC0E79}"/>
          </ac:spMkLst>
        </pc:spChg>
      </pc:sldChg>
      <pc:sldChg chg="addSp delSp modSp">
        <pc:chgData name="KeonWoo Kim" userId="b9952e68ac52c841" providerId="LiveId" clId="{B9F8A783-5ADD-4A33-B680-F33964FEC9FA}" dt="2018-03-12T17:36:03.190" v="182" actId="1076"/>
        <pc:sldMkLst>
          <pc:docMk/>
          <pc:sldMk cId="2612304542" sldId="302"/>
        </pc:sldMkLst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4" creationId="{ADB74E21-84B7-448B-80E3-6CB1D27569E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5" creationId="{5376C37C-7F04-4D8D-846C-B2F5C9B8B75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6" creationId="{1C0F4EE5-EF78-4880-B28A-7C821E147E1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7" creationId="{C0B446FB-12C3-487E-8763-6727057CAB4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8" creationId="{07C3918E-C028-47CE-ACEC-FF3967DACE10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9" creationId="{16051945-EA1D-4BEA-94FC-AEBBEC11D4EF}"/>
          </ac:spMkLst>
        </pc:spChg>
        <pc:spChg chg="add del mod">
          <ac:chgData name="KeonWoo Kim" userId="b9952e68ac52c841" providerId="LiveId" clId="{B9F8A783-5ADD-4A33-B680-F33964FEC9FA}" dt="2018-03-12T17:35:08.824" v="147" actId="478"/>
          <ac:spMkLst>
            <pc:docMk/>
            <pc:sldMk cId="2612304542" sldId="302"/>
            <ac:spMk id="10" creationId="{785A2FC6-6E2C-455A-80DC-24C23D4F6CAC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1" creationId="{983EBC50-91AA-47EB-8957-E168E58324E6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2" creationId="{CED85041-E02D-4615-A214-E8C167ED0622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3" creationId="{568BD51D-5674-4811-BC65-51F83DC42F05}"/>
          </ac:spMkLst>
        </pc:spChg>
        <pc:grpChg chg="add mod">
          <ac:chgData name="KeonWoo Kim" userId="b9952e68ac52c841" providerId="LiveId" clId="{B9F8A783-5ADD-4A33-B680-F33964FEC9FA}" dt="2018-03-12T17:36:03.190" v="182" actId="1076"/>
          <ac:grpSpMkLst>
            <pc:docMk/>
            <pc:sldMk cId="2612304542" sldId="302"/>
            <ac:grpSpMk id="14" creationId="{6976F3FD-B002-4DCA-B884-63CDF6F80A60}"/>
          </ac:grpSpMkLst>
        </pc:grpChg>
      </pc:sldChg>
      <pc:sldChg chg="modSp">
        <pc:chgData name="KeonWoo Kim" userId="b9952e68ac52c841" providerId="LiveId" clId="{B9F8A783-5ADD-4A33-B680-F33964FEC9FA}" dt="2018-03-12T17:41:33.103" v="583" actId="114"/>
        <pc:sldMkLst>
          <pc:docMk/>
          <pc:sldMk cId="3427896903" sldId="306"/>
        </pc:sldMkLst>
        <pc:spChg chg="mod">
          <ac:chgData name="KeonWoo Kim" userId="b9952e68ac52c841" providerId="LiveId" clId="{B9F8A783-5ADD-4A33-B680-F33964FEC9FA}" dt="2018-03-12T17:31:15.189" v="74" actId="20577"/>
          <ac:spMkLst>
            <pc:docMk/>
            <pc:sldMk cId="3427896903" sldId="306"/>
            <ac:spMk id="3" creationId="{7B2A7327-949F-4940-ABCC-C7B2CD4B38A2}"/>
          </ac:spMkLst>
        </pc:spChg>
        <pc:spChg chg="mod">
          <ac:chgData name="KeonWoo Kim" userId="b9952e68ac52c841" providerId="LiveId" clId="{B9F8A783-5ADD-4A33-B680-F33964FEC9FA}" dt="2018-03-12T17:41:33.103" v="583" actId="114"/>
          <ac:spMkLst>
            <pc:docMk/>
            <pc:sldMk cId="3427896903" sldId="306"/>
            <ac:spMk id="20" creationId="{27E767E0-869A-409C-8DF6-EBC1780C0B49}"/>
          </ac:spMkLst>
        </pc:spChg>
      </pc:sldChg>
      <pc:sldChg chg="addSp delSp modSp ord">
        <pc:chgData name="KeonWoo Kim" userId="b9952e68ac52c841" providerId="LiveId" clId="{B9F8A783-5ADD-4A33-B680-F33964FEC9FA}" dt="2018-03-12T17:32:28.501" v="100" actId="478"/>
        <pc:sldMkLst>
          <pc:docMk/>
          <pc:sldMk cId="2850386840" sldId="307"/>
        </pc:sldMkLst>
        <pc:spChg chg="mod">
          <ac:chgData name="KeonWoo Kim" userId="b9952e68ac52c841" providerId="LiveId" clId="{B9F8A783-5ADD-4A33-B680-F33964FEC9FA}" dt="2018-03-12T17:32:24.178" v="99" actId="20577"/>
          <ac:spMkLst>
            <pc:docMk/>
            <pc:sldMk cId="2850386840" sldId="307"/>
            <ac:spMk id="3" creationId="{7B2A7327-949F-4940-ABCC-C7B2CD4B38A2}"/>
          </ac:spMkLst>
        </pc:spChg>
        <pc:spChg chg="add del mod">
          <ac:chgData name="KeonWoo Kim" userId="b9952e68ac52c841" providerId="LiveId" clId="{B9F8A783-5ADD-4A33-B680-F33964FEC9FA}" dt="2018-03-12T17:32:28.501" v="100" actId="478"/>
          <ac:spMkLst>
            <pc:docMk/>
            <pc:sldMk cId="2850386840" sldId="307"/>
            <ac:spMk id="7" creationId="{9291EFC7-6845-45DE-A14C-9ABFAFE9D79E}"/>
          </ac:spMkLst>
        </pc:spChg>
      </pc:sldChg>
      <pc:sldChg chg="del">
        <pc:chgData name="KeonWoo Kim" userId="b9952e68ac52c841" providerId="LiveId" clId="{B9F8A783-5ADD-4A33-B680-F33964FEC9FA}" dt="2018-03-12T17:31:38.605" v="78" actId="2696"/>
        <pc:sldMkLst>
          <pc:docMk/>
          <pc:sldMk cId="870019193" sldId="308"/>
        </pc:sldMkLst>
      </pc:sldChg>
      <pc:sldChg chg="addSp modSp">
        <pc:chgData name="KeonWoo Kim" userId="b9952e68ac52c841" providerId="LiveId" clId="{B9F8A783-5ADD-4A33-B680-F33964FEC9FA}" dt="2018-03-12T17:41:27.363" v="579" actId="114"/>
        <pc:sldMkLst>
          <pc:docMk/>
          <pc:sldMk cId="2620501384" sldId="309"/>
        </pc:sldMkLst>
        <pc:spChg chg="mod">
          <ac:chgData name="KeonWoo Kim" userId="b9952e68ac52c841" providerId="LiveId" clId="{B9F8A783-5ADD-4A33-B680-F33964FEC9FA}" dt="2018-03-12T17:31:25.717" v="77" actId="20577"/>
          <ac:spMkLst>
            <pc:docMk/>
            <pc:sldMk cId="2620501384" sldId="309"/>
            <ac:spMk id="3" creationId="{7B2A7327-949F-4940-ABCC-C7B2CD4B38A2}"/>
          </ac:spMkLst>
        </pc:spChg>
        <pc:spChg chg="add mod">
          <ac:chgData name="KeonWoo Kim" userId="b9952e68ac52c841" providerId="LiveId" clId="{B9F8A783-5ADD-4A33-B680-F33964FEC9FA}" dt="2018-03-12T17:41:27.363" v="579" actId="114"/>
          <ac:spMkLst>
            <pc:docMk/>
            <pc:sldMk cId="2620501384" sldId="309"/>
            <ac:spMk id="7" creationId="{C3E91BED-2810-423B-8004-54BCE70C7DD4}"/>
          </ac:spMkLst>
        </pc:spChg>
      </pc:sldChg>
      <pc:sldChg chg="add del">
        <pc:chgData name="KeonWoo Kim" userId="b9952e68ac52c841" providerId="LiveId" clId="{B9F8A783-5ADD-4A33-B680-F33964FEC9FA}" dt="2018-03-12T17:31:19.150" v="75" actId="2696"/>
        <pc:sldMkLst>
          <pc:docMk/>
          <pc:sldMk cId="4246637909" sldId="310"/>
        </pc:sldMkLst>
      </pc:sldChg>
      <pc:sldChg chg="modSp add">
        <pc:chgData name="KeonWoo Kim" userId="b9952e68ac52c841" providerId="LiveId" clId="{B9F8A783-5ADD-4A33-B680-F33964FEC9FA}" dt="2018-03-12T17:31:23.431" v="76" actId="20577"/>
        <pc:sldMkLst>
          <pc:docMk/>
          <pc:sldMk cId="2901373250" sldId="311"/>
        </pc:sldMkLst>
        <pc:spChg chg="mod">
          <ac:chgData name="KeonWoo Kim" userId="b9952e68ac52c841" providerId="LiveId" clId="{B9F8A783-5ADD-4A33-B680-F33964FEC9FA}" dt="2018-03-12T17:31:23.431" v="76" actId="20577"/>
          <ac:spMkLst>
            <pc:docMk/>
            <pc:sldMk cId="2901373250" sldId="311"/>
            <ac:spMk id="3" creationId="{7B2A7327-949F-4940-ABCC-C7B2CD4B38A2}"/>
          </ac:spMkLst>
        </pc:spChg>
      </pc:sldChg>
      <pc:sldChg chg="modSp add">
        <pc:chgData name="KeonWoo Kim" userId="b9952e68ac52c841" providerId="LiveId" clId="{B9F8A783-5ADD-4A33-B680-F33964FEC9FA}" dt="2018-03-12T17:41:23.924" v="578" actId="114"/>
        <pc:sldMkLst>
          <pc:docMk/>
          <pc:sldMk cId="3254345668" sldId="312"/>
        </pc:sldMkLst>
        <pc:spChg chg="mod">
          <ac:chgData name="KeonWoo Kim" userId="b9952e68ac52c841" providerId="LiveId" clId="{B9F8A783-5ADD-4A33-B680-F33964FEC9FA}" dt="2018-03-12T17:39:38.231" v="445" actId="6549"/>
          <ac:spMkLst>
            <pc:docMk/>
            <pc:sldMk cId="3254345668" sldId="312"/>
            <ac:spMk id="2" creationId="{920AB3F6-11F7-456D-8A89-7CAFFD47E563}"/>
          </ac:spMkLst>
        </pc:spChg>
        <pc:spChg chg="mod">
          <ac:chgData name="KeonWoo Kim" userId="b9952e68ac52c841" providerId="LiveId" clId="{B9F8A783-5ADD-4A33-B680-F33964FEC9FA}" dt="2018-03-12T17:41:23.924" v="578" actId="114"/>
          <ac:spMkLst>
            <pc:docMk/>
            <pc:sldMk cId="3254345668" sldId="312"/>
            <ac:spMk id="3" creationId="{540CBD4E-C14B-421C-857D-BADD0AE06F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6B28-FFEC-4CCB-A0FD-6503A142D61A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E8-2442-42ED-98E4-5C5A5AA58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4D11-07EE-4F5C-91AB-72DAE9189F3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8C5D-6049-40B2-A5CF-1101C674E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9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810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9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2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2475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04788" indent="-204788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025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7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2"/>
            <a:ext cx="254774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ea typeface="Arial Unicode MS" pitchFamily="34" charset="-128"/>
                <a:cs typeface="Arial Unicode MS" pitchFamily="34" charset="-128"/>
              </a:rPr>
              <a:t>Introduction to</a:t>
            </a:r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4" y="2590802"/>
            <a:ext cx="48558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ea typeface="Arial Unicode MS" pitchFamily="34" charset="-128"/>
                <a:cs typeface="Arial Unicode MS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8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8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084264" y="1981202"/>
            <a:ext cx="23028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Introduction to</a:t>
            </a: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30264" y="2590802"/>
            <a:ext cx="42813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7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640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7_2_1/analyzers-common/org/tartarus/snowball/ext/PorterStemmer.html" TargetMode="External"/><Relationship Id="rId2" Type="http://schemas.openxmlformats.org/officeDocument/2006/relationships/hyperlink" Target="https://lucene.apache.org/core/7_2_1/analyzers-common/index.html?org/apache/lucene/analysis/core/SimpleAnalyz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kdbml31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Stage 1. Term Generation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Younghoon Kim (nongaussian@hanyang.ac.kr)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</a:t>
            </a:r>
            <a:r>
              <a:rPr lang="en-US" altLang="ko-KR" i="1" u="sng" dirty="0" err="1">
                <a:solidFill>
                  <a:srgbClr val="FF0000"/>
                </a:solidFill>
              </a:rPr>
              <a:t>edu.hanyang.submit.TinySETokenizer</a:t>
            </a:r>
            <a:endParaRPr lang="en-US" altLang="ko-KR" i="1" u="sng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F3CA27-8F8E-4B7D-BD27-AA9790EB3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75"/>
          <a:stretch/>
        </p:blipFill>
        <p:spPr>
          <a:xfrm>
            <a:off x="1044295" y="2093053"/>
            <a:ext cx="7043082" cy="28956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1FF3EC78-8E71-4745-990F-B1721D6B3B4C}"/>
              </a:ext>
            </a:extLst>
          </p:cNvPr>
          <p:cNvSpPr/>
          <p:nvPr/>
        </p:nvSpPr>
        <p:spPr>
          <a:xfrm>
            <a:off x="2448757" y="2365695"/>
            <a:ext cx="1871574" cy="446020"/>
          </a:xfrm>
          <a:prstGeom prst="wedgeRoundRectCallout">
            <a:avLst>
              <a:gd name="adj1" fmla="val -24312"/>
              <a:gd name="adj2" fmla="val 10223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this class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0110C-47E0-4036-8490-9E7FB7C53217}"/>
              </a:ext>
            </a:extLst>
          </p:cNvPr>
          <p:cNvSpPr/>
          <p:nvPr/>
        </p:nvSpPr>
        <p:spPr>
          <a:xfrm>
            <a:off x="3784297" y="3169697"/>
            <a:ext cx="3061120" cy="13855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2913E650-1AF9-4BDB-BC72-8F24AB476505}"/>
              </a:ext>
            </a:extLst>
          </p:cNvPr>
          <p:cNvSpPr/>
          <p:nvPr/>
        </p:nvSpPr>
        <p:spPr>
          <a:xfrm>
            <a:off x="7151590" y="3154317"/>
            <a:ext cx="1871574" cy="629118"/>
          </a:xfrm>
          <a:prstGeom prst="wedgeRoundRectCallout">
            <a:avLst>
              <a:gd name="adj1" fmla="val -63308"/>
              <a:gd name="adj2" fmla="val 1955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 this three method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767E0-869A-409C-8DF6-EBC1780C0B49}"/>
              </a:ext>
            </a:extLst>
          </p:cNvPr>
          <p:cNvSpPr txBox="1"/>
          <p:nvPr/>
        </p:nvSpPr>
        <p:spPr>
          <a:xfrm>
            <a:off x="777977" y="5346635"/>
            <a:ext cx="7814413" cy="83099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You use </a:t>
            </a:r>
            <a:r>
              <a:rPr lang="en-US" altLang="ko-KR" sz="2400" i="1" dirty="0" err="1"/>
              <a:t>SimpleAnalyzer</a:t>
            </a:r>
            <a:r>
              <a:rPr lang="en-US" altLang="ko-KR" sz="2400" dirty="0"/>
              <a:t> and </a:t>
            </a:r>
            <a:r>
              <a:rPr lang="en-US" altLang="ko-KR" sz="2400" i="1" dirty="0" err="1"/>
              <a:t>PorterStemmer</a:t>
            </a:r>
            <a:r>
              <a:rPr lang="en-US" altLang="ko-KR" sz="2400" dirty="0"/>
              <a:t> class.</a:t>
            </a:r>
          </a:p>
          <a:p>
            <a:pPr algn="ctr"/>
            <a:r>
              <a:rPr lang="en-US" altLang="ko-KR" sz="2400" dirty="0"/>
              <a:t>If you use other class, you may get wrong result. </a:t>
            </a:r>
          </a:p>
        </p:txBody>
      </p:sp>
    </p:spTree>
    <p:extLst>
      <p:ext uri="{BB962C8B-B14F-4D97-AF65-F5344CB8AC3E}">
        <p14:creationId xmlns:p14="http://schemas.microsoft.com/office/powerpoint/2010/main" val="342789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Test your code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0E88D2-D3B4-4970-A796-9E93CED1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20601"/>
          <a:stretch/>
        </p:blipFill>
        <p:spPr>
          <a:xfrm>
            <a:off x="1406769" y="1887523"/>
            <a:ext cx="6330462" cy="49055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3F99F-70C3-49B0-9A82-188838800A5C}"/>
              </a:ext>
            </a:extLst>
          </p:cNvPr>
          <p:cNvSpPr/>
          <p:nvPr/>
        </p:nvSpPr>
        <p:spPr>
          <a:xfrm>
            <a:off x="1863219" y="5268285"/>
            <a:ext cx="2440333" cy="3020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75C24C-B1D8-415B-AA8A-EA7F8E332AB3}"/>
              </a:ext>
            </a:extLst>
          </p:cNvPr>
          <p:cNvSpPr/>
          <p:nvPr/>
        </p:nvSpPr>
        <p:spPr>
          <a:xfrm>
            <a:off x="4179980" y="6270183"/>
            <a:ext cx="2195654" cy="3020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Test your code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E0E635-0128-42A4-8862-0E459F58A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25" y="2322483"/>
            <a:ext cx="6214350" cy="28367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02FE6B-D252-43AF-A260-A142477A606D}"/>
              </a:ext>
            </a:extLst>
          </p:cNvPr>
          <p:cNvSpPr/>
          <p:nvPr/>
        </p:nvSpPr>
        <p:spPr>
          <a:xfrm>
            <a:off x="1389324" y="3187817"/>
            <a:ext cx="3962852" cy="6403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EF80B66E-718E-47C9-ACA1-B7D8443BF9A1}"/>
              </a:ext>
            </a:extLst>
          </p:cNvPr>
          <p:cNvSpPr/>
          <p:nvPr/>
        </p:nvSpPr>
        <p:spPr>
          <a:xfrm>
            <a:off x="5209538" y="3929107"/>
            <a:ext cx="3477262" cy="1149236"/>
          </a:xfrm>
          <a:prstGeom prst="wedgeRoundRectCallout">
            <a:avLst>
              <a:gd name="adj1" fmla="val -56553"/>
              <a:gd name="adj2" fmla="val -4394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 your code passes our unit test, you can see no failures, no errors and no skipped on console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50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FA4C-A995-6B40-8BAC-1CB170C0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External Libraries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CF9DC-0256-874A-BB3D-71B1C13D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 err="1"/>
              <a:t>SimpleAnalyzer</a:t>
            </a:r>
            <a:r>
              <a:rPr lang="en-US" altLang="ko-KR" dirty="0"/>
              <a:t> and </a:t>
            </a:r>
            <a:r>
              <a:rPr lang="en-US" altLang="ko-KR" dirty="0" err="1"/>
              <a:t>PotterStemmer</a:t>
            </a:r>
            <a:r>
              <a:rPr lang="en-US" altLang="ko-KR" dirty="0"/>
              <a:t> in Lucene 7.2.1</a:t>
            </a:r>
          </a:p>
          <a:p>
            <a:pPr lvl="1"/>
            <a:r>
              <a:rPr lang="en-US" altLang="ko-KR" dirty="0" err="1"/>
              <a:t>SimpleAnalyzer</a:t>
            </a:r>
            <a:r>
              <a:rPr lang="en-US" altLang="ko-KR" dirty="0"/>
              <a:t> is a tokenizer that splits a sentence with whitespaces</a:t>
            </a:r>
          </a:p>
          <a:p>
            <a:pPr lvl="1"/>
            <a:r>
              <a:rPr lang="en-US" altLang="ko-KR" dirty="0" err="1"/>
              <a:t>PotterStemmer</a:t>
            </a:r>
            <a:r>
              <a:rPr lang="en-US" altLang="ko-KR" dirty="0"/>
              <a:t> is a well-known and simple stemmer for English</a:t>
            </a:r>
          </a:p>
          <a:p>
            <a:r>
              <a:rPr lang="en-US" altLang="ko-KR" dirty="0" err="1"/>
              <a:t>JavaDoc</a:t>
            </a:r>
            <a:endParaRPr lang="en-US" altLang="ko-KR" dirty="0"/>
          </a:p>
          <a:p>
            <a:pPr lvl="1"/>
            <a:r>
              <a:rPr lang="en-US" altLang="ko-KR" dirty="0" err="1"/>
              <a:t>SimpleAnalyzer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https://lucene.apache.org/core/7_2_1/analyzers-common/index.html?org/apache/lucene/analysis/core/SimpleAnalyzer.html</a:t>
            </a:r>
            <a:endParaRPr lang="en-US" altLang="ko-KR" dirty="0"/>
          </a:p>
          <a:p>
            <a:pPr lvl="1"/>
            <a:r>
              <a:rPr lang="en-US" altLang="ko-KR" dirty="0" err="1"/>
              <a:t>PorterStemmer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https://lucene.apache.org/core/7_2_1/analyzers-common/org/tartarus/snowball/ext/PorterStemmer.html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19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B3F6-11F7-456D-8A89-7CAFFD47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 &amp; 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BD4E-C14B-421C-857D-BADD0AE0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submit</a:t>
            </a:r>
          </a:p>
          <a:p>
            <a:pPr lvl="1"/>
            <a:r>
              <a:rPr lang="en-US" altLang="ko-KR" dirty="0"/>
              <a:t>Run “maven package”</a:t>
            </a:r>
          </a:p>
          <a:p>
            <a:pPr lvl="1"/>
            <a:r>
              <a:rPr lang="en-US" altLang="ko-KR" dirty="0"/>
              <a:t>Submit </a:t>
            </a:r>
            <a:r>
              <a:rPr lang="en-US" altLang="ko-KR" dirty="0">
                <a:solidFill>
                  <a:srgbClr val="FF0000"/>
                </a:solidFill>
              </a:rPr>
              <a:t>&lt;your student ID&gt;-0.0.1-SNAPSHOT.jar</a:t>
            </a:r>
            <a:r>
              <a:rPr lang="en-US" altLang="ko-KR" dirty="0"/>
              <a:t> file (you can find it from &lt;project </a:t>
            </a:r>
            <a:r>
              <a:rPr lang="en-US" altLang="ko-KR" dirty="0" err="1"/>
              <a:t>dir</a:t>
            </a:r>
            <a:r>
              <a:rPr lang="en-US" altLang="ko-KR"/>
              <a:t>&gt;/target/)</a:t>
            </a:r>
            <a:endParaRPr lang="en-US" altLang="ko-KR" dirty="0"/>
          </a:p>
          <a:p>
            <a:r>
              <a:rPr lang="en-US" altLang="ko-KR" dirty="0"/>
              <a:t>If any question, contact TA</a:t>
            </a:r>
          </a:p>
          <a:p>
            <a:pPr lvl="1"/>
            <a:r>
              <a:rPr lang="en-US" altLang="ko-KR" dirty="0" err="1"/>
              <a:t>Keonwoo</a:t>
            </a:r>
            <a:r>
              <a:rPr lang="en-US" altLang="ko-KR" dirty="0"/>
              <a:t> Kim (</a:t>
            </a:r>
            <a:r>
              <a:rPr lang="ko-KR" altLang="en-US" dirty="0"/>
              <a:t>김건우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kdbml314@gmail.com</a:t>
            </a:r>
            <a:endParaRPr lang="en-US" altLang="ko-KR" dirty="0"/>
          </a:p>
          <a:p>
            <a:pPr lvl="1"/>
            <a:r>
              <a:rPr lang="en-US" altLang="ko-KR" dirty="0"/>
              <a:t>Room: 4</a:t>
            </a:r>
            <a:r>
              <a:rPr lang="ko-KR" altLang="en-US" dirty="0"/>
              <a:t>공학관 </a:t>
            </a:r>
            <a:r>
              <a:rPr lang="en-US" altLang="ko-KR" dirty="0"/>
              <a:t>314</a:t>
            </a:r>
            <a:r>
              <a:rPr lang="ko-KR" altLang="en-US" dirty="0"/>
              <a:t>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43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2730D-1370-6045-9B33-DD1E8BF3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77FD-CBEC-664F-9383-A899EC14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The goal of the first stage is</a:t>
            </a:r>
          </a:p>
          <a:p>
            <a:pPr lvl="1"/>
            <a:r>
              <a:rPr kumimoji="1" lang="en-US" altLang="ko-KR" dirty="0"/>
              <a:t>To practice how to write and submit your code</a:t>
            </a:r>
          </a:p>
        </p:txBody>
      </p:sp>
    </p:spTree>
    <p:extLst>
      <p:ext uri="{BB962C8B-B14F-4D97-AF65-F5344CB8AC3E}">
        <p14:creationId xmlns:p14="http://schemas.microsoft.com/office/powerpoint/2010/main" val="36958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8"/>
            <a:ext cx="8229600" cy="4713387"/>
          </a:xfrm>
        </p:spPr>
        <p:txBody>
          <a:bodyPr/>
          <a:lstStyle/>
          <a:p>
            <a:r>
              <a:rPr lang="en-US" altLang="ko-KR" dirty="0"/>
              <a:t>Given</a:t>
            </a:r>
          </a:p>
          <a:p>
            <a:pPr lvl="1"/>
            <a:r>
              <a:rPr lang="en-US" altLang="ko-KR" dirty="0"/>
              <a:t>A string (e.g., sentence, article) of type String</a:t>
            </a:r>
          </a:p>
          <a:p>
            <a:r>
              <a:rPr lang="en-US" altLang="ko-KR" dirty="0"/>
              <a:t>Return</a:t>
            </a:r>
          </a:p>
          <a:p>
            <a:pPr lvl="1"/>
            <a:r>
              <a:rPr lang="en-US" altLang="ko-KR" dirty="0"/>
              <a:t>A list of terms which is split by whitespaces and stemmed</a:t>
            </a:r>
          </a:p>
          <a:p>
            <a:pPr lvl="1"/>
            <a:r>
              <a:rPr lang="en-US" altLang="ko-KR" dirty="0"/>
              <a:t>Type: List&lt;String&gt;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76F3FD-B002-4DCA-B884-63CDF6F80A60}"/>
              </a:ext>
            </a:extLst>
          </p:cNvPr>
          <p:cNvGrpSpPr/>
          <p:nvPr/>
        </p:nvGrpSpPr>
        <p:grpSpPr>
          <a:xfrm>
            <a:off x="542849" y="4286828"/>
            <a:ext cx="7631148" cy="1257342"/>
            <a:chOff x="589858" y="4160993"/>
            <a:chExt cx="7631148" cy="12573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B74E21-84B7-448B-80E3-6CB1D27569E1}"/>
                </a:ext>
              </a:extLst>
            </p:cNvPr>
            <p:cNvSpPr txBox="1"/>
            <p:nvPr/>
          </p:nvSpPr>
          <p:spPr>
            <a:xfrm>
              <a:off x="589858" y="4211863"/>
              <a:ext cx="16683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He likes </a:t>
              </a:r>
              <a:br>
                <a:rPr lang="en-US" altLang="ko-KR" sz="2000" dirty="0"/>
              </a:br>
              <a:r>
                <a:rPr lang="en-US" altLang="ko-KR" sz="2000" dirty="0"/>
                <a:t>fried chicken</a:t>
              </a:r>
              <a:endParaRPr lang="ko-KR" altLang="en-US" sz="2000" dirty="0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376C37C-7F04-4D8D-846C-B2F5C9B8B751}"/>
                </a:ext>
              </a:extLst>
            </p:cNvPr>
            <p:cNvSpPr/>
            <p:nvPr/>
          </p:nvSpPr>
          <p:spPr>
            <a:xfrm>
              <a:off x="2622697" y="4338658"/>
              <a:ext cx="705497" cy="3187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0F4EE5-EF78-4880-B28A-7C821E147E11}"/>
                </a:ext>
              </a:extLst>
            </p:cNvPr>
            <p:cNvSpPr txBox="1"/>
            <p:nvPr/>
          </p:nvSpPr>
          <p:spPr>
            <a:xfrm>
              <a:off x="6788306" y="4182441"/>
              <a:ext cx="1432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he, like,</a:t>
              </a:r>
            </a:p>
            <a:p>
              <a:r>
                <a:rPr lang="en-US" altLang="ko-KR" sz="2000" dirty="0" err="1"/>
                <a:t>fri</a:t>
              </a:r>
              <a:r>
                <a:rPr lang="en-US" altLang="ko-KR" sz="2000" dirty="0"/>
                <a:t>, chicken</a:t>
              </a:r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051945-EA1D-4BEA-94FC-AEBBEC11D4EF}"/>
                </a:ext>
              </a:extLst>
            </p:cNvPr>
            <p:cNvSpPr txBox="1"/>
            <p:nvPr/>
          </p:nvSpPr>
          <p:spPr>
            <a:xfrm>
              <a:off x="3735288" y="4160993"/>
              <a:ext cx="17244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He, likes,</a:t>
              </a:r>
            </a:p>
            <a:p>
              <a:r>
                <a:rPr lang="en-US" altLang="ko-KR" sz="2000" dirty="0"/>
                <a:t>fried, chicken</a:t>
              </a:r>
              <a:endParaRPr lang="ko-KR" altLang="en-US" sz="2000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83EBC50-91AA-47EB-8957-E168E58324E6}"/>
                </a:ext>
              </a:extLst>
            </p:cNvPr>
            <p:cNvSpPr/>
            <p:nvPr/>
          </p:nvSpPr>
          <p:spPr>
            <a:xfrm>
              <a:off x="5743291" y="4376993"/>
              <a:ext cx="705497" cy="3187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말풍선: 모서리가 둥근 사각형 11">
              <a:extLst>
                <a:ext uri="{FF2B5EF4-FFF2-40B4-BE49-F238E27FC236}">
                  <a16:creationId xmlns:a16="http://schemas.microsoft.com/office/drawing/2014/main" id="{CED85041-E02D-4615-A214-E8C167ED0622}"/>
                </a:ext>
              </a:extLst>
            </p:cNvPr>
            <p:cNvSpPr/>
            <p:nvPr/>
          </p:nvSpPr>
          <p:spPr>
            <a:xfrm>
              <a:off x="2456964" y="4972123"/>
              <a:ext cx="1443192" cy="446212"/>
            </a:xfrm>
            <a:prstGeom prst="wedgeRoundRectCallout">
              <a:avLst>
                <a:gd name="adj1" fmla="val -21066"/>
                <a:gd name="adj2" fmla="val -106287"/>
                <a:gd name="adj3" fmla="val 1666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Splitting</a:t>
              </a:r>
              <a:endParaRPr lang="ko-KR" altLang="en-US" dirty="0"/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568BD51D-5674-4811-BC65-51F83DC42F05}"/>
                </a:ext>
              </a:extLst>
            </p:cNvPr>
            <p:cNvSpPr/>
            <p:nvPr/>
          </p:nvSpPr>
          <p:spPr>
            <a:xfrm>
              <a:off x="5506597" y="4972123"/>
              <a:ext cx="1443192" cy="446212"/>
            </a:xfrm>
            <a:prstGeom prst="wedgeRoundRectCallout">
              <a:avLst>
                <a:gd name="adj1" fmla="val -21647"/>
                <a:gd name="adj2" fmla="val -110047"/>
                <a:gd name="adj3" fmla="val 1666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Stemming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30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9F9CB-2A29-B243-806F-9EF7FEA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 Template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8E00B-7D82-914A-9B3B-C3BF5C6B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 provide a package of</a:t>
            </a:r>
          </a:p>
          <a:p>
            <a:pPr lvl="1"/>
            <a:r>
              <a:rPr kumimoji="1" lang="en-US" altLang="ko-KR" dirty="0"/>
              <a:t>A maven project created in Eclipse</a:t>
            </a:r>
          </a:p>
          <a:p>
            <a:r>
              <a:rPr kumimoji="1" lang="en-US" altLang="ko-KR" dirty="0"/>
              <a:t>It contains</a:t>
            </a:r>
          </a:p>
          <a:p>
            <a:pPr lvl="1"/>
            <a:r>
              <a:rPr kumimoji="1" lang="en-US" altLang="ko-KR" dirty="0"/>
              <a:t>Template codes 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edu.hanyang.submit.TinySETokenizer.java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 err="1"/>
              <a:t>TinySE</a:t>
            </a:r>
            <a:r>
              <a:rPr kumimoji="1" lang="en-US" altLang="ko-KR" dirty="0"/>
              <a:t> framework (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lib/tinyse-0.0.1-SNAPSHOT.jar</a:t>
            </a:r>
            <a:r>
              <a:rPr kumimoji="1" lang="en-US" altLang="ko-KR" dirty="0"/>
              <a:t>) </a:t>
            </a:r>
            <a:r>
              <a:rPr kumimoji="1" lang="en-US" altLang="ko-KR" u="sng" dirty="0">
                <a:solidFill>
                  <a:srgbClr val="FF0000"/>
                </a:solidFill>
                <a:sym typeface="Wingdings" pitchFamily="2" charset="2"/>
              </a:rPr>
              <a:t> to be updated on every stage</a:t>
            </a:r>
          </a:p>
          <a:p>
            <a:pPr lvl="2"/>
            <a:r>
              <a:rPr kumimoji="1" lang="en-US" altLang="ko-KR" dirty="0">
                <a:sym typeface="Wingdings" pitchFamily="2" charset="2"/>
              </a:rPr>
              <a:t>Interface files (e.g., </a:t>
            </a:r>
            <a:r>
              <a:rPr kumimoji="1" lang="en-US" altLang="ko-KR" dirty="0" err="1">
                <a:sym typeface="Wingdings" pitchFamily="2" charset="2"/>
              </a:rPr>
              <a:t>Tokenizer.java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pPr lvl="2"/>
            <a:r>
              <a:rPr kumimoji="1" lang="en-US" altLang="ko-KR" dirty="0"/>
              <a:t>Indexer and query processer codes which will complete a search engine by connecting your submissions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0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Eclipse project</a:t>
            </a:r>
          </a:p>
          <a:p>
            <a:r>
              <a:rPr lang="en-US" altLang="ko-KR" dirty="0"/>
              <a:t>Rename the project directory</a:t>
            </a:r>
          </a:p>
          <a:p>
            <a:pPr lvl="1"/>
            <a:r>
              <a:rPr lang="en-US" altLang="ko-KR" dirty="0"/>
              <a:t>2016000000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[your student ID]</a:t>
            </a:r>
          </a:p>
          <a:p>
            <a:pPr lvl="1"/>
            <a:r>
              <a:rPr lang="en-US" altLang="ko-KR" b="1" dirty="0"/>
              <a:t>i.e.</a:t>
            </a:r>
            <a:r>
              <a:rPr lang="en-US" altLang="ko-KR" dirty="0"/>
              <a:t> 2016000000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2018123456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2B142-6998-40FF-80EF-09D96189A87C}"/>
              </a:ext>
            </a:extLst>
          </p:cNvPr>
          <p:cNvSpPr txBox="1"/>
          <p:nvPr/>
        </p:nvSpPr>
        <p:spPr>
          <a:xfrm>
            <a:off x="1151899" y="3905240"/>
            <a:ext cx="2976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[Your student ID] directory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.settings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lib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 err="1"/>
              <a:t>src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target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87BCF-79E5-4E36-8804-81432015EC2A}"/>
              </a:ext>
            </a:extLst>
          </p:cNvPr>
          <p:cNvSpPr txBox="1"/>
          <p:nvPr/>
        </p:nvSpPr>
        <p:spPr>
          <a:xfrm>
            <a:off x="2166738" y="590085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9843C-2949-4345-8390-ADBA1A85C74D}"/>
              </a:ext>
            </a:extLst>
          </p:cNvPr>
          <p:cNvSpPr txBox="1"/>
          <p:nvPr/>
        </p:nvSpPr>
        <p:spPr>
          <a:xfrm>
            <a:off x="4973543" y="3895301"/>
            <a:ext cx="2976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[Your student ID] directory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dirty="0"/>
              <a:t>2016000000 directory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ㄴ </a:t>
            </a:r>
            <a:r>
              <a:rPr lang="en-US" altLang="ko-KR" dirty="0"/>
              <a:t>.settings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ㄴ </a:t>
            </a:r>
            <a:r>
              <a:rPr lang="en-US" altLang="ko-KR" dirty="0"/>
              <a:t>lib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ㄴ </a:t>
            </a:r>
            <a:r>
              <a:rPr lang="en-US" altLang="ko-KR" dirty="0" err="1"/>
              <a:t>src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ㄴ </a:t>
            </a:r>
            <a:r>
              <a:rPr lang="en-US" altLang="ko-KR" dirty="0"/>
              <a:t>target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ㄴ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DCDA9-431D-4F4A-9400-59440D130666}"/>
              </a:ext>
            </a:extLst>
          </p:cNvPr>
          <p:cNvSpPr txBox="1"/>
          <p:nvPr/>
        </p:nvSpPr>
        <p:spPr>
          <a:xfrm>
            <a:off x="6015014" y="5894566"/>
            <a:ext cx="89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Wrong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29F247-BFDB-47F2-A680-3A0A3AD3A11E}"/>
              </a:ext>
            </a:extLst>
          </p:cNvPr>
          <p:cNvSpPr/>
          <p:nvPr/>
        </p:nvSpPr>
        <p:spPr>
          <a:xfrm>
            <a:off x="1042842" y="3787794"/>
            <a:ext cx="3085128" cy="2134411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17BE8F-F0B7-4699-8159-1A0613465617}"/>
              </a:ext>
            </a:extLst>
          </p:cNvPr>
          <p:cNvSpPr/>
          <p:nvPr/>
        </p:nvSpPr>
        <p:spPr>
          <a:xfrm>
            <a:off x="4919015" y="3782275"/>
            <a:ext cx="3085128" cy="2134411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6F3EAB-F765-4765-9AC7-56349F2217DF}"/>
              </a:ext>
            </a:extLst>
          </p:cNvPr>
          <p:cNvSpPr/>
          <p:nvPr/>
        </p:nvSpPr>
        <p:spPr>
          <a:xfrm>
            <a:off x="5368765" y="4187320"/>
            <a:ext cx="2402048" cy="3108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510FE5D1-6462-45D4-8EAD-33A76BDC0E79}"/>
              </a:ext>
            </a:extLst>
          </p:cNvPr>
          <p:cNvSpPr/>
          <p:nvPr/>
        </p:nvSpPr>
        <p:spPr>
          <a:xfrm>
            <a:off x="7007414" y="4612399"/>
            <a:ext cx="1157681" cy="340008"/>
          </a:xfrm>
          <a:prstGeom prst="wedgeRoundRectCallout">
            <a:avLst>
              <a:gd name="adj1" fmla="val -42573"/>
              <a:gd name="adj2" fmla="val -9688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05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the project in eclipse IDE</a:t>
            </a:r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B9546D-3705-49D8-AE55-169E81BA3E0E}"/>
              </a:ext>
            </a:extLst>
          </p:cNvPr>
          <p:cNvGrpSpPr/>
          <p:nvPr/>
        </p:nvGrpSpPr>
        <p:grpSpPr>
          <a:xfrm>
            <a:off x="663996" y="2238811"/>
            <a:ext cx="3112316" cy="2852257"/>
            <a:chOff x="381699" y="2172748"/>
            <a:chExt cx="3112316" cy="28522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32B549-EACB-4F30-8A1A-535B74D2E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219" b="22544"/>
            <a:stretch/>
          </p:blipFill>
          <p:spPr>
            <a:xfrm>
              <a:off x="381699" y="2172748"/>
              <a:ext cx="3112316" cy="285225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12558E-138E-486E-B020-4C33002AC883}"/>
                </a:ext>
              </a:extLst>
            </p:cNvPr>
            <p:cNvSpPr/>
            <p:nvPr/>
          </p:nvSpPr>
          <p:spPr>
            <a:xfrm>
              <a:off x="457200" y="4194495"/>
              <a:ext cx="1044564" cy="3103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1C1005-F3F3-408D-BC44-B764EC730A6F}"/>
              </a:ext>
            </a:extLst>
          </p:cNvPr>
          <p:cNvGrpSpPr/>
          <p:nvPr/>
        </p:nvGrpSpPr>
        <p:grpSpPr>
          <a:xfrm>
            <a:off x="4940285" y="2238811"/>
            <a:ext cx="3473873" cy="3691415"/>
            <a:chOff x="4151720" y="2172748"/>
            <a:chExt cx="3473873" cy="36914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577BAEB-9796-47C0-BDBC-8C2DE38C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720" y="2172748"/>
              <a:ext cx="3473873" cy="369141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C5CBD1-05FD-4066-9352-EB86B7E33EAD}"/>
                </a:ext>
              </a:extLst>
            </p:cNvPr>
            <p:cNvSpPr/>
            <p:nvPr/>
          </p:nvSpPr>
          <p:spPr>
            <a:xfrm>
              <a:off x="4485314" y="3429000"/>
              <a:ext cx="1479258" cy="270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CAB4F3C8-3010-4673-871A-D09C4032C216}"/>
              </a:ext>
            </a:extLst>
          </p:cNvPr>
          <p:cNvSpPr/>
          <p:nvPr/>
        </p:nvSpPr>
        <p:spPr>
          <a:xfrm>
            <a:off x="327171" y="1904301"/>
            <a:ext cx="511728" cy="5117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5E912-337A-424C-9C79-551BADA51AEB}"/>
              </a:ext>
            </a:extLst>
          </p:cNvPr>
          <p:cNvSpPr/>
          <p:nvPr/>
        </p:nvSpPr>
        <p:spPr>
          <a:xfrm>
            <a:off x="4684421" y="1904301"/>
            <a:ext cx="511728" cy="5117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4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the project in eclipse IDE</a:t>
            </a:r>
          </a:p>
          <a:p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B90BF4-754F-421F-ADF1-3A9C975E6C47}"/>
              </a:ext>
            </a:extLst>
          </p:cNvPr>
          <p:cNvGrpSpPr/>
          <p:nvPr/>
        </p:nvGrpSpPr>
        <p:grpSpPr>
          <a:xfrm>
            <a:off x="683568" y="2238811"/>
            <a:ext cx="3130157" cy="4177627"/>
            <a:chOff x="683568" y="2238811"/>
            <a:chExt cx="3130157" cy="417762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5F72DE-2D3C-4157-AC63-F554CF991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238811"/>
              <a:ext cx="3130157" cy="417762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03C716-31FC-453A-8575-3E6FCD8B26BE}"/>
                </a:ext>
              </a:extLst>
            </p:cNvPr>
            <p:cNvSpPr/>
            <p:nvPr/>
          </p:nvSpPr>
          <p:spPr>
            <a:xfrm>
              <a:off x="3074096" y="2867287"/>
              <a:ext cx="739629" cy="270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BEDA01-0715-44DA-86BD-52ECFB76D832}"/>
              </a:ext>
            </a:extLst>
          </p:cNvPr>
          <p:cNvGrpSpPr/>
          <p:nvPr/>
        </p:nvGrpSpPr>
        <p:grpSpPr>
          <a:xfrm>
            <a:off x="5002372" y="2238811"/>
            <a:ext cx="3533775" cy="3600450"/>
            <a:chOff x="5002372" y="2238811"/>
            <a:chExt cx="3533775" cy="360045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15D5B14-B0E3-4310-BE4A-DE1076DC5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372" y="2238811"/>
              <a:ext cx="3533775" cy="360045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62722D-A79A-4033-925B-22BFE0B987FB}"/>
                </a:ext>
              </a:extLst>
            </p:cNvPr>
            <p:cNvSpPr/>
            <p:nvPr/>
          </p:nvSpPr>
          <p:spPr>
            <a:xfrm>
              <a:off x="5644622" y="3886985"/>
              <a:ext cx="1261614" cy="270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C1F5E912-337A-424C-9C79-551BADA51AEB}"/>
              </a:ext>
            </a:extLst>
          </p:cNvPr>
          <p:cNvSpPr/>
          <p:nvPr/>
        </p:nvSpPr>
        <p:spPr>
          <a:xfrm>
            <a:off x="4684421" y="1904301"/>
            <a:ext cx="511728" cy="5117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B4F3C8-3010-4673-871A-D09C4032C216}"/>
              </a:ext>
            </a:extLst>
          </p:cNvPr>
          <p:cNvSpPr/>
          <p:nvPr/>
        </p:nvSpPr>
        <p:spPr>
          <a:xfrm>
            <a:off x="327171" y="1904301"/>
            <a:ext cx="511728" cy="5117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F383E9DE-3972-4314-A4C5-C1D4172DDB78}"/>
              </a:ext>
            </a:extLst>
          </p:cNvPr>
          <p:cNvSpPr/>
          <p:nvPr/>
        </p:nvSpPr>
        <p:spPr>
          <a:xfrm>
            <a:off x="6275429" y="3137832"/>
            <a:ext cx="1157681" cy="631639"/>
          </a:xfrm>
          <a:prstGeom prst="wedgeRoundRectCallout">
            <a:avLst>
              <a:gd name="adj1" fmla="val -20109"/>
              <a:gd name="adj2" fmla="val 7444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Your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92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the project in eclipse IDE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439D4-BE86-42E3-BE21-3BDE651D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60165"/>
            <a:ext cx="3327763" cy="44413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860B0-36E8-4FB1-BD7E-F3A3DDDEE746}"/>
              </a:ext>
            </a:extLst>
          </p:cNvPr>
          <p:cNvSpPr/>
          <p:nvPr/>
        </p:nvSpPr>
        <p:spPr>
          <a:xfrm>
            <a:off x="2546729" y="6270183"/>
            <a:ext cx="699810" cy="2705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5BF747-4C38-40A0-B290-3C3F3196C7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55254" b="34973"/>
          <a:stretch/>
        </p:blipFill>
        <p:spPr>
          <a:xfrm>
            <a:off x="4975502" y="2164361"/>
            <a:ext cx="3711298" cy="290643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1F5E912-337A-424C-9C79-551BADA51AEB}"/>
              </a:ext>
            </a:extLst>
          </p:cNvPr>
          <p:cNvSpPr/>
          <p:nvPr/>
        </p:nvSpPr>
        <p:spPr>
          <a:xfrm>
            <a:off x="4684421" y="1904301"/>
            <a:ext cx="511728" cy="5117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B4F3C8-3010-4673-871A-D09C4032C216}"/>
              </a:ext>
            </a:extLst>
          </p:cNvPr>
          <p:cNvSpPr/>
          <p:nvPr/>
        </p:nvSpPr>
        <p:spPr>
          <a:xfrm>
            <a:off x="327171" y="1904301"/>
            <a:ext cx="511728" cy="5117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065B42B7-9659-4182-932C-90B88D9F6859}"/>
              </a:ext>
            </a:extLst>
          </p:cNvPr>
          <p:cNvSpPr/>
          <p:nvPr/>
        </p:nvSpPr>
        <p:spPr>
          <a:xfrm>
            <a:off x="4839618" y="3692560"/>
            <a:ext cx="1157681" cy="627769"/>
          </a:xfrm>
          <a:prstGeom prst="wedgeRoundRectCallout">
            <a:avLst>
              <a:gd name="adj1" fmla="val -6341"/>
              <a:gd name="adj2" fmla="val -8643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Import</a:t>
            </a:r>
          </a:p>
          <a:p>
            <a:pPr algn="ctr"/>
            <a:r>
              <a:rPr lang="en-US" altLang="ko-KR" dirty="0"/>
              <a:t>success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4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F99FC-68E3-B947-A5D4-A90A77A4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 Use Code Template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5B7D-7D16-654F-A3A4-5119F473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1A69D2-424C-2740-A8DC-2C9C06AC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384300"/>
            <a:ext cx="8928100" cy="5473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EF379D-3545-3942-984A-00360CBDB2C6}"/>
              </a:ext>
            </a:extLst>
          </p:cNvPr>
          <p:cNvSpPr/>
          <p:nvPr/>
        </p:nvSpPr>
        <p:spPr>
          <a:xfrm>
            <a:off x="355930" y="6550384"/>
            <a:ext cx="1261614" cy="2705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모서리가 둥근 사각형 23">
            <a:extLst>
              <a:ext uri="{FF2B5EF4-FFF2-40B4-BE49-F238E27FC236}">
                <a16:creationId xmlns:a16="http://schemas.microsoft.com/office/drawing/2014/main" id="{1BD97F99-C365-CE48-8C5A-BA51F76DBB0A}"/>
              </a:ext>
            </a:extLst>
          </p:cNvPr>
          <p:cNvSpPr/>
          <p:nvPr/>
        </p:nvSpPr>
        <p:spPr>
          <a:xfrm>
            <a:off x="4807800" y="1905590"/>
            <a:ext cx="2935250" cy="631639"/>
          </a:xfrm>
          <a:prstGeom prst="wedgeRoundRectCallout">
            <a:avLst>
              <a:gd name="adj1" fmla="val -34843"/>
              <a:gd name="adj2" fmla="val 8226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 Artifact Id to your student 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D7C130-86FA-AC41-BF71-1ADE5D7211C5}"/>
              </a:ext>
            </a:extLst>
          </p:cNvPr>
          <p:cNvSpPr/>
          <p:nvPr/>
        </p:nvSpPr>
        <p:spPr>
          <a:xfrm>
            <a:off x="4208383" y="2867287"/>
            <a:ext cx="1261614" cy="2705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51196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IR02-dict</Template>
  <TotalTime>940</TotalTime>
  <Words>506</Words>
  <Application>Microsoft Macintosh PowerPoint</Application>
  <PresentationFormat>화면 슬라이드 쇼(4:3)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맑은 고딕</vt:lpstr>
      <vt:lpstr>Arial Unicode MS</vt:lpstr>
      <vt:lpstr>Arial</vt:lpstr>
      <vt:lpstr>Calibri</vt:lpstr>
      <vt:lpstr>Consolas</vt:lpstr>
      <vt:lpstr>Georgia</vt:lpstr>
      <vt:lpstr>Tahoma</vt:lpstr>
      <vt:lpstr>Wingdings</vt:lpstr>
      <vt:lpstr>Wingdings 2</vt:lpstr>
      <vt:lpstr>Digg-EM-Algorithm</vt:lpstr>
      <vt:lpstr>Stage 1. Term Generation</vt:lpstr>
      <vt:lpstr>Note</vt:lpstr>
      <vt:lpstr>Problem Definition</vt:lpstr>
      <vt:lpstr>Code Template</vt:lpstr>
      <vt:lpstr>To Use Code Template</vt:lpstr>
      <vt:lpstr>To Use Code Template</vt:lpstr>
      <vt:lpstr>To Use Code Template</vt:lpstr>
      <vt:lpstr>To Use Code Template</vt:lpstr>
      <vt:lpstr>To Use Code Template</vt:lpstr>
      <vt:lpstr>To Use Code Template</vt:lpstr>
      <vt:lpstr>To Use Code Template</vt:lpstr>
      <vt:lpstr>To Use Code Template</vt:lpstr>
      <vt:lpstr>External Libraries</vt:lpstr>
      <vt:lpstr>Constrain &amp; Submit</vt:lpstr>
    </vt:vector>
  </TitlesOfParts>
  <Company>LG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Theory and its Applications</dc:title>
  <dc:creator>Younghoon</dc:creator>
  <cp:lastModifiedBy>Younghoon Kim</cp:lastModifiedBy>
  <cp:revision>46</cp:revision>
  <dcterms:created xsi:type="dcterms:W3CDTF">2015-07-01T06:40:38Z</dcterms:created>
  <dcterms:modified xsi:type="dcterms:W3CDTF">2018-03-13T01:10:09Z</dcterms:modified>
</cp:coreProperties>
</file>