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2" r:id="rId3"/>
    <p:sldId id="313" r:id="rId4"/>
    <p:sldId id="315" r:id="rId5"/>
    <p:sldId id="317" r:id="rId6"/>
    <p:sldId id="258" r:id="rId7"/>
    <p:sldId id="314" r:id="rId8"/>
    <p:sldId id="316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onWoo Kim" userId="b9952e68ac52c841" providerId="LiveId" clId="{B9F8A783-5ADD-4A33-B680-F33964FEC9FA}"/>
    <pc:docChg chg="undo custSel addSld delSld modSld sldOrd">
      <pc:chgData name="KeonWoo Kim" userId="b9952e68ac52c841" providerId="LiveId" clId="{B9F8A783-5ADD-4A33-B680-F33964FEC9FA}" dt="2018-03-12T17:41:33.103" v="583" actId="114"/>
      <pc:docMkLst>
        <pc:docMk/>
      </pc:docMkLst>
      <pc:sldChg chg="modSp">
        <pc:chgData name="KeonWoo Kim" userId="b9952e68ac52c841" providerId="LiveId" clId="{B9F8A783-5ADD-4A33-B680-F33964FEC9FA}" dt="2018-03-12T17:35:13.477" v="148" actId="166"/>
        <pc:sldMkLst>
          <pc:docMk/>
          <pc:sldMk cId="690054188" sldId="258"/>
        </pc:sldMkLst>
        <pc:spChg chg="ord">
          <ac:chgData name="KeonWoo Kim" userId="b9952e68ac52c841" providerId="LiveId" clId="{B9F8A783-5ADD-4A33-B680-F33964FEC9FA}" dt="2018-03-12T17:35:13.477" v="148" actId="166"/>
          <ac:spMkLst>
            <pc:docMk/>
            <pc:sldMk cId="690054188" sldId="258"/>
            <ac:spMk id="13" creationId="{510FE5D1-6462-45D4-8EAD-33A76BDC0E79}"/>
          </ac:spMkLst>
        </pc:spChg>
      </pc:sldChg>
      <pc:sldChg chg="addSp delSp modSp">
        <pc:chgData name="KeonWoo Kim" userId="b9952e68ac52c841" providerId="LiveId" clId="{B9F8A783-5ADD-4A33-B680-F33964FEC9FA}" dt="2018-03-12T17:36:03.190" v="182" actId="1076"/>
        <pc:sldMkLst>
          <pc:docMk/>
          <pc:sldMk cId="2612304542" sldId="302"/>
        </pc:sldMkLst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4" creationId="{ADB74E21-84B7-448B-80E3-6CB1D27569E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5" creationId="{5376C37C-7F04-4D8D-846C-B2F5C9B8B75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6" creationId="{1C0F4EE5-EF78-4880-B28A-7C821E147E1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7" creationId="{C0B446FB-12C3-487E-8763-6727057CAB4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8" creationId="{07C3918E-C028-47CE-ACEC-FF3967DACE10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9" creationId="{16051945-EA1D-4BEA-94FC-AEBBEC11D4EF}"/>
          </ac:spMkLst>
        </pc:spChg>
        <pc:spChg chg="add del mod">
          <ac:chgData name="KeonWoo Kim" userId="b9952e68ac52c841" providerId="LiveId" clId="{B9F8A783-5ADD-4A33-B680-F33964FEC9FA}" dt="2018-03-12T17:35:08.824" v="147" actId="478"/>
          <ac:spMkLst>
            <pc:docMk/>
            <pc:sldMk cId="2612304542" sldId="302"/>
            <ac:spMk id="10" creationId="{785A2FC6-6E2C-455A-80DC-24C23D4F6CAC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1" creationId="{983EBC50-91AA-47EB-8957-E168E58324E6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2" creationId="{CED85041-E02D-4615-A214-E8C167ED0622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3" creationId="{568BD51D-5674-4811-BC65-51F83DC42F05}"/>
          </ac:spMkLst>
        </pc:spChg>
        <pc:grpChg chg="add mod">
          <ac:chgData name="KeonWoo Kim" userId="b9952e68ac52c841" providerId="LiveId" clId="{B9F8A783-5ADD-4A33-B680-F33964FEC9FA}" dt="2018-03-12T17:36:03.190" v="182" actId="1076"/>
          <ac:grpSpMkLst>
            <pc:docMk/>
            <pc:sldMk cId="2612304542" sldId="302"/>
            <ac:grpSpMk id="14" creationId="{6976F3FD-B002-4DCA-B884-63CDF6F80A60}"/>
          </ac:grpSpMkLst>
        </pc:grpChg>
      </pc:sldChg>
      <pc:sldChg chg="modSp">
        <pc:chgData name="KeonWoo Kim" userId="b9952e68ac52c841" providerId="LiveId" clId="{B9F8A783-5ADD-4A33-B680-F33964FEC9FA}" dt="2018-03-12T17:41:33.103" v="583" actId="114"/>
        <pc:sldMkLst>
          <pc:docMk/>
          <pc:sldMk cId="3427896903" sldId="306"/>
        </pc:sldMkLst>
        <pc:spChg chg="mod">
          <ac:chgData name="KeonWoo Kim" userId="b9952e68ac52c841" providerId="LiveId" clId="{B9F8A783-5ADD-4A33-B680-F33964FEC9FA}" dt="2018-03-12T17:31:15.189" v="74" actId="20577"/>
          <ac:spMkLst>
            <pc:docMk/>
            <pc:sldMk cId="3427896903" sldId="306"/>
            <ac:spMk id="3" creationId="{7B2A7327-949F-4940-ABCC-C7B2CD4B38A2}"/>
          </ac:spMkLst>
        </pc:spChg>
        <pc:spChg chg="mod">
          <ac:chgData name="KeonWoo Kim" userId="b9952e68ac52c841" providerId="LiveId" clId="{B9F8A783-5ADD-4A33-B680-F33964FEC9FA}" dt="2018-03-12T17:41:33.103" v="583" actId="114"/>
          <ac:spMkLst>
            <pc:docMk/>
            <pc:sldMk cId="3427896903" sldId="306"/>
            <ac:spMk id="20" creationId="{27E767E0-869A-409C-8DF6-EBC1780C0B49}"/>
          </ac:spMkLst>
        </pc:spChg>
      </pc:sldChg>
      <pc:sldChg chg="addSp delSp modSp ord">
        <pc:chgData name="KeonWoo Kim" userId="b9952e68ac52c841" providerId="LiveId" clId="{B9F8A783-5ADD-4A33-B680-F33964FEC9FA}" dt="2018-03-12T17:32:28.501" v="100" actId="478"/>
        <pc:sldMkLst>
          <pc:docMk/>
          <pc:sldMk cId="2850386840" sldId="307"/>
        </pc:sldMkLst>
        <pc:spChg chg="mod">
          <ac:chgData name="KeonWoo Kim" userId="b9952e68ac52c841" providerId="LiveId" clId="{B9F8A783-5ADD-4A33-B680-F33964FEC9FA}" dt="2018-03-12T17:32:24.178" v="99" actId="20577"/>
          <ac:spMkLst>
            <pc:docMk/>
            <pc:sldMk cId="2850386840" sldId="307"/>
            <ac:spMk id="3" creationId="{7B2A7327-949F-4940-ABCC-C7B2CD4B38A2}"/>
          </ac:spMkLst>
        </pc:spChg>
        <pc:spChg chg="add del mod">
          <ac:chgData name="KeonWoo Kim" userId="b9952e68ac52c841" providerId="LiveId" clId="{B9F8A783-5ADD-4A33-B680-F33964FEC9FA}" dt="2018-03-12T17:32:28.501" v="100" actId="478"/>
          <ac:spMkLst>
            <pc:docMk/>
            <pc:sldMk cId="2850386840" sldId="307"/>
            <ac:spMk id="7" creationId="{9291EFC7-6845-45DE-A14C-9ABFAFE9D79E}"/>
          </ac:spMkLst>
        </pc:spChg>
      </pc:sldChg>
      <pc:sldChg chg="del">
        <pc:chgData name="KeonWoo Kim" userId="b9952e68ac52c841" providerId="LiveId" clId="{B9F8A783-5ADD-4A33-B680-F33964FEC9FA}" dt="2018-03-12T17:31:38.605" v="78" actId="2696"/>
        <pc:sldMkLst>
          <pc:docMk/>
          <pc:sldMk cId="870019193" sldId="308"/>
        </pc:sldMkLst>
      </pc:sldChg>
      <pc:sldChg chg="addSp modSp">
        <pc:chgData name="KeonWoo Kim" userId="b9952e68ac52c841" providerId="LiveId" clId="{B9F8A783-5ADD-4A33-B680-F33964FEC9FA}" dt="2018-03-12T17:41:27.363" v="579" actId="114"/>
        <pc:sldMkLst>
          <pc:docMk/>
          <pc:sldMk cId="2620501384" sldId="309"/>
        </pc:sldMkLst>
        <pc:spChg chg="mod">
          <ac:chgData name="KeonWoo Kim" userId="b9952e68ac52c841" providerId="LiveId" clId="{B9F8A783-5ADD-4A33-B680-F33964FEC9FA}" dt="2018-03-12T17:31:25.717" v="77" actId="20577"/>
          <ac:spMkLst>
            <pc:docMk/>
            <pc:sldMk cId="2620501384" sldId="309"/>
            <ac:spMk id="3" creationId="{7B2A7327-949F-4940-ABCC-C7B2CD4B38A2}"/>
          </ac:spMkLst>
        </pc:spChg>
        <pc:spChg chg="add mod">
          <ac:chgData name="KeonWoo Kim" userId="b9952e68ac52c841" providerId="LiveId" clId="{B9F8A783-5ADD-4A33-B680-F33964FEC9FA}" dt="2018-03-12T17:41:27.363" v="579" actId="114"/>
          <ac:spMkLst>
            <pc:docMk/>
            <pc:sldMk cId="2620501384" sldId="309"/>
            <ac:spMk id="7" creationId="{C3E91BED-2810-423B-8004-54BCE70C7DD4}"/>
          </ac:spMkLst>
        </pc:spChg>
      </pc:sldChg>
      <pc:sldChg chg="add del">
        <pc:chgData name="KeonWoo Kim" userId="b9952e68ac52c841" providerId="LiveId" clId="{B9F8A783-5ADD-4A33-B680-F33964FEC9FA}" dt="2018-03-12T17:31:19.150" v="75" actId="2696"/>
        <pc:sldMkLst>
          <pc:docMk/>
          <pc:sldMk cId="4246637909" sldId="310"/>
        </pc:sldMkLst>
      </pc:sldChg>
      <pc:sldChg chg="modSp add">
        <pc:chgData name="KeonWoo Kim" userId="b9952e68ac52c841" providerId="LiveId" clId="{B9F8A783-5ADD-4A33-B680-F33964FEC9FA}" dt="2018-03-12T17:31:23.431" v="76" actId="20577"/>
        <pc:sldMkLst>
          <pc:docMk/>
          <pc:sldMk cId="2901373250" sldId="311"/>
        </pc:sldMkLst>
        <pc:spChg chg="mod">
          <ac:chgData name="KeonWoo Kim" userId="b9952e68ac52c841" providerId="LiveId" clId="{B9F8A783-5ADD-4A33-B680-F33964FEC9FA}" dt="2018-03-12T17:31:23.431" v="76" actId="20577"/>
          <ac:spMkLst>
            <pc:docMk/>
            <pc:sldMk cId="2901373250" sldId="311"/>
            <ac:spMk id="3" creationId="{7B2A7327-949F-4940-ABCC-C7B2CD4B38A2}"/>
          </ac:spMkLst>
        </pc:spChg>
      </pc:sldChg>
      <pc:sldChg chg="modSp add">
        <pc:chgData name="KeonWoo Kim" userId="b9952e68ac52c841" providerId="LiveId" clId="{B9F8A783-5ADD-4A33-B680-F33964FEC9FA}" dt="2018-03-12T17:41:23.924" v="578" actId="114"/>
        <pc:sldMkLst>
          <pc:docMk/>
          <pc:sldMk cId="3254345668" sldId="312"/>
        </pc:sldMkLst>
        <pc:spChg chg="mod">
          <ac:chgData name="KeonWoo Kim" userId="b9952e68ac52c841" providerId="LiveId" clId="{B9F8A783-5ADD-4A33-B680-F33964FEC9FA}" dt="2018-03-12T17:39:38.231" v="445" actId="6549"/>
          <ac:spMkLst>
            <pc:docMk/>
            <pc:sldMk cId="3254345668" sldId="312"/>
            <ac:spMk id="2" creationId="{920AB3F6-11F7-456D-8A89-7CAFFD47E563}"/>
          </ac:spMkLst>
        </pc:spChg>
        <pc:spChg chg="mod">
          <ac:chgData name="KeonWoo Kim" userId="b9952e68ac52c841" providerId="LiveId" clId="{B9F8A783-5ADD-4A33-B680-F33964FEC9FA}" dt="2018-03-12T17:41:23.924" v="578" actId="114"/>
          <ac:spMkLst>
            <pc:docMk/>
            <pc:sldMk cId="3254345668" sldId="312"/>
            <ac:spMk id="3" creationId="{540CBD4E-C14B-421C-857D-BADD0AE06F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6B28-FFEC-4CCB-A0FD-6503A142D61A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E8-2442-42ED-98E4-5C5A5AA58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4D11-07EE-4F5C-91AB-72DAE9189F3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8C5D-6049-40B2-A5CF-1101C674E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9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810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9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2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2475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04788" indent="-204788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025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2"/>
            <a:ext cx="254774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4" y="2590802"/>
            <a:ext cx="4855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8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084264" y="1981202"/>
            <a:ext cx="2302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Introduction to</a:t>
            </a: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0264" y="2590802"/>
            <a:ext cx="42813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7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640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2018. 3. 27.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dbml314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Stage 2. </a:t>
            </a:r>
            <a:r>
              <a:rPr lang="en-US" altLang="ko-KR"/>
              <a:t>External Merge 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Younghoon Kim (nongaussian@hanyang.ac.kr)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Given</a:t>
            </a:r>
          </a:p>
          <a:p>
            <a:pPr lvl="1"/>
            <a:r>
              <a:rPr lang="en-US" altLang="ko-KR" sz="2000" dirty="0"/>
              <a:t>A file</a:t>
            </a:r>
          </a:p>
          <a:p>
            <a:pPr lvl="2"/>
            <a:r>
              <a:rPr lang="en-US" altLang="ko-KR" sz="1600" dirty="0"/>
              <a:t>Containing a list of triples with 3 integers (e.g., &lt;5, 1, 2&gt;)</a:t>
            </a:r>
          </a:p>
          <a:p>
            <a:pPr lvl="2"/>
            <a:r>
              <a:rPr lang="en-US" altLang="ko-KR" sz="1600" dirty="0"/>
              <a:t>For triples, use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org.apache.commons.lang3.tuple.MutableTriple</a:t>
            </a:r>
          </a:p>
          <a:p>
            <a:r>
              <a:rPr lang="en-US" altLang="ko-KR" sz="2000" dirty="0"/>
              <a:t>Return</a:t>
            </a:r>
          </a:p>
          <a:p>
            <a:pPr lvl="1"/>
            <a:r>
              <a:rPr lang="en-US" altLang="ko-KR" sz="2000" dirty="0"/>
              <a:t>A file</a:t>
            </a:r>
          </a:p>
          <a:p>
            <a:pPr lvl="2"/>
            <a:r>
              <a:rPr lang="en-US" altLang="ko-KR" sz="1600" dirty="0"/>
              <a:t>A list of triples sorted in the ascending order by using external merge sort</a:t>
            </a:r>
          </a:p>
          <a:p>
            <a:pPr lvl="1"/>
            <a:r>
              <a:rPr lang="en-US" altLang="ko-KR" sz="2000" dirty="0"/>
              <a:t>Sorting criteria</a:t>
            </a:r>
          </a:p>
          <a:p>
            <a:pPr lvl="2"/>
            <a:r>
              <a:rPr lang="en-US" altLang="ko-KR" sz="1600" dirty="0"/>
              <a:t>Primarily, sort by the first value</a:t>
            </a:r>
          </a:p>
          <a:p>
            <a:pPr lvl="2"/>
            <a:r>
              <a:rPr lang="en-US" altLang="ko-KR" sz="1600" dirty="0"/>
              <a:t>With tuples with an identical first value, use the second value</a:t>
            </a:r>
          </a:p>
          <a:p>
            <a:pPr lvl="2"/>
            <a:r>
              <a:rPr lang="en-US" altLang="ko-KR" sz="1600" dirty="0"/>
              <a:t>With tuples with identical first and second values, use the third value</a:t>
            </a:r>
          </a:p>
          <a:p>
            <a:pPr lvl="1"/>
            <a:r>
              <a:rPr lang="en-US" altLang="ko-KR" sz="2000" dirty="0"/>
              <a:t>Example</a:t>
            </a:r>
          </a:p>
          <a:p>
            <a:pPr lvl="2"/>
            <a:endParaRPr lang="ko-KR" altLang="en-US" sz="16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175090C-EC50-455B-BB87-3D58874DE627}"/>
              </a:ext>
            </a:extLst>
          </p:cNvPr>
          <p:cNvSpPr/>
          <p:nvPr/>
        </p:nvSpPr>
        <p:spPr>
          <a:xfrm rot="5400000">
            <a:off x="4263983" y="5681424"/>
            <a:ext cx="256417" cy="503340"/>
          </a:xfrm>
          <a:prstGeom prst="rightArrow">
            <a:avLst>
              <a:gd name="adj1" fmla="val 450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16C10-3996-E542-9138-E3F00AA3B656}"/>
              </a:ext>
            </a:extLst>
          </p:cNvPr>
          <p:cNvSpPr/>
          <p:nvPr/>
        </p:nvSpPr>
        <p:spPr>
          <a:xfrm>
            <a:off x="358347" y="5441060"/>
            <a:ext cx="9860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onaco" pitchFamily="2" charset="0"/>
              </a:rPr>
              <a:t>(4,8,4)(4,5,4)(7,9,6)(0,6,5)(6,0,3)(0,5,3)(3,1,7)(5,4,9)(4,6,6)(9,1,1)</a:t>
            </a:r>
            <a:endParaRPr lang="en-US" altLang="ko-KR" sz="1600" dirty="0">
              <a:effectLst/>
              <a:latin typeface="Monaco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465527-9369-7B49-8FD1-B5EBFE585D67}"/>
              </a:ext>
            </a:extLst>
          </p:cNvPr>
          <p:cNvSpPr/>
          <p:nvPr/>
        </p:nvSpPr>
        <p:spPr>
          <a:xfrm>
            <a:off x="358347" y="6069710"/>
            <a:ext cx="1065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onaco" pitchFamily="2" charset="0"/>
              </a:rPr>
              <a:t>(0,5,3)(0,6,5)(3,1,7)(4,5,4)(4,6,6)(4,8,4)(5,4,9)(6,0,3)(7,9,6)(9,1,1)</a:t>
            </a:r>
            <a:endParaRPr lang="en-US" altLang="ko-KR" sz="16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9F9CB-2A29-B243-806F-9EF7FEA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Template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E00B-7D82-914A-9B3B-C3BF5C6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 provide a package of</a:t>
            </a:r>
          </a:p>
          <a:p>
            <a:pPr lvl="1"/>
            <a:r>
              <a:rPr kumimoji="1" lang="en-US" altLang="ko-KR" dirty="0"/>
              <a:t>A maven project created in Eclipse</a:t>
            </a:r>
          </a:p>
          <a:p>
            <a:r>
              <a:rPr kumimoji="1" lang="en-US" altLang="ko-KR" dirty="0"/>
              <a:t>It contains</a:t>
            </a:r>
          </a:p>
          <a:p>
            <a:pPr lvl="1"/>
            <a:r>
              <a:rPr kumimoji="1" lang="en-US" altLang="ko-KR" dirty="0"/>
              <a:t>Template codes 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edu.hanyang.submit.TinySEExternalSort.java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/>
              <a:t>TinySE</a:t>
            </a:r>
            <a:r>
              <a:rPr kumimoji="1" lang="en-US" altLang="ko-KR" dirty="0"/>
              <a:t> framework 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lib/tinyse-0.0.1-SNAPSHOT.jar</a:t>
            </a:r>
            <a:r>
              <a:rPr kumimoji="1" lang="en-US" altLang="ko-KR" dirty="0"/>
              <a:t>) </a:t>
            </a:r>
            <a:r>
              <a:rPr kumimoji="1" lang="en-US" altLang="ko-KR" u="sng" dirty="0">
                <a:solidFill>
                  <a:srgbClr val="FF0000"/>
                </a:solidFill>
                <a:sym typeface="Wingdings" pitchFamily="2" charset="2"/>
              </a:rPr>
              <a:t> to be updated on every stage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Interface files (e.g., </a:t>
            </a:r>
            <a:r>
              <a:rPr lang="en-US" altLang="ko-KR" dirty="0"/>
              <a:t>ExternalSort</a:t>
            </a:r>
            <a:r>
              <a:rPr kumimoji="1" lang="en-US" altLang="ko-KR" dirty="0">
                <a:sym typeface="Wingdings" pitchFamily="2" charset="2"/>
              </a:rPr>
              <a:t>.java)</a:t>
            </a:r>
          </a:p>
          <a:p>
            <a:pPr lvl="2"/>
            <a:r>
              <a:rPr kumimoji="1" lang="en-US" altLang="ko-KR" dirty="0"/>
              <a:t>Indexer and query processer codes which will complete a search engine by connecting your submissions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</a:t>
            </a:r>
            <a:r>
              <a:rPr lang="en-US" altLang="ko-KR" i="1" u="sng" dirty="0" err="1">
                <a:solidFill>
                  <a:srgbClr val="FF0000"/>
                </a:solidFill>
              </a:rPr>
              <a:t>edu.hanyang.submit.TinySEExternalSort</a:t>
            </a:r>
            <a:endParaRPr lang="en-US" altLang="ko-KR" i="1" u="sng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B4718-8E9F-5741-B711-2852FC5C66B2}"/>
              </a:ext>
            </a:extLst>
          </p:cNvPr>
          <p:cNvSpPr/>
          <p:nvPr/>
        </p:nvSpPr>
        <p:spPr>
          <a:xfrm>
            <a:off x="683568" y="2256322"/>
            <a:ext cx="808972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edu.hanyang.indexer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br>
              <a:rPr lang="en-US" altLang="ko-KR" sz="1400" dirty="0">
                <a:latin typeface="Monaco" pitchFamily="2" charset="0"/>
              </a:rPr>
            </a:br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interface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ExternalSort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latin typeface="Monaco" pitchFamily="2" charset="0"/>
              </a:rPr>
              <a:t> sort(String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infile</a:t>
            </a:r>
            <a:r>
              <a:rPr lang="en-US" altLang="ko-KR" sz="1400" dirty="0">
                <a:latin typeface="Monaco" pitchFamily="2" charset="0"/>
              </a:rPr>
              <a:t>,  /* input file path */ </a:t>
            </a:r>
            <a:br>
              <a:rPr lang="en-US" altLang="ko-KR" sz="1400" dirty="0">
                <a:latin typeface="Monaco" pitchFamily="2" charset="0"/>
              </a:rPr>
            </a:br>
            <a:r>
              <a:rPr lang="en-US" altLang="ko-KR" sz="1400" dirty="0">
                <a:latin typeface="Monaco" pitchFamily="2" charset="0"/>
              </a:rPr>
              <a:t>			String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outfile</a:t>
            </a:r>
            <a:r>
              <a:rPr lang="en-US" altLang="ko-KR" sz="1400" dirty="0">
                <a:latin typeface="Monaco" pitchFamily="2" charset="0"/>
              </a:rPr>
              <a:t>, /* output file path */</a:t>
            </a:r>
          </a:p>
          <a:p>
            <a:r>
              <a:rPr lang="en-US" altLang="ko-KR" sz="1400" dirty="0">
                <a:latin typeface="Monaco" pitchFamily="2" charset="0"/>
              </a:rPr>
              <a:t>			String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tmpdir</a:t>
            </a:r>
            <a:r>
              <a:rPr lang="en-US" altLang="ko-KR" sz="1400" dirty="0">
                <a:latin typeface="Monaco" pitchFamily="2" charset="0"/>
              </a:rPr>
              <a:t>,  /* temporary directory</a:t>
            </a:r>
          </a:p>
          <a:p>
            <a:r>
              <a:rPr lang="en-US" altLang="ko-KR" sz="1400" dirty="0">
                <a:latin typeface="Monaco" pitchFamily="2" charset="0"/>
              </a:rPr>
              <a:t>					  for creating intermediate </a:t>
            </a:r>
          </a:p>
          <a:p>
            <a:r>
              <a:rPr lang="en-US" altLang="ko-KR" sz="1400" dirty="0">
                <a:latin typeface="Monaco" pitchFamily="2" charset="0"/>
              </a:rPr>
              <a:t>					  runs */</a:t>
            </a: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		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blocksize</a:t>
            </a:r>
            <a:r>
              <a:rPr lang="en-US" altLang="ko-KR" sz="1400" dirty="0">
                <a:latin typeface="Monaco" pitchFamily="2" charset="0"/>
              </a:rPr>
              <a:t>,  /* 8192 bytes */</a:t>
            </a: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		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nblocks</a:t>
            </a:r>
            <a:r>
              <a:rPr lang="en-US" altLang="ko-KR" sz="1400" dirty="0">
                <a:latin typeface="Monaco" pitchFamily="2" charset="0"/>
              </a:rPr>
              <a:t>);   /* available memory size /</a:t>
            </a:r>
          </a:p>
          <a:p>
            <a:r>
              <a:rPr lang="en-US" altLang="ko-KR" sz="1400" dirty="0">
                <a:latin typeface="Monaco" pitchFamily="2" charset="0"/>
              </a:rPr>
              <a:t>					  </a:t>
            </a:r>
            <a:r>
              <a:rPr lang="en-US" altLang="ko-KR" sz="1400" dirty="0" err="1">
                <a:latin typeface="Monaco" pitchFamily="2" charset="0"/>
              </a:rPr>
              <a:t>blocksize</a:t>
            </a:r>
            <a:r>
              <a:rPr lang="en-US" altLang="ko-KR" sz="1400" dirty="0">
                <a:latin typeface="Monaco" pitchFamily="2" charset="0"/>
              </a:rPr>
              <a:t> */</a:t>
            </a: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8383-1F03-954B-AC08-E1E784D7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Read and Write Buffers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19928-7740-934B-8EB1-1D371B73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To implement an external sort,</a:t>
            </a:r>
          </a:p>
          <a:p>
            <a:pPr lvl="1"/>
            <a:r>
              <a:rPr kumimoji="1" lang="en-US" altLang="ko-KR" dirty="0"/>
              <a:t>You may need read a given size of blocks sequentially for each run</a:t>
            </a:r>
          </a:p>
          <a:p>
            <a:pPr lvl="1"/>
            <a:r>
              <a:rPr kumimoji="1" lang="en-US" altLang="ko-KR" dirty="0"/>
              <a:t>How do we implement it in Java?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 Use </a:t>
            </a:r>
            <a:r>
              <a:rPr kumimoji="1" lang="en-US" altLang="ko-KR" dirty="0" err="1">
                <a:sym typeface="Wingdings" pitchFamily="2" charset="2"/>
              </a:rPr>
              <a:t>BufferedReader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19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Utility Class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F505711-17F8-4CB1-8059-523ED53D9CDA}"/>
              </a:ext>
            </a:extLst>
          </p:cNvPr>
          <p:cNvSpPr txBox="1">
            <a:spLocks/>
          </p:cNvSpPr>
          <p:nvPr/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Clr>
                <a:srgbClr val="00206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50000"/>
              <a:buFont typeface="Wingdings" pitchFamily="2" charset="2"/>
              <a:buChar char="u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DiskIO.class</a:t>
            </a:r>
            <a:endParaRPr lang="en-US" altLang="ko-KR" dirty="0"/>
          </a:p>
          <a:p>
            <a:pPr lvl="1"/>
            <a:r>
              <a:rPr lang="en-US" altLang="ko-KR" dirty="0" err="1"/>
              <a:t>edu.hanyang.utils.DiskIO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E6FA2293-B6DE-4066-8AF4-ADF12C395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8"/>
          <a:stretch/>
        </p:blipFill>
        <p:spPr>
          <a:xfrm>
            <a:off x="187366" y="2256639"/>
            <a:ext cx="8769268" cy="4601361"/>
          </a:xfrm>
        </p:spPr>
      </p:pic>
    </p:spTree>
    <p:extLst>
      <p:ext uri="{BB962C8B-B14F-4D97-AF65-F5344CB8AC3E}">
        <p14:creationId xmlns:p14="http://schemas.microsoft.com/office/powerpoint/2010/main" val="6900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B3F6-11F7-456D-8A89-7CAFFD4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 &amp; 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BD4E-C14B-421C-857D-BADD0AE0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How to submit</a:t>
            </a:r>
          </a:p>
          <a:p>
            <a:pPr lvl="1"/>
            <a:r>
              <a:rPr lang="en-US" altLang="ko-KR" dirty="0"/>
              <a:t>Run “maven package”</a:t>
            </a:r>
          </a:p>
          <a:p>
            <a:pPr lvl="1"/>
            <a:r>
              <a:rPr lang="en-US" altLang="ko-KR" dirty="0"/>
              <a:t>Submit </a:t>
            </a:r>
            <a:r>
              <a:rPr lang="en-US" altLang="ko-KR" dirty="0">
                <a:solidFill>
                  <a:srgbClr val="FF0000"/>
                </a:solidFill>
              </a:rPr>
              <a:t>&lt;your student ID&gt;-0.0.1-SNAPSHOT.jar</a:t>
            </a:r>
            <a:r>
              <a:rPr lang="en-US" altLang="ko-KR" dirty="0"/>
              <a:t> file (you can find it from &lt;project </a:t>
            </a:r>
            <a:r>
              <a:rPr lang="en-US" altLang="ko-KR" dirty="0" err="1"/>
              <a:t>dir</a:t>
            </a:r>
            <a:r>
              <a:rPr lang="en-US" altLang="ko-KR" dirty="0"/>
              <a:t>&gt;/target/)</a:t>
            </a:r>
          </a:p>
          <a:p>
            <a:r>
              <a:rPr lang="en-US" altLang="ko-KR" dirty="0"/>
              <a:t>If any question, contact TA</a:t>
            </a:r>
          </a:p>
          <a:p>
            <a:pPr lvl="1"/>
            <a:r>
              <a:rPr lang="en-US" altLang="ko-KR" dirty="0" err="1"/>
              <a:t>Keonwoo</a:t>
            </a:r>
            <a:r>
              <a:rPr lang="en-US" altLang="ko-KR" dirty="0"/>
              <a:t> Kim (</a:t>
            </a:r>
            <a:r>
              <a:rPr lang="ko-KR" altLang="en-US" dirty="0"/>
              <a:t>김건우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kdbml314@gmail.com</a:t>
            </a:r>
            <a:endParaRPr lang="en-US" altLang="ko-KR" dirty="0"/>
          </a:p>
          <a:p>
            <a:pPr lvl="1"/>
            <a:r>
              <a:rPr lang="en-US" altLang="ko-KR" dirty="0"/>
              <a:t>Room: 4</a:t>
            </a:r>
            <a:r>
              <a:rPr lang="ko-KR" altLang="en-US" dirty="0"/>
              <a:t>공학관 </a:t>
            </a:r>
            <a:r>
              <a:rPr lang="en-US" altLang="ko-KR" dirty="0"/>
              <a:t>314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Due date</a:t>
            </a:r>
          </a:p>
          <a:p>
            <a:pPr lvl="1"/>
            <a:r>
              <a:rPr lang="en-US" altLang="ko-KR" dirty="0"/>
              <a:t>Apr. </a:t>
            </a:r>
            <a:r>
              <a:rPr lang="en-US" altLang="ko-KR"/>
              <a:t>17 (11:59pm)</a:t>
            </a:r>
            <a:endParaRPr lang="en-US" altLang="ko-KR" dirty="0"/>
          </a:p>
          <a:p>
            <a:r>
              <a:rPr lang="en-US" altLang="ko-KR" dirty="0"/>
              <a:t>Unit test</a:t>
            </a:r>
          </a:p>
          <a:p>
            <a:pPr lvl="1"/>
            <a:r>
              <a:rPr lang="en-US" altLang="ko-KR" dirty="0"/>
              <a:t>The maven project will be updated and provided soon</a:t>
            </a:r>
          </a:p>
          <a:p>
            <a:pPr lvl="1"/>
            <a:r>
              <a:rPr lang="en-US" altLang="ko-KR" dirty="0"/>
              <a:t>It will include a unit test code, test and answer files to let you test the correctness of output sorted list</a:t>
            </a:r>
          </a:p>
          <a:p>
            <a:pPr lvl="1"/>
            <a:r>
              <a:rPr lang="en-US" altLang="ko-KR" dirty="0"/>
              <a:t>BUT, it does not guarantee whether or not your submit works well with larger files</a:t>
            </a:r>
          </a:p>
        </p:txBody>
      </p:sp>
    </p:spTree>
    <p:extLst>
      <p:ext uri="{BB962C8B-B14F-4D97-AF65-F5344CB8AC3E}">
        <p14:creationId xmlns:p14="http://schemas.microsoft.com/office/powerpoint/2010/main" val="163600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your code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E88D2-D3B4-4970-A796-9E93CED18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20601"/>
          <a:stretch/>
        </p:blipFill>
        <p:spPr>
          <a:xfrm>
            <a:off x="1406769" y="1887523"/>
            <a:ext cx="6330462" cy="49055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93F99F-70C3-49B0-9A82-188838800A5C}"/>
              </a:ext>
            </a:extLst>
          </p:cNvPr>
          <p:cNvSpPr/>
          <p:nvPr/>
        </p:nvSpPr>
        <p:spPr>
          <a:xfrm>
            <a:off x="1863219" y="5268285"/>
            <a:ext cx="2440333" cy="3020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5C24C-B1D8-415B-AA8A-EA7F8E332AB3}"/>
              </a:ext>
            </a:extLst>
          </p:cNvPr>
          <p:cNvSpPr/>
          <p:nvPr/>
        </p:nvSpPr>
        <p:spPr>
          <a:xfrm>
            <a:off x="4179980" y="6270183"/>
            <a:ext cx="2195654" cy="3020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3250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IR02-dict</Template>
  <TotalTime>1083</TotalTime>
  <Words>405</Words>
  <Application>Microsoft Macintosh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맑은 고딕</vt:lpstr>
      <vt:lpstr>Arial Unicode MS</vt:lpstr>
      <vt:lpstr>Arial</vt:lpstr>
      <vt:lpstr>Calibri</vt:lpstr>
      <vt:lpstr>Consolas</vt:lpstr>
      <vt:lpstr>Georgia</vt:lpstr>
      <vt:lpstr>Monaco</vt:lpstr>
      <vt:lpstr>Tahoma</vt:lpstr>
      <vt:lpstr>Wingdings</vt:lpstr>
      <vt:lpstr>Wingdings 2</vt:lpstr>
      <vt:lpstr>Digg-EM-Algorithm</vt:lpstr>
      <vt:lpstr>Stage 2. External Merge Sort</vt:lpstr>
      <vt:lpstr>Goal</vt:lpstr>
      <vt:lpstr>Code Template</vt:lpstr>
      <vt:lpstr>To Use Code Template</vt:lpstr>
      <vt:lpstr>Read and Write Buffers</vt:lpstr>
      <vt:lpstr>Utility Class</vt:lpstr>
      <vt:lpstr>Constrain &amp; Submit</vt:lpstr>
      <vt:lpstr>To Use Code Template</vt:lpstr>
    </vt:vector>
  </TitlesOfParts>
  <Company>LG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Theory and its Applications</dc:title>
  <dc:creator>Younghoon</dc:creator>
  <cp:lastModifiedBy>Younghoon Kim</cp:lastModifiedBy>
  <cp:revision>55</cp:revision>
  <dcterms:created xsi:type="dcterms:W3CDTF">2015-07-01T06:40:38Z</dcterms:created>
  <dcterms:modified xsi:type="dcterms:W3CDTF">2018-03-27T02:45:11Z</dcterms:modified>
</cp:coreProperties>
</file>