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302" r:id="rId3"/>
    <p:sldId id="313" r:id="rId4"/>
    <p:sldId id="315" r:id="rId5"/>
    <p:sldId id="314" r:id="rId6"/>
    <p:sldId id="318" r:id="rId7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48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onWoo Kim" userId="b9952e68ac52c841" providerId="LiveId" clId="{B9F8A783-5ADD-4A33-B680-F33964FEC9FA}"/>
    <pc:docChg chg="undo custSel addSld delSld modSld sldOrd">
      <pc:chgData name="KeonWoo Kim" userId="b9952e68ac52c841" providerId="LiveId" clId="{B9F8A783-5ADD-4A33-B680-F33964FEC9FA}" dt="2018-03-12T17:41:33.103" v="583" actId="114"/>
      <pc:docMkLst>
        <pc:docMk/>
      </pc:docMkLst>
      <pc:sldChg chg="modSp">
        <pc:chgData name="KeonWoo Kim" userId="b9952e68ac52c841" providerId="LiveId" clId="{B9F8A783-5ADD-4A33-B680-F33964FEC9FA}" dt="2018-03-12T17:35:13.477" v="148" actId="166"/>
        <pc:sldMkLst>
          <pc:docMk/>
          <pc:sldMk cId="690054188" sldId="258"/>
        </pc:sldMkLst>
        <pc:spChg chg="ord">
          <ac:chgData name="KeonWoo Kim" userId="b9952e68ac52c841" providerId="LiveId" clId="{B9F8A783-5ADD-4A33-B680-F33964FEC9FA}" dt="2018-03-12T17:35:13.477" v="148" actId="166"/>
          <ac:spMkLst>
            <pc:docMk/>
            <pc:sldMk cId="690054188" sldId="258"/>
            <ac:spMk id="13" creationId="{510FE5D1-6462-45D4-8EAD-33A76BDC0E79}"/>
          </ac:spMkLst>
        </pc:spChg>
      </pc:sldChg>
      <pc:sldChg chg="addSp delSp modSp">
        <pc:chgData name="KeonWoo Kim" userId="b9952e68ac52c841" providerId="LiveId" clId="{B9F8A783-5ADD-4A33-B680-F33964FEC9FA}" dt="2018-03-12T17:36:03.190" v="182" actId="1076"/>
        <pc:sldMkLst>
          <pc:docMk/>
          <pc:sldMk cId="2612304542" sldId="302"/>
        </pc:sldMkLst>
        <pc:spChg chg="mod">
          <ac:chgData name="KeonWoo Kim" userId="b9952e68ac52c841" providerId="LiveId" clId="{B9F8A783-5ADD-4A33-B680-F33964FEC9FA}" dt="2018-03-12T17:35:58.545" v="181" actId="164"/>
          <ac:spMkLst>
            <pc:docMk/>
            <pc:sldMk cId="2612304542" sldId="302"/>
            <ac:spMk id="4" creationId="{ADB74E21-84B7-448B-80E3-6CB1D27569E1}"/>
          </ac:spMkLst>
        </pc:spChg>
        <pc:spChg chg="mod">
          <ac:chgData name="KeonWoo Kim" userId="b9952e68ac52c841" providerId="LiveId" clId="{B9F8A783-5ADD-4A33-B680-F33964FEC9FA}" dt="2018-03-12T17:35:58.545" v="181" actId="164"/>
          <ac:spMkLst>
            <pc:docMk/>
            <pc:sldMk cId="2612304542" sldId="302"/>
            <ac:spMk id="5" creationId="{5376C37C-7F04-4D8D-846C-B2F5C9B8B751}"/>
          </ac:spMkLst>
        </pc:spChg>
        <pc:spChg chg="mod">
          <ac:chgData name="KeonWoo Kim" userId="b9952e68ac52c841" providerId="LiveId" clId="{B9F8A783-5ADD-4A33-B680-F33964FEC9FA}" dt="2018-03-12T17:35:58.545" v="181" actId="164"/>
          <ac:spMkLst>
            <pc:docMk/>
            <pc:sldMk cId="2612304542" sldId="302"/>
            <ac:spMk id="6" creationId="{1C0F4EE5-EF78-4880-B28A-7C821E147E11}"/>
          </ac:spMkLst>
        </pc:spChg>
        <pc:spChg chg="mod">
          <ac:chgData name="KeonWoo Kim" userId="b9952e68ac52c841" providerId="LiveId" clId="{B9F8A783-5ADD-4A33-B680-F33964FEC9FA}" dt="2018-03-12T17:35:58.545" v="181" actId="164"/>
          <ac:spMkLst>
            <pc:docMk/>
            <pc:sldMk cId="2612304542" sldId="302"/>
            <ac:spMk id="7" creationId="{C0B446FB-12C3-487E-8763-6727057CAB41}"/>
          </ac:spMkLst>
        </pc:spChg>
        <pc:spChg chg="mod">
          <ac:chgData name="KeonWoo Kim" userId="b9952e68ac52c841" providerId="LiveId" clId="{B9F8A783-5ADD-4A33-B680-F33964FEC9FA}" dt="2018-03-12T17:35:58.545" v="181" actId="164"/>
          <ac:spMkLst>
            <pc:docMk/>
            <pc:sldMk cId="2612304542" sldId="302"/>
            <ac:spMk id="8" creationId="{07C3918E-C028-47CE-ACEC-FF3967DACE10}"/>
          </ac:spMkLst>
        </pc:spChg>
        <pc:spChg chg="add mod">
          <ac:chgData name="KeonWoo Kim" userId="b9952e68ac52c841" providerId="LiveId" clId="{B9F8A783-5ADD-4A33-B680-F33964FEC9FA}" dt="2018-03-12T17:35:58.545" v="181" actId="164"/>
          <ac:spMkLst>
            <pc:docMk/>
            <pc:sldMk cId="2612304542" sldId="302"/>
            <ac:spMk id="9" creationId="{16051945-EA1D-4BEA-94FC-AEBBEC11D4EF}"/>
          </ac:spMkLst>
        </pc:spChg>
        <pc:spChg chg="add del mod">
          <ac:chgData name="KeonWoo Kim" userId="b9952e68ac52c841" providerId="LiveId" clId="{B9F8A783-5ADD-4A33-B680-F33964FEC9FA}" dt="2018-03-12T17:35:08.824" v="147" actId="478"/>
          <ac:spMkLst>
            <pc:docMk/>
            <pc:sldMk cId="2612304542" sldId="302"/>
            <ac:spMk id="10" creationId="{785A2FC6-6E2C-455A-80DC-24C23D4F6CAC}"/>
          </ac:spMkLst>
        </pc:spChg>
        <pc:spChg chg="add mod">
          <ac:chgData name="KeonWoo Kim" userId="b9952e68ac52c841" providerId="LiveId" clId="{B9F8A783-5ADD-4A33-B680-F33964FEC9FA}" dt="2018-03-12T17:35:58.545" v="181" actId="164"/>
          <ac:spMkLst>
            <pc:docMk/>
            <pc:sldMk cId="2612304542" sldId="302"/>
            <ac:spMk id="11" creationId="{983EBC50-91AA-47EB-8957-E168E58324E6}"/>
          </ac:spMkLst>
        </pc:spChg>
        <pc:spChg chg="add mod">
          <ac:chgData name="KeonWoo Kim" userId="b9952e68ac52c841" providerId="LiveId" clId="{B9F8A783-5ADD-4A33-B680-F33964FEC9FA}" dt="2018-03-12T17:35:58.545" v="181" actId="164"/>
          <ac:spMkLst>
            <pc:docMk/>
            <pc:sldMk cId="2612304542" sldId="302"/>
            <ac:spMk id="12" creationId="{CED85041-E02D-4615-A214-E8C167ED0622}"/>
          </ac:spMkLst>
        </pc:spChg>
        <pc:spChg chg="add mod">
          <ac:chgData name="KeonWoo Kim" userId="b9952e68ac52c841" providerId="LiveId" clId="{B9F8A783-5ADD-4A33-B680-F33964FEC9FA}" dt="2018-03-12T17:35:58.545" v="181" actId="164"/>
          <ac:spMkLst>
            <pc:docMk/>
            <pc:sldMk cId="2612304542" sldId="302"/>
            <ac:spMk id="13" creationId="{568BD51D-5674-4811-BC65-51F83DC42F05}"/>
          </ac:spMkLst>
        </pc:spChg>
        <pc:grpChg chg="add mod">
          <ac:chgData name="KeonWoo Kim" userId="b9952e68ac52c841" providerId="LiveId" clId="{B9F8A783-5ADD-4A33-B680-F33964FEC9FA}" dt="2018-03-12T17:36:03.190" v="182" actId="1076"/>
          <ac:grpSpMkLst>
            <pc:docMk/>
            <pc:sldMk cId="2612304542" sldId="302"/>
            <ac:grpSpMk id="14" creationId="{6976F3FD-B002-4DCA-B884-63CDF6F80A60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D6B28-FFEC-4CCB-A0FD-6503A142D61A}" type="datetimeFigureOut">
              <a:rPr lang="ko-KR" altLang="en-US" smtClean="0"/>
              <a:t>2018. 4. 24.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0BBE8-2442-42ED-98E4-5C5A5AA58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240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A4D11-07EE-4F5C-91AB-72DAE9189F3C}" type="datetimeFigureOut">
              <a:rPr lang="ko-KR" altLang="en-US" smtClean="0"/>
              <a:t>2018. 4. 24.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C8C5D-6049-40B2-A5CF-1101C674E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341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395536" y="2996952"/>
            <a:ext cx="720080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6EDE-CC66-4BED-948B-50E49CD7885C}" type="datetimeFigureOut">
              <a:rPr lang="ko-KR" altLang="en-US" smtClean="0"/>
              <a:t>2018. 4. 24.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97F-43B2-44D3-ABB9-621CF88510C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67544" y="3573016"/>
            <a:ext cx="8208912" cy="720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83569" y="1700808"/>
            <a:ext cx="72008" cy="20162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모서리가 둥근 직사각형 8"/>
          <p:cNvSpPr/>
          <p:nvPr/>
        </p:nvSpPr>
        <p:spPr>
          <a:xfrm>
            <a:off x="835969" y="2636912"/>
            <a:ext cx="72008" cy="20162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08105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6EDE-CC66-4BED-948B-50E49CD7885C}" type="datetimeFigureOut">
              <a:rPr lang="ko-KR" altLang="en-US" smtClean="0"/>
              <a:t>2018. 4. 24.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97F-43B2-44D3-ABB9-621CF8851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76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6EDE-CC66-4BED-948B-50E49CD7885C}" type="datetimeFigureOut">
              <a:rPr lang="ko-KR" altLang="en-US" smtClean="0"/>
              <a:t>2018. 4. 24.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97F-43B2-44D3-ABB9-621CF8851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596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/>
          </p:cNvSpPr>
          <p:nvPr/>
        </p:nvSpPr>
        <p:spPr bwMode="auto">
          <a:xfrm>
            <a:off x="301625" y="228602"/>
            <a:ext cx="8534400" cy="758825"/>
          </a:xfrm>
          <a:prstGeom prst="rect">
            <a:avLst/>
          </a:prstGeom>
        </p:spPr>
        <p:txBody>
          <a:bodyPr anchor="b"/>
          <a:lstStyle/>
          <a:p>
            <a:pPr algn="ctr" eaLnBrk="0" hangingPunct="0"/>
            <a:endParaRPr lang="ko-KR" altLang="ko-KR" sz="2475">
              <a:solidFill>
                <a:srgbClr val="7B9899"/>
              </a:solidFill>
              <a:latin typeface="Georgia" pitchFamily="18" charset="0"/>
            </a:endParaRPr>
          </a:p>
        </p:txBody>
      </p:sp>
      <p:sp>
        <p:nvSpPr>
          <p:cNvPr id="99331" name="Rectangle 3"/>
          <p:cNvSpPr>
            <a:spLocks noGrp="1"/>
          </p:cNvSpPr>
          <p:nvPr/>
        </p:nvSpPr>
        <p:spPr bwMode="auto">
          <a:xfrm>
            <a:off x="301625" y="1524000"/>
            <a:ext cx="8534400" cy="4598988"/>
          </a:xfrm>
          <a:prstGeom prst="rect">
            <a:avLst/>
          </a:prstGeom>
        </p:spPr>
        <p:txBody>
          <a:bodyPr/>
          <a:lstStyle/>
          <a:p>
            <a:pPr marL="204788" indent="-204788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ko-KR" altLang="ko-KR" sz="2025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875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084263" y="1981202"/>
            <a:ext cx="2547749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700">
                <a:solidFill>
                  <a:srgbClr val="FBFCFF"/>
                </a:solidFill>
                <a:ea typeface="Arial Unicode MS" pitchFamily="34" charset="-128"/>
                <a:cs typeface="Arial Unicode MS" pitchFamily="34" charset="-128"/>
              </a:rPr>
              <a:t>Introduction to</a:t>
            </a:r>
          </a:p>
        </p:txBody>
      </p:sp>
      <p:sp>
        <p:nvSpPr>
          <p:cNvPr id="5" name="Rectangle 7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ko-KR" sz="1350">
              <a:solidFill>
                <a:srgbClr val="FFFFFF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830264" y="2590802"/>
            <a:ext cx="485588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rgbClr val="139CB7"/>
                </a:solidFill>
                <a:ea typeface="Arial Unicode MS" pitchFamily="34" charset="-128"/>
                <a:cs typeface="Arial Unicode MS" pitchFamily="34" charset="-128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294F6EDE-CC66-4BED-948B-50E49CD7885C}" type="datetimeFigureOut">
              <a:rPr lang="ko-KR" altLang="en-US" smtClean="0"/>
              <a:t>2018. 4. 24.</a:t>
            </a:fld>
            <a:endParaRPr lang="ko-KR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0E1F497F-43B2-44D3-ABB9-621CF8851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883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52600"/>
            <a:ext cx="3810000" cy="4876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876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4F6EDE-CC66-4BED-948B-50E49CD7885C}" type="datetimeFigureOut">
              <a:rPr lang="ko-KR" altLang="en-US" smtClean="0"/>
              <a:t>2018. 4. 24.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1F497F-43B2-44D3-ABB9-621CF8851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588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1084264" y="1981202"/>
            <a:ext cx="2302875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700">
                <a:solidFill>
                  <a:srgbClr val="FBFCFF"/>
                </a:solidFill>
                <a:latin typeface="Calibri" pitchFamily="34" charset="0"/>
                <a:ea typeface="Arial Unicode MS" pitchFamily="50" charset="-127"/>
                <a:cs typeface="Arial Unicode MS" pitchFamily="50" charset="-127"/>
              </a:rPr>
              <a:t>Introduction to</a:t>
            </a:r>
          </a:p>
        </p:txBody>
      </p:sp>
      <p:sp>
        <p:nvSpPr>
          <p:cNvPr id="5" name="Rectangle 10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ko-KR" sz="1350">
              <a:solidFill>
                <a:srgbClr val="FFFFFF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830264" y="2590802"/>
            <a:ext cx="428136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rgbClr val="139CB7"/>
                </a:solidFill>
                <a:latin typeface="Calibri" pitchFamily="34" charset="0"/>
                <a:ea typeface="Arial Unicode MS" pitchFamily="50" charset="-127"/>
                <a:cs typeface="Arial Unicode MS" pitchFamily="50" charset="-127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294F6EDE-CC66-4BED-948B-50E49CD7885C}" type="datetimeFigureOut">
              <a:rPr lang="ko-KR" altLang="en-US" smtClean="0"/>
              <a:t>2018. 4. 24.</a:t>
            </a:fld>
            <a:endParaRPr lang="ko-KR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0E1F497F-43B2-44D3-ABB9-621CF8851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57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994122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6EDE-CC66-4BED-948B-50E49CD7885C}" type="datetimeFigureOut">
              <a:rPr lang="ko-KR" altLang="en-US" smtClean="0"/>
              <a:t>2018. 4. 24.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97F-43B2-44D3-ABB9-621CF88510C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642392"/>
            <a:ext cx="432048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79512" y="1196752"/>
            <a:ext cx="7848872" cy="720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7" y="612304"/>
            <a:ext cx="360040" cy="3684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79512" y="476672"/>
            <a:ext cx="338336" cy="3600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9552" y="1124744"/>
            <a:ext cx="185936" cy="1859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86401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6EDE-CC66-4BED-948B-50E49CD7885C}" type="datetimeFigureOut">
              <a:rPr lang="ko-KR" altLang="en-US" smtClean="0"/>
              <a:t>2018. 4. 24.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97F-43B2-44D3-ABB9-621CF8851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95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6EDE-CC66-4BED-948B-50E49CD7885C}" type="datetimeFigureOut">
              <a:rPr lang="ko-KR" altLang="en-US" smtClean="0"/>
              <a:t>2018. 4. 24.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97F-43B2-44D3-ABB9-621CF8851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04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6EDE-CC66-4BED-948B-50E49CD7885C}" type="datetimeFigureOut">
              <a:rPr lang="ko-KR" altLang="en-US" smtClean="0"/>
              <a:t>2018. 4. 24.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97F-43B2-44D3-ABB9-621CF8851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18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6EDE-CC66-4BED-948B-50E49CD7885C}" type="datetimeFigureOut">
              <a:rPr lang="ko-KR" altLang="en-US" smtClean="0"/>
              <a:t>2018. 4. 24.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97F-43B2-44D3-ABB9-621CF8851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67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6EDE-CC66-4BED-948B-50E49CD7885C}" type="datetimeFigureOut">
              <a:rPr lang="ko-KR" altLang="en-US" smtClean="0"/>
              <a:t>2018. 4. 24.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97F-43B2-44D3-ABB9-621CF8851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13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6EDE-CC66-4BED-948B-50E49CD7885C}" type="datetimeFigureOut">
              <a:rPr lang="ko-KR" altLang="en-US" smtClean="0"/>
              <a:t>2018. 4. 24.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97F-43B2-44D3-ABB9-621CF8851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85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6EDE-CC66-4BED-948B-50E49CD7885C}" type="datetimeFigureOut">
              <a:rPr lang="ko-KR" altLang="en-US" smtClean="0"/>
              <a:t>2018. 4. 24.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97F-43B2-44D3-ABB9-621CF8851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257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12778"/>
            <a:ext cx="822960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F6EDE-CC66-4BED-948B-50E49CD7885C}" type="datetimeFigureOut">
              <a:rPr lang="ko-KR" altLang="en-US" smtClean="0"/>
              <a:t>2018. 4. 24.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F497F-43B2-44D3-ABB9-621CF8851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33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Clr>
          <a:srgbClr val="002060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Clr>
          <a:schemeClr val="accent6">
            <a:lumMod val="75000"/>
          </a:schemeClr>
        </a:buClr>
        <a:buSzPct val="50000"/>
        <a:buFont typeface="Wingdings" pitchFamily="2" charset="2"/>
        <a:buChar char="u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kdbml314@gmail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Stage 2. </a:t>
            </a:r>
            <a:r>
              <a:rPr lang="en-US" altLang="ko-KR"/>
              <a:t>External Merge Sort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Younghoon Kim (nongaussian@hanyang.ac.kr)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789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Given</a:t>
            </a:r>
          </a:p>
          <a:p>
            <a:pPr lvl="1"/>
            <a:r>
              <a:rPr lang="en-US" altLang="ko-KR" sz="2400" dirty="0"/>
              <a:t>A file</a:t>
            </a:r>
          </a:p>
          <a:p>
            <a:pPr lvl="2"/>
            <a:r>
              <a:rPr lang="en-US" altLang="ko-KR" dirty="0"/>
              <a:t>Containing a list of integer tuples (e.g., &lt;5, 10000000&gt;)</a:t>
            </a:r>
            <a:endParaRPr lang="en-US" altLang="ko-KR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/>
              <a:t>Return</a:t>
            </a:r>
          </a:p>
          <a:p>
            <a:pPr lvl="1"/>
            <a:r>
              <a:rPr lang="en-US" altLang="ko-KR" sz="2400" dirty="0"/>
              <a:t>A file</a:t>
            </a:r>
          </a:p>
          <a:p>
            <a:pPr lvl="2"/>
            <a:r>
              <a:rPr lang="en-US" altLang="ko-KR" dirty="0"/>
              <a:t>Containing every node including leaf and non leaf nodes</a:t>
            </a:r>
          </a:p>
          <a:p>
            <a:pPr lvl="1"/>
            <a:r>
              <a:rPr lang="en-US" altLang="ko-KR" sz="2400" dirty="0"/>
              <a:t>Key</a:t>
            </a:r>
          </a:p>
          <a:p>
            <a:pPr lvl="2"/>
            <a:r>
              <a:rPr lang="en-US" altLang="ko-KR" dirty="0"/>
              <a:t>The first integer of each tuple is key</a:t>
            </a:r>
          </a:p>
          <a:p>
            <a:pPr lvl="2"/>
            <a:r>
              <a:rPr lang="en-US" altLang="ko-KR" dirty="0"/>
              <a:t>And the second integer is pointer (=value)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2304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9F9CB-2A29-B243-806F-9EF7FEAD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Code Template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48E00B-7D82-914A-9B3B-C3BF5C6B5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We provide a package of</a:t>
            </a:r>
          </a:p>
          <a:p>
            <a:pPr lvl="1"/>
            <a:r>
              <a:rPr kumimoji="1" lang="en-US" altLang="ko-KR" dirty="0"/>
              <a:t>A maven project created in Eclipse</a:t>
            </a:r>
          </a:p>
          <a:p>
            <a:r>
              <a:rPr kumimoji="1" lang="en-US" altLang="ko-KR" dirty="0"/>
              <a:t>It contains</a:t>
            </a:r>
          </a:p>
          <a:p>
            <a:pPr lvl="1"/>
            <a:r>
              <a:rPr kumimoji="1" lang="en-US" altLang="ko-KR" dirty="0"/>
              <a:t>Template codes (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edu.hanyang.submit.TinySEBPlustree.java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en-US" altLang="ko-KR" dirty="0" err="1"/>
              <a:t>TinySE</a:t>
            </a:r>
            <a:r>
              <a:rPr kumimoji="1" lang="en-US" altLang="ko-KR" dirty="0"/>
              <a:t> framework (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lib/tinyse-0.0.1-SNAPSHOT.jar</a:t>
            </a:r>
            <a:r>
              <a:rPr kumimoji="1" lang="en-US" altLang="ko-KR" dirty="0"/>
              <a:t>) </a:t>
            </a:r>
            <a:r>
              <a:rPr kumimoji="1" lang="en-US" altLang="ko-KR" u="sng" dirty="0">
                <a:solidFill>
                  <a:srgbClr val="FF0000"/>
                </a:solidFill>
                <a:sym typeface="Wingdings" pitchFamily="2" charset="2"/>
              </a:rPr>
              <a:t> to be updated on every stage</a:t>
            </a:r>
          </a:p>
          <a:p>
            <a:pPr lvl="2"/>
            <a:r>
              <a:rPr kumimoji="1" lang="en-US" altLang="ko-KR" dirty="0">
                <a:sym typeface="Wingdings" pitchFamily="2" charset="2"/>
              </a:rPr>
              <a:t>Interface files (e.g., </a:t>
            </a:r>
            <a:r>
              <a:rPr kumimoji="1" lang="en-US" altLang="ko-KR" dirty="0" err="1">
                <a:sym typeface="Wingdings" pitchFamily="2" charset="2"/>
              </a:rPr>
              <a:t>BPlusTree.java</a:t>
            </a:r>
            <a:r>
              <a:rPr kumimoji="1" lang="en-US" altLang="ko-KR" dirty="0">
                <a:sym typeface="Wingdings" pitchFamily="2" charset="2"/>
              </a:rPr>
              <a:t>)</a:t>
            </a:r>
          </a:p>
          <a:p>
            <a:pPr lvl="2"/>
            <a:r>
              <a:rPr kumimoji="1" lang="en-US" altLang="ko-KR" dirty="0"/>
              <a:t>Indexer and query processer codes which will complete a search engine by connecting your submissions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702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653E3-367E-44B3-AAB1-9C39C31A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Use Code Template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A7327-949F-4940-ABCC-C7B2CD4B3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Complete </a:t>
            </a:r>
            <a:r>
              <a:rPr lang="en-US" altLang="ko-KR" i="1" u="sng" dirty="0" err="1">
                <a:solidFill>
                  <a:srgbClr val="FF0000"/>
                </a:solidFill>
              </a:rPr>
              <a:t>edu.hanyang.submit.TinySEBPlusTree</a:t>
            </a:r>
            <a:endParaRPr lang="en-US" altLang="ko-KR" i="1" u="sng" dirty="0">
              <a:solidFill>
                <a:srgbClr val="FF0000"/>
              </a:solidFill>
            </a:endParaRPr>
          </a:p>
          <a:p>
            <a:r>
              <a:rPr lang="en-US" altLang="ko-KR" dirty="0"/>
              <a:t>By implementing the interface: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4B4718-8E9F-5741-B711-2852FC5C66B2}"/>
              </a:ext>
            </a:extLst>
          </p:cNvPr>
          <p:cNvSpPr/>
          <p:nvPr/>
        </p:nvSpPr>
        <p:spPr>
          <a:xfrm>
            <a:off x="683568" y="2552156"/>
            <a:ext cx="808972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package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 err="1">
                <a:latin typeface="Monaco" pitchFamily="2" charset="0"/>
              </a:rPr>
              <a:t>edu.hanyang.indexer</a:t>
            </a:r>
            <a:r>
              <a:rPr lang="en-US" altLang="ko-KR" sz="1400" dirty="0">
                <a:latin typeface="Monaco" pitchFamily="2" charset="0"/>
              </a:rPr>
              <a:t>;</a:t>
            </a:r>
          </a:p>
          <a:p>
            <a:br>
              <a:rPr lang="en-US" altLang="ko-KR" sz="1400" dirty="0">
                <a:latin typeface="Monaco" pitchFamily="2" charset="0"/>
              </a:rPr>
            </a:br>
            <a:endParaRPr lang="en-US" altLang="ko-KR" sz="1400" dirty="0">
              <a:latin typeface="Monaco" pitchFamily="2" charset="0"/>
            </a:endParaRPr>
          </a:p>
          <a:p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public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interface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 err="1">
                <a:latin typeface="Monaco" pitchFamily="2" charset="0"/>
              </a:rPr>
              <a:t>BPlusTree</a:t>
            </a:r>
            <a:r>
              <a:rPr lang="en-US" altLang="ko-KR" sz="1400" dirty="0">
                <a:latin typeface="Monaco" pitchFamily="2" charset="0"/>
              </a:rPr>
              <a:t> {</a:t>
            </a:r>
          </a:p>
          <a:p>
            <a:r>
              <a:rPr lang="en-US" altLang="ko-KR" sz="1400" dirty="0">
                <a:latin typeface="Monaco" pitchFamily="2" charset="0"/>
              </a:rPr>
              <a:t>	public void open(String </a:t>
            </a:r>
            <a:r>
              <a:rPr lang="en-US" altLang="ko-KR" sz="1400" dirty="0" err="1">
                <a:latin typeface="Monaco" pitchFamily="2" charset="0"/>
              </a:rPr>
              <a:t>filepath</a:t>
            </a:r>
            <a:r>
              <a:rPr lang="en-US" altLang="ko-KR" sz="1400" dirty="0">
                <a:latin typeface="Monaco" pitchFamily="2" charset="0"/>
              </a:rPr>
              <a:t>, </a:t>
            </a:r>
            <a:r>
              <a:rPr lang="en-US" altLang="ko-KR" sz="1400" dirty="0" err="1">
                <a:latin typeface="Monaco" pitchFamily="2" charset="0"/>
              </a:rPr>
              <a:t>int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 err="1">
                <a:latin typeface="Monaco" pitchFamily="2" charset="0"/>
              </a:rPr>
              <a:t>blocksize</a:t>
            </a:r>
            <a:r>
              <a:rPr lang="en-US" altLang="ko-KR" sz="1400" dirty="0">
                <a:latin typeface="Monaco" pitchFamily="2" charset="0"/>
              </a:rPr>
              <a:t>, </a:t>
            </a:r>
            <a:r>
              <a:rPr lang="en-US" altLang="ko-KR" sz="1400" dirty="0" err="1">
                <a:latin typeface="Monaco" pitchFamily="2" charset="0"/>
              </a:rPr>
              <a:t>int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 err="1">
                <a:latin typeface="Monaco" pitchFamily="2" charset="0"/>
              </a:rPr>
              <a:t>nblocks</a:t>
            </a:r>
            <a:r>
              <a:rPr lang="en-US" altLang="ko-KR" sz="1400" dirty="0">
                <a:latin typeface="Monaco" pitchFamily="2" charset="0"/>
              </a:rPr>
              <a:t>);</a:t>
            </a:r>
          </a:p>
          <a:p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	public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void</a:t>
            </a:r>
            <a:r>
              <a:rPr lang="en-US" altLang="ko-KR" sz="1400" dirty="0">
                <a:latin typeface="Monaco" pitchFamily="2" charset="0"/>
              </a:rPr>
              <a:t> insert(</a:t>
            </a:r>
            <a:r>
              <a:rPr lang="en-US" altLang="ko-KR" sz="1400" dirty="0" err="1">
                <a:latin typeface="Monaco" pitchFamily="2" charset="0"/>
              </a:rPr>
              <a:t>int</a:t>
            </a:r>
            <a:r>
              <a:rPr lang="en-US" altLang="ko-KR" sz="1400" dirty="0">
                <a:latin typeface="Monaco" pitchFamily="2" charset="0"/>
              </a:rPr>
              <a:t> key, </a:t>
            </a:r>
            <a:r>
              <a:rPr lang="en-US" altLang="ko-KR" sz="1400" dirty="0" err="1">
                <a:latin typeface="Monaco" pitchFamily="2" charset="0"/>
              </a:rPr>
              <a:t>int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 err="1">
                <a:latin typeface="Monaco" pitchFamily="2" charset="0"/>
              </a:rPr>
              <a:t>val</a:t>
            </a:r>
            <a:r>
              <a:rPr lang="en-US" altLang="ko-KR" sz="1400" dirty="0">
                <a:latin typeface="Monaco" pitchFamily="2" charset="0"/>
              </a:rPr>
              <a:t>);</a:t>
            </a:r>
          </a:p>
          <a:p>
            <a:r>
              <a:rPr lang="en-US" altLang="ko-KR" sz="1400" dirty="0">
                <a:latin typeface="Monaco" pitchFamily="2" charset="0"/>
              </a:rPr>
              <a:t>	public </a:t>
            </a:r>
            <a:r>
              <a:rPr lang="en-US" altLang="ko-KR" sz="1400" dirty="0" err="1">
                <a:latin typeface="Monaco" pitchFamily="2" charset="0"/>
              </a:rPr>
              <a:t>int</a:t>
            </a:r>
            <a:r>
              <a:rPr lang="en-US" altLang="ko-KR" sz="1400" dirty="0">
                <a:latin typeface="Monaco" pitchFamily="2" charset="0"/>
              </a:rPr>
              <a:t> search(</a:t>
            </a:r>
            <a:r>
              <a:rPr lang="en-US" altLang="ko-KR" sz="1400" dirty="0" err="1">
                <a:latin typeface="Monaco" pitchFamily="2" charset="0"/>
              </a:rPr>
              <a:t>int</a:t>
            </a:r>
            <a:r>
              <a:rPr lang="en-US" altLang="ko-KR" sz="1400" dirty="0">
                <a:latin typeface="Monaco" pitchFamily="2" charset="0"/>
              </a:rPr>
              <a:t> key);</a:t>
            </a:r>
          </a:p>
          <a:p>
            <a:r>
              <a:rPr lang="en-US" altLang="ko-KR" sz="1400" dirty="0">
                <a:latin typeface="Monaco" pitchFamily="2" charset="0"/>
              </a:rPr>
              <a:t>	public void close();</a:t>
            </a:r>
          </a:p>
          <a:p>
            <a:r>
              <a:rPr lang="en-US" altLang="ko-KR" sz="1400" dirty="0">
                <a:latin typeface="Monaco" pitchFamily="2" charset="0"/>
              </a:rPr>
              <a:t>}</a:t>
            </a:r>
            <a:endParaRPr lang="en-US" altLang="ko-KR" sz="1400" dirty="0">
              <a:effectLst/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896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AB3F6-11F7-456D-8A89-7CAFFD47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Constrain &amp; Submit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0CBD4E-C14B-421C-857D-BADD0AE06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How to submit</a:t>
            </a:r>
          </a:p>
          <a:p>
            <a:pPr lvl="1"/>
            <a:r>
              <a:rPr lang="en-US" altLang="ko-KR" dirty="0"/>
              <a:t>Run “maven package”</a:t>
            </a:r>
          </a:p>
          <a:p>
            <a:pPr lvl="1"/>
            <a:r>
              <a:rPr lang="en-US" altLang="ko-KR" dirty="0"/>
              <a:t>Submit </a:t>
            </a:r>
            <a:r>
              <a:rPr lang="en-US" altLang="ko-KR" dirty="0">
                <a:solidFill>
                  <a:srgbClr val="FF0000"/>
                </a:solidFill>
              </a:rPr>
              <a:t>&lt;your student ID&gt;-0.0.1-SNAPSHOT.jar</a:t>
            </a:r>
            <a:r>
              <a:rPr lang="en-US" altLang="ko-KR" dirty="0"/>
              <a:t> file (you can find it from &lt;project </a:t>
            </a:r>
            <a:r>
              <a:rPr lang="en-US" altLang="ko-KR" dirty="0" err="1"/>
              <a:t>dir</a:t>
            </a:r>
            <a:r>
              <a:rPr lang="en-US" altLang="ko-KR" dirty="0"/>
              <a:t>&gt;/target/)</a:t>
            </a:r>
          </a:p>
          <a:p>
            <a:r>
              <a:rPr lang="en-US" altLang="ko-KR" dirty="0"/>
              <a:t>If any question, contact TA</a:t>
            </a:r>
          </a:p>
          <a:p>
            <a:pPr lvl="1"/>
            <a:r>
              <a:rPr lang="en-US" altLang="ko-KR" dirty="0" err="1"/>
              <a:t>Keonwoo</a:t>
            </a:r>
            <a:r>
              <a:rPr lang="en-US" altLang="ko-KR" dirty="0"/>
              <a:t> Kim (</a:t>
            </a:r>
            <a:r>
              <a:rPr lang="ko-KR" altLang="en-US" dirty="0"/>
              <a:t>김건우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hlinkClick r:id="rId2"/>
              </a:rPr>
              <a:t>kdbml314@gmail.com</a:t>
            </a:r>
            <a:endParaRPr lang="en-US" altLang="ko-KR" dirty="0"/>
          </a:p>
          <a:p>
            <a:pPr lvl="1"/>
            <a:r>
              <a:rPr lang="en-US" altLang="ko-KR" dirty="0"/>
              <a:t>Room: 4</a:t>
            </a:r>
            <a:r>
              <a:rPr lang="ko-KR" altLang="en-US" dirty="0"/>
              <a:t>공학관 </a:t>
            </a:r>
            <a:r>
              <a:rPr lang="en-US" altLang="ko-KR" dirty="0"/>
              <a:t>314</a:t>
            </a:r>
            <a:r>
              <a:rPr lang="ko-KR" altLang="en-US" dirty="0"/>
              <a:t>호</a:t>
            </a:r>
            <a:endParaRPr lang="en-US" altLang="ko-KR" dirty="0"/>
          </a:p>
          <a:p>
            <a:r>
              <a:rPr lang="en-US" altLang="ko-KR" dirty="0"/>
              <a:t>Due date</a:t>
            </a:r>
          </a:p>
          <a:p>
            <a:pPr lvl="1"/>
            <a:r>
              <a:rPr lang="en-US" altLang="ko-KR" dirty="0"/>
              <a:t>May 15 (11:59pm) </a:t>
            </a:r>
            <a:r>
              <a:rPr lang="en-US" altLang="ko-KR" dirty="0">
                <a:solidFill>
                  <a:srgbClr val="FF0000"/>
                </a:solidFill>
              </a:rPr>
              <a:t>(WE HAVE CLASS AT MAY 15!)</a:t>
            </a:r>
          </a:p>
        </p:txBody>
      </p:sp>
    </p:spTree>
    <p:extLst>
      <p:ext uri="{BB962C8B-B14F-4D97-AF65-F5344CB8AC3E}">
        <p14:creationId xmlns:p14="http://schemas.microsoft.com/office/powerpoint/2010/main" val="1636007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EEC4DC-CCCF-6048-9967-C2DC8990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Delay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ED23A5-7E8E-5E44-8077-AC15AE256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Due date</a:t>
            </a:r>
          </a:p>
          <a:p>
            <a:pPr lvl="1"/>
            <a:r>
              <a:rPr lang="en-US" altLang="ko-KR" dirty="0"/>
              <a:t>May 22 (11:59pm)</a:t>
            </a:r>
          </a:p>
          <a:p>
            <a:r>
              <a:rPr kumimoji="1" lang="en-US" altLang="ko-KR" dirty="0"/>
              <a:t>Delay</a:t>
            </a:r>
          </a:p>
          <a:p>
            <a:pPr lvl="1"/>
            <a:r>
              <a:rPr kumimoji="1" lang="en-US" altLang="ko-KR" dirty="0"/>
              <a:t>You have only a single chance for delayed submission</a:t>
            </a:r>
          </a:p>
          <a:p>
            <a:pPr lvl="1"/>
            <a:r>
              <a:rPr kumimoji="1" lang="en-US" altLang="ko-KR" dirty="0"/>
              <a:t>Everyone can submit for the second submission</a:t>
            </a:r>
          </a:p>
          <a:p>
            <a:r>
              <a:rPr kumimoji="1" lang="en-US" altLang="ko-KR" dirty="0"/>
              <a:t>Ranking rule</a:t>
            </a:r>
          </a:p>
          <a:p>
            <a:pPr lvl="1"/>
            <a:r>
              <a:rPr kumimoji="1" lang="en-US" altLang="ko-KR" dirty="0"/>
              <a:t>Top 1, 2 and 3 rank is selected from the first submissions</a:t>
            </a:r>
          </a:p>
          <a:p>
            <a:pPr lvl="1"/>
            <a:r>
              <a:rPr kumimoji="1" lang="en-US" altLang="ko-KR" dirty="0"/>
              <a:t>The lower ranks are determined from all submissions</a:t>
            </a:r>
          </a:p>
          <a:p>
            <a:pPr lvl="1"/>
            <a:endParaRPr kumimoji="1" lang="en-US" altLang="ko-KR" dirty="0"/>
          </a:p>
          <a:p>
            <a:pPr lvl="1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4964347"/>
      </p:ext>
    </p:extLst>
  </p:cSld>
  <p:clrMapOvr>
    <a:masterClrMapping/>
  </p:clrMapOvr>
</p:sld>
</file>

<file path=ppt/theme/theme1.xml><?xml version="1.0" encoding="utf-8"?>
<a:theme xmlns:a="http://schemas.openxmlformats.org/drawingml/2006/main" name="Digg-EM-Algorith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중앙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IR02-dict</Template>
  <TotalTime>1132</TotalTime>
  <Words>279</Words>
  <Application>Microsoft Macintosh PowerPoint</Application>
  <PresentationFormat>화면 슬라이드 쇼(4:3)</PresentationFormat>
  <Paragraphs>50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7" baseType="lpstr">
      <vt:lpstr>맑은 고딕</vt:lpstr>
      <vt:lpstr>Arial Unicode MS</vt:lpstr>
      <vt:lpstr>Arial</vt:lpstr>
      <vt:lpstr>Calibri</vt:lpstr>
      <vt:lpstr>Consolas</vt:lpstr>
      <vt:lpstr>Georgia</vt:lpstr>
      <vt:lpstr>Monaco</vt:lpstr>
      <vt:lpstr>Tahoma</vt:lpstr>
      <vt:lpstr>Wingdings</vt:lpstr>
      <vt:lpstr>Wingdings 2</vt:lpstr>
      <vt:lpstr>Digg-EM-Algorithm</vt:lpstr>
      <vt:lpstr>Stage 2. External Merge Sort</vt:lpstr>
      <vt:lpstr>Goal</vt:lpstr>
      <vt:lpstr>Code Template</vt:lpstr>
      <vt:lpstr>To Use Code Template</vt:lpstr>
      <vt:lpstr>Constrain &amp; Submit</vt:lpstr>
      <vt:lpstr>Delay</vt:lpstr>
    </vt:vector>
  </TitlesOfParts>
  <Company>LG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Theory and its Applications</dc:title>
  <dc:creator>Younghoon</dc:creator>
  <cp:lastModifiedBy>Younghoon Kim</cp:lastModifiedBy>
  <cp:revision>60</cp:revision>
  <dcterms:created xsi:type="dcterms:W3CDTF">2015-07-01T06:40:38Z</dcterms:created>
  <dcterms:modified xsi:type="dcterms:W3CDTF">2018-04-24T00:58:04Z</dcterms:modified>
</cp:coreProperties>
</file>