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82D3F-34CE-19A0-BE88-29405F403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Integración de inteligencia artifician en la creación de contenidos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2007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5CDC-5729-0945-C856-4F7A79FA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1BB49-54FB-4518-4640-0792BECB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Introducción: Problema Identificado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E67E0-85A0-3393-2AE1-A402678C8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Desafíos en la Creación Tradicional de Contenidos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CF8585B-2D49-962B-E811-83749F44B562}"/>
              </a:ext>
            </a:extLst>
          </p:cNvPr>
          <p:cNvSpPr txBox="1">
            <a:spLocks/>
          </p:cNvSpPr>
          <p:nvPr/>
        </p:nvSpPr>
        <p:spPr>
          <a:xfrm>
            <a:off x="25400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Descripción del proceso manual de creación de contenidos</a:t>
            </a:r>
          </a:p>
          <a:p>
            <a:r>
              <a:rPr lang="es-MX" dirty="0"/>
              <a:t>El proceso implica múltiples etapas, desde la lluvia de ideas hasta la redacción final, lo que a menudo resulta en cuellos de botella significativos en la producción de contenido.</a:t>
            </a:r>
            <a:endParaRPr lang="es-PE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CA1D6E6-2380-185E-D418-E36B2E5D340E}"/>
              </a:ext>
            </a:extLst>
          </p:cNvPr>
          <p:cNvSpPr txBox="1">
            <a:spLocks/>
          </p:cNvSpPr>
          <p:nvPr/>
        </p:nvSpPr>
        <p:spPr>
          <a:xfrm>
            <a:off x="445135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Desafíos de escalabilidad y eficiencia</a:t>
            </a:r>
          </a:p>
          <a:p>
            <a:r>
              <a:rPr lang="es-MX" dirty="0"/>
              <a:t>La necesidad de generar contenido en grandes volúmenes puede ser abrumadora para equipos humanos, llevando a retrasos y costos elevados. Esto limita la capacidad de respuesta ante las demandas del mercado.</a:t>
            </a:r>
            <a:endParaRPr lang="es-PE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6F181A1-C4FC-3B7E-C8EA-3408E3FCCA16}"/>
              </a:ext>
            </a:extLst>
          </p:cNvPr>
          <p:cNvSpPr txBox="1">
            <a:spLocks/>
          </p:cNvSpPr>
          <p:nvPr/>
        </p:nvSpPr>
        <p:spPr>
          <a:xfrm>
            <a:off x="864870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Oportunidades para la integración de IA</a:t>
            </a:r>
          </a:p>
          <a:p>
            <a:r>
              <a:rPr lang="es-MX" dirty="0"/>
              <a:t>La incorporación de la inteligencia artificial puede automatizar tareas repetitivas, liberando tiempo para que los creadores se concentren en aspectos más creativos y estratégicos.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604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9AD04-66CA-9EFD-F84D-5B646BB60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E069D-3F2D-56E0-F949-83953F21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Arquitectura Técnica de la solución presentada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C830D-43A9-D4B3-EBFB-15867B7F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Estructura de Implementación con IA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B5C7BAC-8962-F2F6-753E-3DC57EEB336B}"/>
              </a:ext>
            </a:extLst>
          </p:cNvPr>
          <p:cNvSpPr txBox="1">
            <a:spLocks/>
          </p:cNvSpPr>
          <p:nvPr/>
        </p:nvSpPr>
        <p:spPr>
          <a:xfrm>
            <a:off x="508000" y="15507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/>
              <a:t>Generación de texto con </a:t>
            </a:r>
            <a:r>
              <a:rPr lang="es-MX" sz="1800" dirty="0" err="1"/>
              <a:t>Ollama</a:t>
            </a:r>
            <a:r>
              <a:rPr lang="es-MX" sz="1800" dirty="0"/>
              <a:t> y modelo Gemma3:1b</a:t>
            </a:r>
            <a:br>
              <a:rPr lang="es-MX" sz="1800" dirty="0"/>
            </a:br>
            <a:r>
              <a:rPr lang="es-MX" sz="1400" dirty="0"/>
              <a:t>Esta combinación de inteligencia artificial permite crear textos coherentes y contextuales a gran velocidad, eliminando la necesidad de intervención manual en la redacción inicial.</a:t>
            </a:r>
            <a:endParaRPr lang="es-PE" sz="14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B334F163-391C-A90F-7523-7240112A5072}"/>
              </a:ext>
            </a:extLst>
          </p:cNvPr>
          <p:cNvSpPr txBox="1">
            <a:spLocks/>
          </p:cNvSpPr>
          <p:nvPr/>
        </p:nvSpPr>
        <p:spPr>
          <a:xfrm>
            <a:off x="508000" y="276364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Generación de imágenes con </a:t>
            </a:r>
            <a:r>
              <a:rPr lang="es-MX" dirty="0" err="1"/>
              <a:t>Stable</a:t>
            </a:r>
            <a:r>
              <a:rPr lang="es-MX" dirty="0"/>
              <a:t> </a:t>
            </a:r>
            <a:r>
              <a:rPr lang="es-MX" dirty="0" err="1"/>
              <a:t>Diffusion</a:t>
            </a:r>
            <a:br>
              <a:rPr lang="es-MX" dirty="0"/>
            </a:br>
            <a:r>
              <a:rPr lang="es-MX" sz="1500" dirty="0"/>
              <a:t>Mediante este modelo, es posible crear imágenes visualmente atractivas que complementan el texto generado, permitiendo un enfoque visual completo en la creación de contenido.</a:t>
            </a:r>
            <a:endParaRPr lang="es-PE" sz="15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695071A-DD4F-B9B7-BB1B-4C81603AF116}"/>
              </a:ext>
            </a:extLst>
          </p:cNvPr>
          <p:cNvSpPr txBox="1">
            <a:spLocks/>
          </p:cNvSpPr>
          <p:nvPr/>
        </p:nvSpPr>
        <p:spPr>
          <a:xfrm>
            <a:off x="508000" y="39764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Desarrollo del API Gateway en Node.js</a:t>
            </a:r>
            <a:br>
              <a:rPr lang="es-MX" dirty="0"/>
            </a:br>
            <a:r>
              <a:rPr lang="es-MX" sz="1500" dirty="0"/>
              <a:t>Este componente actúa como intermediario que facilita la comunicación entre diferentes servicios, optimizando el acceso a recursos y permitiendo una arquitectura escalable.</a:t>
            </a:r>
            <a:endParaRPr lang="es-PE" sz="15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F0BACD3-634C-34E9-48C2-F85E59110BBE}"/>
              </a:ext>
            </a:extLst>
          </p:cNvPr>
          <p:cNvSpPr txBox="1">
            <a:spLocks/>
          </p:cNvSpPr>
          <p:nvPr/>
        </p:nvSpPr>
        <p:spPr>
          <a:xfrm>
            <a:off x="508000" y="518934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 err="1"/>
              <a:t>Frontend</a:t>
            </a:r>
            <a:r>
              <a:rPr lang="es-PE" dirty="0"/>
              <a:t> en React.js con Vite:</a:t>
            </a:r>
            <a:br>
              <a:rPr lang="es-MX" dirty="0"/>
            </a:br>
            <a:r>
              <a:rPr lang="es-MX" sz="1500" dirty="0"/>
              <a:t>Una interfaz ágil y dinámica que permite a los usuarios interactuar con el sistema, mejorando la experiencia y acelerando el flujo de trabajo en la creación de contenido.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216367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D426-12C7-FDCA-BB25-FD428A4A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B037D-057B-D242-AF51-8292D65BE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EJEMPLOS GENERADOS Y UTILIDAD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9AC41A-64FD-D648-7E75-56AB88B36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Aplicaciones Prácticas de la IA en Creación de Contenidos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2412FCE-FC2B-A794-21A5-76263A0BC263}"/>
              </a:ext>
            </a:extLst>
          </p:cNvPr>
          <p:cNvSpPr txBox="1">
            <a:spLocks/>
          </p:cNvSpPr>
          <p:nvPr/>
        </p:nvSpPr>
        <p:spPr>
          <a:xfrm>
            <a:off x="508000" y="18682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Títulos y descripciones de productos en tiempo real</a:t>
            </a:r>
            <a:br>
              <a:rPr lang="es-MX" sz="1800" dirty="0"/>
            </a:br>
            <a:r>
              <a:rPr lang="es-MX" sz="1400" dirty="0"/>
              <a:t> AI permite generar títulos persuasivos y descripciones precisas de productos al instante, mejorando la visibilidad y el atractivo en plataformas de venta.</a:t>
            </a:r>
            <a:endParaRPr lang="es-PE" sz="14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FB61DE8-D0A2-61A5-4F69-2584662690DD}"/>
              </a:ext>
            </a:extLst>
          </p:cNvPr>
          <p:cNvSpPr txBox="1">
            <a:spLocks/>
          </p:cNvSpPr>
          <p:nvPr/>
        </p:nvSpPr>
        <p:spPr>
          <a:xfrm>
            <a:off x="508000" y="348754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Imágenes de referencia para campañas</a:t>
            </a:r>
            <a:br>
              <a:rPr lang="es-MX" dirty="0"/>
            </a:br>
            <a:r>
              <a:rPr lang="es-MX" sz="1500" dirty="0"/>
              <a:t>Generar imágenes impactantes y relevantes que se alineen con la narrativa del contenido, facilitando la captación de la atención del público objetivo.</a:t>
            </a:r>
            <a:endParaRPr lang="es-PE" sz="15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6E5FD257-8410-C44C-EC17-D85C141C87F7}"/>
              </a:ext>
            </a:extLst>
          </p:cNvPr>
          <p:cNvSpPr txBox="1">
            <a:spLocks/>
          </p:cNvSpPr>
          <p:nvPr/>
        </p:nvSpPr>
        <p:spPr>
          <a:xfrm>
            <a:off x="508000" y="5129403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Evaluación de comentarios de clientes:</a:t>
            </a:r>
            <a:br>
              <a:rPr lang="es-MX" dirty="0"/>
            </a:br>
            <a:r>
              <a:rPr lang="es-MX" sz="1500" dirty="0"/>
              <a:t>Este proceso permite a los equipos de marketing evaluar la recepción previa de productos o servicios.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4238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AFAC0-0512-9929-209A-403E3939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EEC5F-CCFA-B145-3D55-8B4D687D2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Valor para el negocio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59EB3D-581D-D3F0-56D8-2918A4FC1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Beneficios Clave de la integración de IA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92D039E-781D-3AB7-B917-6895E8A95D6A}"/>
              </a:ext>
            </a:extLst>
          </p:cNvPr>
          <p:cNvSpPr txBox="1">
            <a:spLocks/>
          </p:cNvSpPr>
          <p:nvPr/>
        </p:nvSpPr>
        <p:spPr>
          <a:xfrm>
            <a:off x="508000" y="18682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Aceleración de Procesos manuales</a:t>
            </a:r>
            <a:br>
              <a:rPr lang="es-MX" sz="1800" dirty="0"/>
            </a:br>
            <a:r>
              <a:rPr lang="es-MX" sz="1400" dirty="0"/>
              <a:t>La automatización reduce el tiempo dedicado a tareas repetitivas, permitiendo que los equipos se enfoquen en la estrategia y mejora continua.</a:t>
            </a:r>
            <a:endParaRPr lang="es-PE" sz="14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7EDC416D-9D40-E3A4-51F1-3D193E54E2B6}"/>
              </a:ext>
            </a:extLst>
          </p:cNvPr>
          <p:cNvSpPr txBox="1">
            <a:spLocks/>
          </p:cNvSpPr>
          <p:nvPr/>
        </p:nvSpPr>
        <p:spPr>
          <a:xfrm>
            <a:off x="508000" y="348754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Mejora en el análisis de clientes</a:t>
            </a:r>
            <a:br>
              <a:rPr lang="es-MX" dirty="0"/>
            </a:br>
            <a:r>
              <a:rPr lang="es-MX" sz="1500" dirty="0"/>
              <a:t>La IA permite extraer </a:t>
            </a:r>
            <a:r>
              <a:rPr lang="es-MX" sz="1500" dirty="0" err="1"/>
              <a:t>insights</a:t>
            </a:r>
            <a:r>
              <a:rPr lang="es-MX" sz="1500" dirty="0"/>
              <a:t> valiosos de datos de consumidores, personalizando ofertas y mejorando la experiencia del cliente.</a:t>
            </a:r>
            <a:endParaRPr lang="es-PE" sz="15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593EB453-A1C1-D779-D3A8-24F1BAA54F8C}"/>
              </a:ext>
            </a:extLst>
          </p:cNvPr>
          <p:cNvSpPr txBox="1">
            <a:spLocks/>
          </p:cNvSpPr>
          <p:nvPr/>
        </p:nvSpPr>
        <p:spPr>
          <a:xfrm>
            <a:off x="508000" y="5129403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Apoyo a la creatividad y generación de ideas</a:t>
            </a:r>
            <a:br>
              <a:rPr lang="es-MX" dirty="0"/>
            </a:br>
            <a:r>
              <a:rPr lang="es-MX" sz="1500" dirty="0"/>
              <a:t> Facilitar la lluvia de ideas al generar contenido inicial que puede ser refinado y expandido por los equipos humanos, potenciando la creatividad.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71994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77DA-26C1-F394-598C-C46AF5DE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7B9D1-23BC-B83C-0738-A49ED0EA8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Limitaciones de la solución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55ED9-4632-F7DA-A492-9EF1F2DBF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Desafíos Persistentes en la Implementación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F3CCD9C-9942-F570-BF7A-7DA1BD254F04}"/>
              </a:ext>
            </a:extLst>
          </p:cNvPr>
          <p:cNvSpPr txBox="1">
            <a:spLocks/>
          </p:cNvSpPr>
          <p:nvPr/>
        </p:nvSpPr>
        <p:spPr>
          <a:xfrm>
            <a:off x="25400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Conocimiento estático de los modelos</a:t>
            </a:r>
          </a:p>
          <a:p>
            <a:r>
              <a:rPr lang="es-MX" dirty="0"/>
              <a:t>Los modelos de IA pueden carecer de actualizaciones en tiempo real, lo que puede resultar en contenido desactualizado o menos relevante con el tiempo.</a:t>
            </a:r>
            <a:endParaRPr lang="es-PE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9C442146-BA18-6A5A-6ED0-06048601800D}"/>
              </a:ext>
            </a:extLst>
          </p:cNvPr>
          <p:cNvSpPr txBox="1">
            <a:spLocks/>
          </p:cNvSpPr>
          <p:nvPr/>
        </p:nvSpPr>
        <p:spPr>
          <a:xfrm>
            <a:off x="445135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PE" b="1" dirty="0"/>
              <a:t>Necesidad de supervisión humana</a:t>
            </a:r>
          </a:p>
          <a:p>
            <a:r>
              <a:rPr lang="es-MX" dirty="0"/>
              <a:t>Aunque la IA puede generar contenido, todavía necesita la revisión de expertos para asegurar la calidad y la coherencia del mensaje.</a:t>
            </a:r>
            <a:endParaRPr lang="es-PE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70EFB4B-842F-7FD8-AD39-534BECC2C301}"/>
              </a:ext>
            </a:extLst>
          </p:cNvPr>
          <p:cNvSpPr txBox="1">
            <a:spLocks/>
          </p:cNvSpPr>
          <p:nvPr/>
        </p:nvSpPr>
        <p:spPr>
          <a:xfrm>
            <a:off x="8648700" y="2384044"/>
            <a:ext cx="3289300" cy="32484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Limitaciones en la generación de imágenes</a:t>
            </a:r>
          </a:p>
          <a:p>
            <a:r>
              <a:rPr lang="es-MX" dirty="0"/>
              <a:t>Los algoritmos de generación de imágenes pueden producir resultados inconsistentes o poco fieles a la realidad, lo que limita su utilidad en algunos contextos.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012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00A7-800D-5A1D-5021-DB31C619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DCD0C-2DA4-EA38-F921-F35F4072D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50" y="100744"/>
            <a:ext cx="8991600" cy="756506"/>
          </a:xfrm>
        </p:spPr>
        <p:txBody>
          <a:bodyPr>
            <a:normAutofit/>
          </a:bodyPr>
          <a:lstStyle/>
          <a:p>
            <a:r>
              <a:rPr lang="es-MX" sz="1600" dirty="0"/>
              <a:t>Siguientes pasos: escalabilidad y optimización</a:t>
            </a:r>
            <a:endParaRPr lang="es-PE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08F13-061D-1F55-2EA5-8313CC549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50" y="1037844"/>
            <a:ext cx="6801612" cy="486156"/>
          </a:xfrm>
        </p:spPr>
        <p:txBody>
          <a:bodyPr/>
          <a:lstStyle/>
          <a:p>
            <a:pPr algn="l"/>
            <a:r>
              <a:rPr lang="es-MX" dirty="0"/>
              <a:t>Hacia un Futuro Mejorado con IA</a:t>
            </a:r>
            <a:endParaRPr lang="es-PE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B27BF9A-614E-2ED1-331B-C14C40381272}"/>
              </a:ext>
            </a:extLst>
          </p:cNvPr>
          <p:cNvSpPr txBox="1">
            <a:spLocks/>
          </p:cNvSpPr>
          <p:nvPr/>
        </p:nvSpPr>
        <p:spPr>
          <a:xfrm>
            <a:off x="508000" y="17920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Integración con ERP, </a:t>
            </a:r>
            <a:r>
              <a:rPr lang="es-MX" dirty="0" err="1"/>
              <a:t>Ecommerce</a:t>
            </a:r>
            <a:r>
              <a:rPr lang="es-MX" dirty="0"/>
              <a:t> y CRM</a:t>
            </a:r>
            <a:br>
              <a:rPr lang="es-MX" sz="1800" dirty="0"/>
            </a:br>
            <a:r>
              <a:rPr lang="es-MX" sz="1400" dirty="0"/>
              <a:t>La conectividad con plataformas de comercio electrónico y sistemas CRM puede maximizar el impacto y la eficacia del contenido generado.</a:t>
            </a:r>
            <a:endParaRPr lang="es-PE" sz="14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270964F-4DE0-8F83-29E9-AD13354BD37D}"/>
              </a:ext>
            </a:extLst>
          </p:cNvPr>
          <p:cNvSpPr txBox="1">
            <a:spLocks/>
          </p:cNvSpPr>
          <p:nvPr/>
        </p:nvSpPr>
        <p:spPr>
          <a:xfrm>
            <a:off x="508000" y="34430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dirty="0"/>
              <a:t>Mejoramiento de modelos</a:t>
            </a:r>
            <a:br>
              <a:rPr lang="es-MX" dirty="0"/>
            </a:br>
            <a:r>
              <a:rPr lang="es-MX" sz="1500" dirty="0"/>
              <a:t>Aplicar técnicas para actualización e incremento de contexto para respuestas más eficientes de los modelos.</a:t>
            </a:r>
            <a:endParaRPr lang="es-PE" sz="15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A31A4A7-0C2E-7C64-A701-098984958FCE}"/>
              </a:ext>
            </a:extLst>
          </p:cNvPr>
          <p:cNvSpPr txBox="1">
            <a:spLocks/>
          </p:cNvSpPr>
          <p:nvPr/>
        </p:nvSpPr>
        <p:spPr>
          <a:xfrm>
            <a:off x="508000" y="5094097"/>
            <a:ext cx="11176000" cy="1008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dirty="0"/>
              <a:t>Optimización de </a:t>
            </a:r>
            <a:r>
              <a:rPr lang="es-MX" dirty="0" err="1"/>
              <a:t>prompts</a:t>
            </a:r>
            <a:r>
              <a:rPr lang="es-MX" dirty="0"/>
              <a:t> y generación de contenido</a:t>
            </a:r>
            <a:br>
              <a:rPr lang="es-MX" dirty="0"/>
            </a:br>
            <a:r>
              <a:rPr lang="es-MX" sz="1500" dirty="0"/>
              <a:t> Ajustar y mejorar las instrucciones dadas a la IA puede resultar en salidas de contenido más alineadas con las necesidades del negocio.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86968155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{463D15FF-6FD0-4D85-A3CC-0C3A2C138FFB}TFfb9a325e-b4a8-473d-b025-df086f5ae49338eece30-bcbfd3f0f3e8</Template>
  <TotalTime>16</TotalTime>
  <Words>676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Paquete</vt:lpstr>
      <vt:lpstr>Integración de inteligencia artifician en la creación de contenidos</vt:lpstr>
      <vt:lpstr>Introducción: Problema Identificado</vt:lpstr>
      <vt:lpstr>Arquitectura Técnica de la solución presentada</vt:lpstr>
      <vt:lpstr>EJEMPLOS GENERADOS Y UTILIDAD</vt:lpstr>
      <vt:lpstr>Valor para el negocio</vt:lpstr>
      <vt:lpstr>Limitaciones de la solución</vt:lpstr>
      <vt:lpstr>Siguientes pasos: escalabilidad y optimización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Espinoza</dc:creator>
  <cp:lastModifiedBy>Edward Espinoza</cp:lastModifiedBy>
  <cp:revision>1</cp:revision>
  <dcterms:created xsi:type="dcterms:W3CDTF">2025-08-22T00:19:09Z</dcterms:created>
  <dcterms:modified xsi:type="dcterms:W3CDTF">2025-08-22T00:35:55Z</dcterms:modified>
</cp:coreProperties>
</file>