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7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E332-5D99-5548-B0A4-E1E3CCCDD46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28F1-B8E2-274B-A51A-A78B3050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ount-of-hw-sharing-vs-instruction-latenc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6025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05094" y="2169344"/>
            <a:ext cx="1441533" cy="441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49381" y="1098014"/>
            <a:ext cx="1594493" cy="376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0780" y="4444735"/>
            <a:ext cx="1441533" cy="441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9041" y="3044859"/>
            <a:ext cx="1441533" cy="441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9247" y="3044859"/>
            <a:ext cx="1441533" cy="441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quency-vs-ip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6039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48789" y="2530896"/>
            <a:ext cx="1520326" cy="34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87972" y="931132"/>
            <a:ext cx="1673846" cy="34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3461" y="2387200"/>
            <a:ext cx="1673846" cy="34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3226" y="5032850"/>
            <a:ext cx="1673846" cy="34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Verona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Zhiyang Ong</dc:creator>
  <cp:lastModifiedBy>Zhiyang Ong</cp:lastModifiedBy>
  <cp:revision>1</cp:revision>
  <cp:lastPrinted>2014-12-02T20:02:11Z</cp:lastPrinted>
  <dcterms:created xsi:type="dcterms:W3CDTF">2014-12-02T19:54:22Z</dcterms:created>
  <dcterms:modified xsi:type="dcterms:W3CDTF">2014-12-02T20:04:19Z</dcterms:modified>
</cp:coreProperties>
</file>