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91"/>
  </p:normalViewPr>
  <p:slideViewPr>
    <p:cSldViewPr snapToGrid="0">
      <p:cViewPr>
        <p:scale>
          <a:sx n="120" d="100"/>
          <a:sy n="120" d="100"/>
        </p:scale>
        <p:origin x="3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7660A-A0B0-58EB-F59E-0BB4F00A6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136B2E-ADF4-B9B6-8E6D-A39615691A50}"/>
              </a:ext>
            </a:extLst>
          </p:cNvPr>
          <p:cNvGrpSpPr/>
          <p:nvPr/>
        </p:nvGrpSpPr>
        <p:grpSpPr>
          <a:xfrm>
            <a:off x="849969" y="182990"/>
            <a:ext cx="3256768" cy="3090575"/>
            <a:chOff x="311987" y="2947652"/>
            <a:chExt cx="4020312" cy="3672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7DB1EB-72B6-CB5C-9F92-852E358335F1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DE737F-8913-940A-CC4B-F01927A877AB}"/>
                </a:ext>
              </a:extLst>
            </p:cNvPr>
            <p:cNvSpPr txBox="1"/>
            <p:nvPr/>
          </p:nvSpPr>
          <p:spPr>
            <a:xfrm>
              <a:off x="449179" y="311862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EC43D-C920-EEF0-1A7E-9302B7003581}"/>
                </a:ext>
              </a:extLst>
            </p:cNvPr>
            <p:cNvSpPr/>
            <p:nvPr/>
          </p:nvSpPr>
          <p:spPr>
            <a:xfrm>
              <a:off x="449179" y="485534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0F053C-12F9-1669-E9B9-CFC1295E84E1}"/>
                </a:ext>
              </a:extLst>
            </p:cNvPr>
            <p:cNvSpPr/>
            <p:nvPr/>
          </p:nvSpPr>
          <p:spPr>
            <a:xfrm>
              <a:off x="2587179" y="4841968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7929C-920D-93CF-68B8-77118BF6E787}"/>
              </a:ext>
            </a:extLst>
          </p:cNvPr>
          <p:cNvGrpSpPr/>
          <p:nvPr/>
        </p:nvGrpSpPr>
        <p:grpSpPr>
          <a:xfrm>
            <a:off x="7870563" y="93472"/>
            <a:ext cx="3256768" cy="3090575"/>
            <a:chOff x="311987" y="2947652"/>
            <a:chExt cx="4020312" cy="36728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FE9318-F11B-D993-C394-AB49744A4EBE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47AA54-AFB8-40F7-BDCE-0481B10B01B9}"/>
                </a:ext>
              </a:extLst>
            </p:cNvPr>
            <p:cNvSpPr txBox="1"/>
            <p:nvPr/>
          </p:nvSpPr>
          <p:spPr>
            <a:xfrm>
              <a:off x="449179" y="3118629"/>
              <a:ext cx="1281883" cy="43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568FD7-38F8-C827-B7A3-D8605143843C}"/>
                </a:ext>
              </a:extLst>
            </p:cNvPr>
            <p:cNvSpPr/>
            <p:nvPr/>
          </p:nvSpPr>
          <p:spPr>
            <a:xfrm>
              <a:off x="449179" y="485534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A0DE74-D482-C2F3-0D38-E564F42E68F6}"/>
                </a:ext>
              </a:extLst>
            </p:cNvPr>
            <p:cNvSpPr/>
            <p:nvPr/>
          </p:nvSpPr>
          <p:spPr>
            <a:xfrm>
              <a:off x="2587179" y="4841968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56AB14-3368-09E8-8A8F-968C7AE84B40}"/>
              </a:ext>
            </a:extLst>
          </p:cNvPr>
          <p:cNvGrpSpPr/>
          <p:nvPr/>
        </p:nvGrpSpPr>
        <p:grpSpPr>
          <a:xfrm>
            <a:off x="4467616" y="3463051"/>
            <a:ext cx="3256768" cy="3090575"/>
            <a:chOff x="311987" y="2947652"/>
            <a:chExt cx="4020312" cy="36728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2D8DBD-4971-CAC7-3E5D-A44F277E5E2A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04FE32-A4AD-7393-32DA-8487F1838CB9}"/>
                </a:ext>
              </a:extLst>
            </p:cNvPr>
            <p:cNvSpPr txBox="1"/>
            <p:nvPr/>
          </p:nvSpPr>
          <p:spPr>
            <a:xfrm>
              <a:off x="449179" y="3118629"/>
              <a:ext cx="1507153" cy="43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CF3B05-E8DE-523D-6319-9392298BB38E}"/>
                </a:ext>
              </a:extLst>
            </p:cNvPr>
            <p:cNvSpPr/>
            <p:nvPr/>
          </p:nvSpPr>
          <p:spPr>
            <a:xfrm>
              <a:off x="514808" y="515860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314D6C-987E-D645-DD60-6A0788997EA0}"/>
                </a:ext>
              </a:extLst>
            </p:cNvPr>
            <p:cNvSpPr/>
            <p:nvPr/>
          </p:nvSpPr>
          <p:spPr>
            <a:xfrm>
              <a:off x="2652809" y="514522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60CF08A-9DBE-1117-38E7-6E194E4E1BF6}"/>
              </a:ext>
            </a:extLst>
          </p:cNvPr>
          <p:cNvSpPr/>
          <p:nvPr/>
        </p:nvSpPr>
        <p:spPr>
          <a:xfrm>
            <a:off x="5500241" y="4168440"/>
            <a:ext cx="1191518" cy="109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40546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41F1E-0710-F6A8-B396-4E57C9549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7277230-C9BB-BA94-DDE5-B418DC54E46B}"/>
              </a:ext>
            </a:extLst>
          </p:cNvPr>
          <p:cNvGrpSpPr/>
          <p:nvPr/>
        </p:nvGrpSpPr>
        <p:grpSpPr>
          <a:xfrm>
            <a:off x="849969" y="182990"/>
            <a:ext cx="3256768" cy="3090575"/>
            <a:chOff x="311987" y="2947652"/>
            <a:chExt cx="4020312" cy="3672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76DD3F-0B34-7D72-92E9-55BD55473900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F420AB-782F-8727-E11C-97F35C6BD75E}"/>
                </a:ext>
              </a:extLst>
            </p:cNvPr>
            <p:cNvSpPr txBox="1"/>
            <p:nvPr/>
          </p:nvSpPr>
          <p:spPr>
            <a:xfrm>
              <a:off x="449179" y="311862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9B19A2-5DFC-3B09-8F94-394C61E4CA0F}"/>
                </a:ext>
              </a:extLst>
            </p:cNvPr>
            <p:cNvSpPr/>
            <p:nvPr/>
          </p:nvSpPr>
          <p:spPr>
            <a:xfrm>
              <a:off x="449179" y="485534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BF6A3F-3213-E925-1935-CEE8048C7BB0}"/>
                </a:ext>
              </a:extLst>
            </p:cNvPr>
            <p:cNvSpPr/>
            <p:nvPr/>
          </p:nvSpPr>
          <p:spPr>
            <a:xfrm>
              <a:off x="2587179" y="4841968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CAF542-7E8C-C4EB-80C6-F429BF86E8BC}"/>
              </a:ext>
            </a:extLst>
          </p:cNvPr>
          <p:cNvGrpSpPr/>
          <p:nvPr/>
        </p:nvGrpSpPr>
        <p:grpSpPr>
          <a:xfrm>
            <a:off x="7870563" y="93472"/>
            <a:ext cx="3256768" cy="3090575"/>
            <a:chOff x="311987" y="2947652"/>
            <a:chExt cx="4020312" cy="36728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7D798-0CA8-D217-3A08-E1C894AD165E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6BBCC9-E030-11E5-0568-FB61F8AB8834}"/>
                </a:ext>
              </a:extLst>
            </p:cNvPr>
            <p:cNvSpPr txBox="1"/>
            <p:nvPr/>
          </p:nvSpPr>
          <p:spPr>
            <a:xfrm>
              <a:off x="449179" y="3118629"/>
              <a:ext cx="1281883" cy="43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140342-18ED-68EB-CC78-16E869467981}"/>
                </a:ext>
              </a:extLst>
            </p:cNvPr>
            <p:cNvSpPr/>
            <p:nvPr/>
          </p:nvSpPr>
          <p:spPr>
            <a:xfrm>
              <a:off x="449179" y="485534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C2ECCF-3F58-B4D5-87CB-6C025C95BC60}"/>
                </a:ext>
              </a:extLst>
            </p:cNvPr>
            <p:cNvSpPr/>
            <p:nvPr/>
          </p:nvSpPr>
          <p:spPr>
            <a:xfrm>
              <a:off x="2587179" y="4841968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AB9FE5-9468-5EAC-1CAC-79B0D623DCAE}"/>
              </a:ext>
            </a:extLst>
          </p:cNvPr>
          <p:cNvGrpSpPr/>
          <p:nvPr/>
        </p:nvGrpSpPr>
        <p:grpSpPr>
          <a:xfrm>
            <a:off x="7870563" y="3530082"/>
            <a:ext cx="3256768" cy="3090575"/>
            <a:chOff x="311987" y="2947652"/>
            <a:chExt cx="4020312" cy="36728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8661B1-7FD4-72A0-5975-C0ABB4994011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526332-8937-5D1A-9E24-9E84BCE15910}"/>
                </a:ext>
              </a:extLst>
            </p:cNvPr>
            <p:cNvSpPr txBox="1"/>
            <p:nvPr/>
          </p:nvSpPr>
          <p:spPr>
            <a:xfrm>
              <a:off x="449179" y="3118629"/>
              <a:ext cx="1507153" cy="43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5CA5FB-73B3-F4B6-1558-8324F88DF4D9}"/>
                </a:ext>
              </a:extLst>
            </p:cNvPr>
            <p:cNvSpPr/>
            <p:nvPr/>
          </p:nvSpPr>
          <p:spPr>
            <a:xfrm>
              <a:off x="514808" y="515860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095A9B-6EEB-701C-F2BA-35E3E69ADB08}"/>
                </a:ext>
              </a:extLst>
            </p:cNvPr>
            <p:cNvSpPr/>
            <p:nvPr/>
          </p:nvSpPr>
          <p:spPr>
            <a:xfrm>
              <a:off x="2652809" y="514522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F6D2D-F6A1-86D2-E0C6-EF1F012E1C91}"/>
              </a:ext>
            </a:extLst>
          </p:cNvPr>
          <p:cNvSpPr/>
          <p:nvPr/>
        </p:nvSpPr>
        <p:spPr>
          <a:xfrm>
            <a:off x="8903188" y="4188766"/>
            <a:ext cx="1191518" cy="109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E2B7B4-6F40-34CD-FA77-DB1DA1541D5E}"/>
              </a:ext>
            </a:extLst>
          </p:cNvPr>
          <p:cNvCxnSpPr/>
          <p:nvPr/>
        </p:nvCxnSpPr>
        <p:spPr>
          <a:xfrm>
            <a:off x="4189228" y="1788244"/>
            <a:ext cx="35351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6374C2-5E99-8127-409C-762262944674}"/>
              </a:ext>
            </a:extLst>
          </p:cNvPr>
          <p:cNvSpPr txBox="1"/>
          <p:nvPr/>
        </p:nvSpPr>
        <p:spPr>
          <a:xfrm>
            <a:off x="4526956" y="1138000"/>
            <a:ext cx="325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assign_animals_to_habitat</a:t>
            </a:r>
            <a:endParaRPr lang="en-US" sz="1400" dirty="0"/>
          </a:p>
          <a:p>
            <a:r>
              <a:rPr lang="en-US" sz="1400" dirty="0" err="1"/>
              <a:t>get_animals_in_habitat</a:t>
            </a: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BBE24A-27C3-8004-61C0-E986D290E7D1}"/>
              </a:ext>
            </a:extLst>
          </p:cNvPr>
          <p:cNvGrpSpPr/>
          <p:nvPr/>
        </p:nvGrpSpPr>
        <p:grpSpPr>
          <a:xfrm>
            <a:off x="847396" y="3549585"/>
            <a:ext cx="3256768" cy="3090575"/>
            <a:chOff x="311987" y="2947652"/>
            <a:chExt cx="4020312" cy="3672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2F291C-178E-F49F-5AEF-65F166CBF730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C46B38-0FC7-0B50-E57E-E5A2B38A3879}"/>
                </a:ext>
              </a:extLst>
            </p:cNvPr>
            <p:cNvSpPr txBox="1"/>
            <p:nvPr/>
          </p:nvSpPr>
          <p:spPr>
            <a:xfrm>
              <a:off x="449179" y="3118629"/>
              <a:ext cx="1281883" cy="43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D19463-2E8E-48E4-6F86-37BEC3671A40}"/>
                </a:ext>
              </a:extLst>
            </p:cNvPr>
            <p:cNvSpPr/>
            <p:nvPr/>
          </p:nvSpPr>
          <p:spPr>
            <a:xfrm>
              <a:off x="449179" y="485534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705891-7942-587C-0000-B6B0CA61D752}"/>
                </a:ext>
              </a:extLst>
            </p:cNvPr>
            <p:cNvSpPr/>
            <p:nvPr/>
          </p:nvSpPr>
          <p:spPr>
            <a:xfrm>
              <a:off x="2587179" y="4841968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3F96D2-5F10-1C7B-BFC8-2B51CD88C983}"/>
              </a:ext>
            </a:extLst>
          </p:cNvPr>
          <p:cNvCxnSpPr/>
          <p:nvPr/>
        </p:nvCxnSpPr>
        <p:spPr>
          <a:xfrm>
            <a:off x="4206036" y="5154839"/>
            <a:ext cx="35351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D4A38D-75AC-D913-7EAF-B2673BD2649E}"/>
              </a:ext>
            </a:extLst>
          </p:cNvPr>
          <p:cNvSpPr txBox="1"/>
          <p:nvPr/>
        </p:nvSpPr>
        <p:spPr>
          <a:xfrm>
            <a:off x="4570376" y="4331092"/>
            <a:ext cx="3256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create_migration_path</a:t>
            </a:r>
            <a:endParaRPr lang="en-US" sz="1400" dirty="0"/>
          </a:p>
          <a:p>
            <a:r>
              <a:rPr lang="en-US" sz="1400" dirty="0" err="1"/>
              <a:t>update_migration_path_details</a:t>
            </a:r>
            <a:endParaRPr lang="en-US" sz="1400" dirty="0"/>
          </a:p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 (</a:t>
            </a:r>
            <a:r>
              <a:rPr lang="en-US" sz="1400" dirty="0" err="1"/>
              <a:t>MigrationPath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80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64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Azman, Edaad</cp:lastModifiedBy>
  <cp:revision>3</cp:revision>
  <dcterms:created xsi:type="dcterms:W3CDTF">2024-09-25T23:53:12Z</dcterms:created>
  <dcterms:modified xsi:type="dcterms:W3CDTF">2024-10-08T06:43:59Z</dcterms:modified>
</cp:coreProperties>
</file>