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5143500" cx="9144000"/>
  <p:notesSz cx="6858000" cy="9144000"/>
  <p:embeddedFontLst>
    <p:embeddedFont>
      <p:font typeface="Spartan"/>
      <p:regular r:id="rId45"/>
      <p:bold r:id="rId46"/>
    </p:embeddedFont>
    <p:embeddedFont>
      <p:font typeface="Nunito"/>
      <p:regular r:id="rId47"/>
      <p:bold r:id="rId48"/>
      <p:italic r:id="rId49"/>
      <p:boldItalic r:id="rId50"/>
    </p:embeddedFont>
    <p:embeddedFont>
      <p:font typeface="Cabin"/>
      <p:regular r:id="rId51"/>
      <p:bold r:id="rId52"/>
      <p:italic r:id="rId53"/>
      <p:boldItalic r:id="rId54"/>
    </p:embeddedFont>
    <p:embeddedFont>
      <p:font typeface="EB Garamond"/>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font" Target="fonts/Spartan-bold.fntdata"/><Relationship Id="rId45" Type="http://schemas.openxmlformats.org/officeDocument/2006/relationships/font" Target="fonts/Spartan-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Nunito-bold.fntdata"/><Relationship Id="rId47" Type="http://schemas.openxmlformats.org/officeDocument/2006/relationships/font" Target="fonts/Nunito-regular.fntdata"/><Relationship Id="rId49" Type="http://schemas.openxmlformats.org/officeDocument/2006/relationships/font" Target="fonts/Nuni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Cabin-regular.fntdata"/><Relationship Id="rId50" Type="http://schemas.openxmlformats.org/officeDocument/2006/relationships/font" Target="fonts/Nunito-boldItalic.fntdata"/><Relationship Id="rId53" Type="http://schemas.openxmlformats.org/officeDocument/2006/relationships/font" Target="fonts/Cabin-italic.fntdata"/><Relationship Id="rId52" Type="http://schemas.openxmlformats.org/officeDocument/2006/relationships/font" Target="fonts/Cabin-bold.fntdata"/><Relationship Id="rId11" Type="http://schemas.openxmlformats.org/officeDocument/2006/relationships/slide" Target="slides/slide7.xml"/><Relationship Id="rId55" Type="http://schemas.openxmlformats.org/officeDocument/2006/relationships/font" Target="fonts/EBGaramond-regular.fntdata"/><Relationship Id="rId10" Type="http://schemas.openxmlformats.org/officeDocument/2006/relationships/slide" Target="slides/slide6.xml"/><Relationship Id="rId54" Type="http://schemas.openxmlformats.org/officeDocument/2006/relationships/font" Target="fonts/Cabin-boldItalic.fntdata"/><Relationship Id="rId13" Type="http://schemas.openxmlformats.org/officeDocument/2006/relationships/slide" Target="slides/slide9.xml"/><Relationship Id="rId57" Type="http://schemas.openxmlformats.org/officeDocument/2006/relationships/font" Target="fonts/EBGaramond-italic.fntdata"/><Relationship Id="rId12" Type="http://schemas.openxmlformats.org/officeDocument/2006/relationships/slide" Target="slides/slide8.xml"/><Relationship Id="rId56" Type="http://schemas.openxmlformats.org/officeDocument/2006/relationships/font" Target="fonts/EBGaramond-bold.fntdata"/><Relationship Id="rId15" Type="http://schemas.openxmlformats.org/officeDocument/2006/relationships/slide" Target="slides/slide11.xml"/><Relationship Id="rId14" Type="http://schemas.openxmlformats.org/officeDocument/2006/relationships/slide" Target="slides/slide10.xml"/><Relationship Id="rId58" Type="http://schemas.openxmlformats.org/officeDocument/2006/relationships/font" Target="fonts/EBGaramond-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sz="1600">
                <a:solidFill>
                  <a:schemeClr val="dk1"/>
                </a:solidFill>
                <a:latin typeface="EB Garamond"/>
                <a:ea typeface="EB Garamond"/>
                <a:cs typeface="EB Garamond"/>
                <a:sym typeface="EB Garamond"/>
              </a:rPr>
              <a:t>Onaylanmış COVID-19 vakalarının Yoğun Bakım Ünitesine Alınma İhtimalinin Tahmin Edilmesi</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cf942d2882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gcf942d2882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cf942d2882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gcf942d2882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cf942d2882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gcf942d2882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Model 1 için RFC en yüksek geldi.</a:t>
            </a:r>
            <a:endParaRPr/>
          </a:p>
          <a:p>
            <a:pPr indent="0" lvl="0" marL="0" rtl="0" algn="l">
              <a:lnSpc>
                <a:spcPct val="100000"/>
              </a:lnSpc>
              <a:spcBef>
                <a:spcPts val="0"/>
              </a:spcBef>
              <a:spcAft>
                <a:spcPts val="0"/>
              </a:spcAft>
              <a:buSzPts val="1100"/>
              <a:buNone/>
            </a:pPr>
            <a:r>
              <a:rPr lang="en"/>
              <a:t>Model 3 için RFC en yüksek geldi.</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Model 2 için RFC Tuned en yüksek geldi.</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034758b28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7" name="Google Shape;507;g1034758b28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0" name="Google Shape;52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chemeClr val="dk1"/>
                </a:solidFill>
                <a:latin typeface="EB Garamond"/>
                <a:ea typeface="EB Garamond"/>
                <a:cs typeface="EB Garamond"/>
                <a:sym typeface="EB Garamond"/>
              </a:rPr>
              <a:t>COVID-19 salgını tüm dünyayı sağlık sisteminin yetersizliği konusunda etkilediğinden sağlık sisteminin düzenini  yeniden düşünmemize neden oldu. Artan vakalar nedeniyle her gün duyduğumuz cümlelerden bazıları “Yoğun bakımda doluluk artıyor”, “Yoğun bakım üniteleri doldu.” bu projeye öncü olmuştur.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034c5ca3f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034c5ca3f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chemeClr val="dk1"/>
                </a:solidFill>
                <a:latin typeface="EB Garamond"/>
                <a:ea typeface="EB Garamond"/>
                <a:cs typeface="EB Garamond"/>
                <a:sym typeface="EB Garamond"/>
              </a:rPr>
              <a:t>  Bu cümlelerden yola çıkarak  bu projede sağlık hizmetleri sistem kapasitesinin korumak amacıyla COVID-19 hastasının yoğun bakımda tedavi görmesi gerekip gerekmediğinin tespiti yapılacaktır. Burada iki amacımız bulunmaktadır. İlk amacımız, eldeki verilere bakarak, hastanın yoğun bakım desteğine ihtiyaç duyduğuna dayanarak üçüncül hastanelere en doğru cevabı vermeye amaçlamaktadır. Bu şekilde, yoğun bakım kaynakları düzenlenebilir veya hasta transferi planlanabilir. Diğer amacımız ise, yaygın olarak bulunan verilerin alt örneklemine ve yoğun bakım desteğine ihtiyaç duymasına gerek olmadığına dayanarak,  yerel ve geçici hastanelere doğru bi cevap sağlamaktır. Böylece ön cephede savaşan hekimler hastaları güvenli bir şekilde taburcu edebilir ve uzaktan takip edebilir.</a:t>
            </a:r>
            <a:endParaRPr sz="1200">
              <a:solidFill>
                <a:schemeClr val="dk1"/>
              </a:solidFill>
              <a:latin typeface="EB Garamond"/>
              <a:ea typeface="EB Garamond"/>
              <a:cs typeface="EB Garamond"/>
              <a:sym typeface="EB Garamon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Diastolic Blood Pressure -&gt; Yüksek Tansiyon</a:t>
            </a:r>
            <a:endParaRPr/>
          </a:p>
          <a:p>
            <a:pPr indent="0" lvl="0" marL="0" rtl="0" algn="l">
              <a:lnSpc>
                <a:spcPct val="100000"/>
              </a:lnSpc>
              <a:spcBef>
                <a:spcPts val="0"/>
              </a:spcBef>
              <a:spcAft>
                <a:spcPts val="0"/>
              </a:spcAft>
              <a:buSzPts val="1100"/>
              <a:buNone/>
            </a:pPr>
            <a:r>
              <a:rPr lang="en"/>
              <a:t>Systolic Blood Pressure -&gt; Düşük Tansiyon</a:t>
            </a:r>
            <a:endParaRPr/>
          </a:p>
          <a:p>
            <a:pPr indent="0" lvl="0" marL="0" rtl="0" algn="l">
              <a:lnSpc>
                <a:spcPct val="100000"/>
              </a:lnSpc>
              <a:spcBef>
                <a:spcPts val="0"/>
              </a:spcBef>
              <a:spcAft>
                <a:spcPts val="0"/>
              </a:spcAft>
              <a:buSzPts val="1100"/>
              <a:buNone/>
            </a:pPr>
            <a:r>
              <a:rPr lang="en"/>
              <a:t>Respiratory Rate -&gt; Solunum Hızı</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4300" y="1156688"/>
            <a:ext cx="3573900" cy="172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48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2"/>
          <p:cNvSpPr txBox="1"/>
          <p:nvPr>
            <p:ph idx="1" type="subTitle"/>
          </p:nvPr>
        </p:nvSpPr>
        <p:spPr>
          <a:xfrm>
            <a:off x="-95250" y="3243525"/>
            <a:ext cx="5390100" cy="617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cxnSp>
        <p:nvCxnSpPr>
          <p:cNvPr id="11" name="Google Shape;11;p2"/>
          <p:cNvCxnSpPr/>
          <p:nvPr/>
        </p:nvCxnSpPr>
        <p:spPr>
          <a:xfrm>
            <a:off x="238050" y="4914900"/>
            <a:ext cx="3019500" cy="0"/>
          </a:xfrm>
          <a:prstGeom prst="straightConnector1">
            <a:avLst/>
          </a:prstGeom>
          <a:noFill/>
          <a:ln cap="flat" cmpd="sng" w="19050">
            <a:solidFill>
              <a:schemeClr val="dk2"/>
            </a:solidFill>
            <a:prstDash val="solid"/>
            <a:round/>
            <a:headEnd len="sm" w="sm" type="none"/>
            <a:tailEnd len="sm" w="sm" type="none"/>
          </a:ln>
        </p:spPr>
      </p:cxnSp>
      <p:cxnSp>
        <p:nvCxnSpPr>
          <p:cNvPr id="12" name="Google Shape;12;p2"/>
          <p:cNvCxnSpPr/>
          <p:nvPr/>
        </p:nvCxnSpPr>
        <p:spPr>
          <a:xfrm>
            <a:off x="238050" y="245000"/>
            <a:ext cx="3019500" cy="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5" name="Shape 85"/>
        <p:cNvGrpSpPr/>
        <p:nvPr/>
      </p:nvGrpSpPr>
      <p:grpSpPr>
        <a:xfrm>
          <a:off x="0" y="0"/>
          <a:ext cx="0" cy="0"/>
          <a:chOff x="0" y="0"/>
          <a:chExt cx="0" cy="0"/>
        </a:xfrm>
      </p:grpSpPr>
      <p:sp>
        <p:nvSpPr>
          <p:cNvPr id="86" name="Google Shape;86;p11"/>
          <p:cNvSpPr txBox="1"/>
          <p:nvPr>
            <p:ph idx="1" type="subTitle"/>
          </p:nvPr>
        </p:nvSpPr>
        <p:spPr>
          <a:xfrm>
            <a:off x="714300" y="1028700"/>
            <a:ext cx="7715400" cy="3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200"/>
              <a:buFont typeface="Cabin"/>
              <a:buAutoNum type="arabicPeriod"/>
              <a:defRPr sz="1300">
                <a:latin typeface="Cabin"/>
                <a:ea typeface="Cabin"/>
                <a:cs typeface="Cabin"/>
                <a:sym typeface="Cabin"/>
              </a:defRPr>
            </a:lvl1pPr>
            <a:lvl2pPr lvl="1" algn="l">
              <a:lnSpc>
                <a:spcPct val="100000"/>
              </a:lnSpc>
              <a:spcBef>
                <a:spcPts val="0"/>
              </a:spcBef>
              <a:spcAft>
                <a:spcPts val="0"/>
              </a:spcAft>
              <a:buClr>
                <a:srgbClr val="434343"/>
              </a:buClr>
              <a:buSzPts val="1200"/>
              <a:buFont typeface="Roboto Condensed Light"/>
              <a:buAutoNum type="alphaLcPeriod"/>
              <a:defRPr sz="1200">
                <a:latin typeface="Cabin"/>
                <a:ea typeface="Cabin"/>
                <a:cs typeface="Cabin"/>
                <a:sym typeface="Cabin"/>
              </a:defRPr>
            </a:lvl2pPr>
            <a:lvl3pPr lvl="2" algn="l">
              <a:lnSpc>
                <a:spcPct val="100000"/>
              </a:lnSpc>
              <a:spcBef>
                <a:spcPts val="0"/>
              </a:spcBef>
              <a:spcAft>
                <a:spcPts val="0"/>
              </a:spcAft>
              <a:buClr>
                <a:srgbClr val="434343"/>
              </a:buClr>
              <a:buSzPts val="1200"/>
              <a:buFont typeface="Roboto Condensed Light"/>
              <a:buAutoNum type="romanLcPeriod"/>
              <a:defRPr sz="1200">
                <a:latin typeface="Cabin"/>
                <a:ea typeface="Cabin"/>
                <a:cs typeface="Cabin"/>
                <a:sym typeface="Cabin"/>
              </a:defRPr>
            </a:lvl3pPr>
            <a:lvl4pPr lvl="3" algn="l">
              <a:lnSpc>
                <a:spcPct val="100000"/>
              </a:lnSpc>
              <a:spcBef>
                <a:spcPts val="0"/>
              </a:spcBef>
              <a:spcAft>
                <a:spcPts val="0"/>
              </a:spcAft>
              <a:buClr>
                <a:srgbClr val="434343"/>
              </a:buClr>
              <a:buSzPts val="1200"/>
              <a:buFont typeface="Roboto Condensed Light"/>
              <a:buAutoNum type="arabicPeriod"/>
              <a:defRPr sz="1200">
                <a:latin typeface="Cabin"/>
                <a:ea typeface="Cabin"/>
                <a:cs typeface="Cabin"/>
                <a:sym typeface="Cabin"/>
              </a:defRPr>
            </a:lvl4pPr>
            <a:lvl5pPr lvl="4" algn="l">
              <a:lnSpc>
                <a:spcPct val="100000"/>
              </a:lnSpc>
              <a:spcBef>
                <a:spcPts val="0"/>
              </a:spcBef>
              <a:spcAft>
                <a:spcPts val="0"/>
              </a:spcAft>
              <a:buClr>
                <a:srgbClr val="434343"/>
              </a:buClr>
              <a:buSzPts val="1200"/>
              <a:buFont typeface="Roboto Condensed Light"/>
              <a:buAutoNum type="alphaLcPeriod"/>
              <a:defRPr sz="1200">
                <a:latin typeface="Cabin"/>
                <a:ea typeface="Cabin"/>
                <a:cs typeface="Cabin"/>
                <a:sym typeface="Cabin"/>
              </a:defRPr>
            </a:lvl5pPr>
            <a:lvl6pPr lvl="5" algn="l">
              <a:lnSpc>
                <a:spcPct val="100000"/>
              </a:lnSpc>
              <a:spcBef>
                <a:spcPts val="0"/>
              </a:spcBef>
              <a:spcAft>
                <a:spcPts val="0"/>
              </a:spcAft>
              <a:buClr>
                <a:srgbClr val="434343"/>
              </a:buClr>
              <a:buSzPts val="1200"/>
              <a:buFont typeface="Roboto Condensed Light"/>
              <a:buAutoNum type="romanLcPeriod"/>
              <a:defRPr sz="1200">
                <a:latin typeface="Cabin"/>
                <a:ea typeface="Cabin"/>
                <a:cs typeface="Cabin"/>
                <a:sym typeface="Cabin"/>
              </a:defRPr>
            </a:lvl6pPr>
            <a:lvl7pPr lvl="6" algn="l">
              <a:lnSpc>
                <a:spcPct val="100000"/>
              </a:lnSpc>
              <a:spcBef>
                <a:spcPts val="0"/>
              </a:spcBef>
              <a:spcAft>
                <a:spcPts val="0"/>
              </a:spcAft>
              <a:buClr>
                <a:srgbClr val="434343"/>
              </a:buClr>
              <a:buSzPts val="1200"/>
              <a:buFont typeface="Roboto Condensed Light"/>
              <a:buAutoNum type="arabicPeriod"/>
              <a:defRPr sz="1200">
                <a:latin typeface="Cabin"/>
                <a:ea typeface="Cabin"/>
                <a:cs typeface="Cabin"/>
                <a:sym typeface="Cabin"/>
              </a:defRPr>
            </a:lvl7pPr>
            <a:lvl8pPr lvl="7" algn="l">
              <a:lnSpc>
                <a:spcPct val="100000"/>
              </a:lnSpc>
              <a:spcBef>
                <a:spcPts val="0"/>
              </a:spcBef>
              <a:spcAft>
                <a:spcPts val="0"/>
              </a:spcAft>
              <a:buClr>
                <a:srgbClr val="434343"/>
              </a:buClr>
              <a:buSzPts val="1200"/>
              <a:buFont typeface="Roboto Condensed Light"/>
              <a:buAutoNum type="alphaLcPeriod"/>
              <a:defRPr sz="1200">
                <a:latin typeface="Cabin"/>
                <a:ea typeface="Cabin"/>
                <a:cs typeface="Cabin"/>
                <a:sym typeface="Cabin"/>
              </a:defRPr>
            </a:lvl8pPr>
            <a:lvl9pPr lvl="8" algn="l">
              <a:lnSpc>
                <a:spcPct val="100000"/>
              </a:lnSpc>
              <a:spcBef>
                <a:spcPts val="0"/>
              </a:spcBef>
              <a:spcAft>
                <a:spcPts val="0"/>
              </a:spcAft>
              <a:buClr>
                <a:srgbClr val="434343"/>
              </a:buClr>
              <a:buSzPts val="1200"/>
              <a:buFont typeface="Roboto Condensed Light"/>
              <a:buAutoNum type="romanLcPeriod"/>
              <a:defRPr sz="1200">
                <a:latin typeface="Cabin"/>
                <a:ea typeface="Cabin"/>
                <a:cs typeface="Cabin"/>
                <a:sym typeface="Cabin"/>
              </a:defRPr>
            </a:lvl9pPr>
          </a:lstStyle>
          <a:p/>
        </p:txBody>
      </p:sp>
      <p:sp>
        <p:nvSpPr>
          <p:cNvPr id="87" name="Google Shape;87;p11"/>
          <p:cNvSpPr txBox="1"/>
          <p:nvPr>
            <p:ph type="title"/>
          </p:nvPr>
        </p:nvSpPr>
        <p:spPr>
          <a:xfrm>
            <a:off x="714300" y="430675"/>
            <a:ext cx="7715400" cy="46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Spartan"/>
              <a:buNone/>
              <a:defRPr b="1">
                <a:latin typeface="Spartan"/>
                <a:ea typeface="Spartan"/>
                <a:cs typeface="Spartan"/>
                <a:sym typeface="Spartan"/>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88" name="Google Shape;88;p11"/>
          <p:cNvCxnSpPr/>
          <p:nvPr/>
        </p:nvCxnSpPr>
        <p:spPr>
          <a:xfrm rot="10800000">
            <a:off x="228600" y="245100"/>
            <a:ext cx="0" cy="1562100"/>
          </a:xfrm>
          <a:prstGeom prst="straightConnector1">
            <a:avLst/>
          </a:prstGeom>
          <a:noFill/>
          <a:ln cap="flat" cmpd="sng" w="19050">
            <a:solidFill>
              <a:schemeClr val="dk2"/>
            </a:solidFill>
            <a:prstDash val="solid"/>
            <a:round/>
            <a:headEnd len="sm" w="sm" type="none"/>
            <a:tailEnd len="sm" w="sm" type="none"/>
          </a:ln>
        </p:spPr>
      </p:cxnSp>
      <p:cxnSp>
        <p:nvCxnSpPr>
          <p:cNvPr id="89" name="Google Shape;89;p11"/>
          <p:cNvCxnSpPr/>
          <p:nvPr/>
        </p:nvCxnSpPr>
        <p:spPr>
          <a:xfrm rot="-5400000">
            <a:off x="7389150" y="3388650"/>
            <a:ext cx="3019500" cy="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2"/>
          <p:cNvSpPr txBox="1"/>
          <p:nvPr>
            <p:ph type="title"/>
          </p:nvPr>
        </p:nvSpPr>
        <p:spPr>
          <a:xfrm>
            <a:off x="714300" y="430675"/>
            <a:ext cx="7715400" cy="46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92" name="Google Shape;92;p12"/>
          <p:cNvCxnSpPr/>
          <p:nvPr/>
        </p:nvCxnSpPr>
        <p:spPr>
          <a:xfrm>
            <a:off x="245100" y="245100"/>
            <a:ext cx="3019500" cy="0"/>
          </a:xfrm>
          <a:prstGeom prst="straightConnector1">
            <a:avLst/>
          </a:prstGeom>
          <a:noFill/>
          <a:ln cap="flat" cmpd="sng" w="19050">
            <a:solidFill>
              <a:schemeClr val="dk2"/>
            </a:solidFill>
            <a:prstDash val="solid"/>
            <a:round/>
            <a:headEnd len="sm" w="sm" type="none"/>
            <a:tailEnd len="sm" w="sm" type="none"/>
          </a:ln>
        </p:spPr>
      </p:cxnSp>
      <p:cxnSp>
        <p:nvCxnSpPr>
          <p:cNvPr id="93" name="Google Shape;93;p12"/>
          <p:cNvCxnSpPr/>
          <p:nvPr/>
        </p:nvCxnSpPr>
        <p:spPr>
          <a:xfrm>
            <a:off x="8108450" y="4117350"/>
            <a:ext cx="0" cy="156210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13"/>
          <p:cNvSpPr txBox="1"/>
          <p:nvPr>
            <p:ph type="title"/>
          </p:nvPr>
        </p:nvSpPr>
        <p:spPr>
          <a:xfrm>
            <a:off x="3674700" y="3644750"/>
            <a:ext cx="4755000" cy="1112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13"/>
          <p:cNvSpPr/>
          <p:nvPr/>
        </p:nvSpPr>
        <p:spPr>
          <a:xfrm>
            <a:off x="3409950" y="3486150"/>
            <a:ext cx="5734200" cy="1428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7" name="Google Shape;97;p13"/>
          <p:cNvCxnSpPr/>
          <p:nvPr/>
        </p:nvCxnSpPr>
        <p:spPr>
          <a:xfrm rot="-5400000">
            <a:off x="-1264650" y="1754850"/>
            <a:ext cx="3019500" cy="0"/>
          </a:xfrm>
          <a:prstGeom prst="straightConnector1">
            <a:avLst/>
          </a:prstGeom>
          <a:noFill/>
          <a:ln cap="flat" cmpd="sng" w="19050">
            <a:solidFill>
              <a:schemeClr val="dk2"/>
            </a:solidFill>
            <a:prstDash val="solid"/>
            <a:round/>
            <a:headEnd len="sm" w="sm" type="none"/>
            <a:tailEnd len="sm" w="sm" type="none"/>
          </a:ln>
        </p:spPr>
      </p:cxnSp>
      <p:sp>
        <p:nvSpPr>
          <p:cNvPr id="98" name="Google Shape;98;p13"/>
          <p:cNvSpPr/>
          <p:nvPr/>
        </p:nvSpPr>
        <p:spPr>
          <a:xfrm>
            <a:off x="3242250" y="3327950"/>
            <a:ext cx="6092400" cy="1428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9" name="Shape 99"/>
        <p:cNvGrpSpPr/>
        <p:nvPr/>
      </p:nvGrpSpPr>
      <p:grpSpPr>
        <a:xfrm>
          <a:off x="0" y="0"/>
          <a:ext cx="0" cy="0"/>
          <a:chOff x="0" y="0"/>
          <a:chExt cx="0" cy="0"/>
        </a:xfrm>
      </p:grpSpPr>
      <p:sp>
        <p:nvSpPr>
          <p:cNvPr id="100" name="Google Shape;100;p14"/>
          <p:cNvSpPr txBox="1"/>
          <p:nvPr>
            <p:ph hasCustomPrompt="1" type="title"/>
          </p:nvPr>
        </p:nvSpPr>
        <p:spPr>
          <a:xfrm>
            <a:off x="2508075" y="1301168"/>
            <a:ext cx="5900700" cy="11985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0000"/>
              <a:buNone/>
              <a:defRPr sz="63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r>
              <a:t>xx%</a:t>
            </a:r>
          </a:p>
        </p:txBody>
      </p:sp>
      <p:sp>
        <p:nvSpPr>
          <p:cNvPr id="101" name="Google Shape;101;p14"/>
          <p:cNvSpPr txBox="1"/>
          <p:nvPr>
            <p:ph idx="1" type="subTitle"/>
          </p:nvPr>
        </p:nvSpPr>
        <p:spPr>
          <a:xfrm>
            <a:off x="2508075" y="2862443"/>
            <a:ext cx="6710100" cy="617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cxnSp>
        <p:nvCxnSpPr>
          <p:cNvPr id="102" name="Google Shape;102;p14"/>
          <p:cNvCxnSpPr/>
          <p:nvPr/>
        </p:nvCxnSpPr>
        <p:spPr>
          <a:xfrm>
            <a:off x="5879400" y="245000"/>
            <a:ext cx="3019500" cy="0"/>
          </a:xfrm>
          <a:prstGeom prst="straightConnector1">
            <a:avLst/>
          </a:prstGeom>
          <a:noFill/>
          <a:ln cap="flat" cmpd="sng" w="19050">
            <a:solidFill>
              <a:schemeClr val="dk2"/>
            </a:solidFill>
            <a:prstDash val="solid"/>
            <a:round/>
            <a:headEnd len="sm" w="sm" type="none"/>
            <a:tailEnd len="sm" w="sm" type="none"/>
          </a:ln>
        </p:spPr>
      </p:cxnSp>
      <p:grpSp>
        <p:nvGrpSpPr>
          <p:cNvPr id="103" name="Google Shape;103;p14"/>
          <p:cNvGrpSpPr/>
          <p:nvPr/>
        </p:nvGrpSpPr>
        <p:grpSpPr>
          <a:xfrm>
            <a:off x="-1490264" y="-432652"/>
            <a:ext cx="3612780" cy="4546335"/>
            <a:chOff x="6084961" y="352067"/>
            <a:chExt cx="3612780" cy="4546335"/>
          </a:xfrm>
        </p:grpSpPr>
        <p:sp>
          <p:nvSpPr>
            <p:cNvPr id="104" name="Google Shape;104;p14"/>
            <p:cNvSpPr/>
            <p:nvPr/>
          </p:nvSpPr>
          <p:spPr>
            <a:xfrm flipH="1" rot="10800000">
              <a:off x="6084961" y="3651549"/>
              <a:ext cx="2920739" cy="1246853"/>
            </a:xfrm>
            <a:custGeom>
              <a:rect b="b" l="l" r="r" t="t"/>
              <a:pathLst>
                <a:path extrusionOk="0" fill="none" h="29093" w="68150">
                  <a:moveTo>
                    <a:pt x="68149" y="29092"/>
                  </a:moveTo>
                  <a:lnTo>
                    <a:pt x="0" y="29092"/>
                  </a:lnTo>
                  <a:cubicBezTo>
                    <a:pt x="0" y="13020"/>
                    <a:pt x="15266" y="1"/>
                    <a:pt x="34084" y="1"/>
                  </a:cubicBezTo>
                  <a:cubicBezTo>
                    <a:pt x="52883" y="1"/>
                    <a:pt x="68149" y="13020"/>
                    <a:pt x="68149" y="29092"/>
                  </a:cubicBezTo>
                  <a:close/>
                </a:path>
              </a:pathLst>
            </a:custGeom>
            <a:noFill/>
            <a:ln cap="flat" cmpd="sng" w="19050">
              <a:solidFill>
                <a:schemeClr val="dk2"/>
              </a:solidFill>
              <a:prstDash val="solid"/>
              <a:miter lim="1920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4"/>
            <p:cNvSpPr/>
            <p:nvPr/>
          </p:nvSpPr>
          <p:spPr>
            <a:xfrm flipH="1" rot="10800000">
              <a:off x="6338372" y="352067"/>
              <a:ext cx="2413777" cy="1344783"/>
            </a:xfrm>
            <a:custGeom>
              <a:rect b="b" l="l" r="r" t="t"/>
              <a:pathLst>
                <a:path extrusionOk="0" fill="none" h="31378" w="56321">
                  <a:moveTo>
                    <a:pt x="0" y="1"/>
                  </a:moveTo>
                  <a:lnTo>
                    <a:pt x="56321" y="1"/>
                  </a:lnTo>
                  <a:cubicBezTo>
                    <a:pt x="56321" y="17341"/>
                    <a:pt x="43705" y="31377"/>
                    <a:pt x="28170" y="31377"/>
                  </a:cubicBezTo>
                  <a:cubicBezTo>
                    <a:pt x="12616" y="31377"/>
                    <a:pt x="0" y="17341"/>
                    <a:pt x="0" y="1"/>
                  </a:cubicBezTo>
                  <a:close/>
                </a:path>
              </a:pathLst>
            </a:custGeom>
            <a:noFill/>
            <a:ln cap="flat" cmpd="sng" w="19050">
              <a:solidFill>
                <a:schemeClr val="dk2"/>
              </a:solidFill>
              <a:prstDash val="solid"/>
              <a:miter lim="1920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4"/>
            <p:cNvSpPr/>
            <p:nvPr/>
          </p:nvSpPr>
          <p:spPr>
            <a:xfrm flipH="1" rot="10800000">
              <a:off x="6419828" y="1880811"/>
              <a:ext cx="3277913" cy="1586713"/>
            </a:xfrm>
            <a:custGeom>
              <a:rect b="b" l="l" r="r" t="t"/>
              <a:pathLst>
                <a:path extrusionOk="0" fill="none" h="37023" w="76484">
                  <a:moveTo>
                    <a:pt x="72489" y="1"/>
                  </a:moveTo>
                  <a:cubicBezTo>
                    <a:pt x="75389" y="5972"/>
                    <a:pt x="76483" y="26922"/>
                    <a:pt x="63771" y="37023"/>
                  </a:cubicBezTo>
                  <a:lnTo>
                    <a:pt x="13673" y="37023"/>
                  </a:lnTo>
                  <a:cubicBezTo>
                    <a:pt x="4532" y="32875"/>
                    <a:pt x="0" y="13173"/>
                    <a:pt x="4340" y="1"/>
                  </a:cubicBezTo>
                  <a:close/>
                </a:path>
              </a:pathLst>
            </a:custGeom>
            <a:noFill/>
            <a:ln cap="flat" cmpd="sng" w="19050">
              <a:solidFill>
                <a:schemeClr val="dk2"/>
              </a:solidFill>
              <a:prstDash val="solid"/>
              <a:miter lim="1920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7" name="Google Shape;107;p14"/>
          <p:cNvCxnSpPr/>
          <p:nvPr/>
        </p:nvCxnSpPr>
        <p:spPr>
          <a:xfrm>
            <a:off x="5879400" y="4914900"/>
            <a:ext cx="3019500" cy="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108" name="Shape 10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09" name="Shape 109"/>
        <p:cNvGrpSpPr/>
        <p:nvPr/>
      </p:nvGrpSpPr>
      <p:grpSpPr>
        <a:xfrm>
          <a:off x="0" y="0"/>
          <a:ext cx="0" cy="0"/>
          <a:chOff x="0" y="0"/>
          <a:chExt cx="0" cy="0"/>
        </a:xfrm>
      </p:grpSpPr>
      <p:sp>
        <p:nvSpPr>
          <p:cNvPr id="110" name="Google Shape;110;p16"/>
          <p:cNvSpPr txBox="1"/>
          <p:nvPr>
            <p:ph type="title"/>
          </p:nvPr>
        </p:nvSpPr>
        <p:spPr>
          <a:xfrm>
            <a:off x="714300" y="430675"/>
            <a:ext cx="7715400" cy="46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Spartan"/>
              <a:buNone/>
              <a:defRPr b="1">
                <a:latin typeface="Spartan"/>
                <a:ea typeface="Spartan"/>
                <a:cs typeface="Spartan"/>
                <a:sym typeface="Spartan"/>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1" name="Google Shape;111;p16"/>
          <p:cNvSpPr txBox="1"/>
          <p:nvPr>
            <p:ph idx="1" type="subTitle"/>
          </p:nvPr>
        </p:nvSpPr>
        <p:spPr>
          <a:xfrm>
            <a:off x="714300" y="3332700"/>
            <a:ext cx="2365800" cy="77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2" name="Google Shape;112;p16"/>
          <p:cNvSpPr txBox="1"/>
          <p:nvPr>
            <p:ph idx="2" type="title"/>
          </p:nvPr>
        </p:nvSpPr>
        <p:spPr>
          <a:xfrm>
            <a:off x="714300" y="2923027"/>
            <a:ext cx="2365800" cy="46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Spartan"/>
              <a:buNone/>
              <a:defRPr b="1" sz="1800">
                <a:latin typeface="Spartan"/>
                <a:ea typeface="Spartan"/>
                <a:cs typeface="Spartan"/>
                <a:sym typeface="Spartan"/>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13" name="Google Shape;113;p16"/>
          <p:cNvSpPr txBox="1"/>
          <p:nvPr>
            <p:ph idx="3" type="subTitle"/>
          </p:nvPr>
        </p:nvSpPr>
        <p:spPr>
          <a:xfrm>
            <a:off x="6063898" y="3332700"/>
            <a:ext cx="2365800" cy="77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4" name="Google Shape;114;p16"/>
          <p:cNvSpPr txBox="1"/>
          <p:nvPr>
            <p:ph idx="4" type="title"/>
          </p:nvPr>
        </p:nvSpPr>
        <p:spPr>
          <a:xfrm>
            <a:off x="6063895" y="2923027"/>
            <a:ext cx="2365800" cy="46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Spartan"/>
              <a:buNone/>
              <a:defRPr b="1" sz="1800">
                <a:latin typeface="Spartan"/>
                <a:ea typeface="Spartan"/>
                <a:cs typeface="Spartan"/>
                <a:sym typeface="Spartan"/>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15" name="Google Shape;115;p16"/>
          <p:cNvSpPr txBox="1"/>
          <p:nvPr>
            <p:ph idx="5" type="subTitle"/>
          </p:nvPr>
        </p:nvSpPr>
        <p:spPr>
          <a:xfrm>
            <a:off x="3389099" y="3332700"/>
            <a:ext cx="2365800" cy="77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6" name="Google Shape;116;p16"/>
          <p:cNvSpPr txBox="1"/>
          <p:nvPr>
            <p:ph idx="6" type="title"/>
          </p:nvPr>
        </p:nvSpPr>
        <p:spPr>
          <a:xfrm>
            <a:off x="3389098" y="2923027"/>
            <a:ext cx="2365800" cy="46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Spartan"/>
              <a:buNone/>
              <a:defRPr b="1" sz="1800">
                <a:latin typeface="Spartan"/>
                <a:ea typeface="Spartan"/>
                <a:cs typeface="Spartan"/>
                <a:sym typeface="Spartan"/>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grpSp>
        <p:nvGrpSpPr>
          <p:cNvPr id="117" name="Google Shape;117;p16"/>
          <p:cNvGrpSpPr/>
          <p:nvPr/>
        </p:nvGrpSpPr>
        <p:grpSpPr>
          <a:xfrm rot="5400000">
            <a:off x="6216052" y="-2027547"/>
            <a:ext cx="3077493" cy="3999782"/>
            <a:chOff x="337535" y="477161"/>
            <a:chExt cx="3498343" cy="4546757"/>
          </a:xfrm>
        </p:grpSpPr>
        <p:sp>
          <p:nvSpPr>
            <p:cNvPr id="118" name="Google Shape;118;p16"/>
            <p:cNvSpPr/>
            <p:nvPr/>
          </p:nvSpPr>
          <p:spPr>
            <a:xfrm>
              <a:off x="748985" y="477161"/>
              <a:ext cx="2919841" cy="1246801"/>
            </a:xfrm>
            <a:custGeom>
              <a:rect b="b" l="l" r="r" t="t"/>
              <a:pathLst>
                <a:path extrusionOk="0" fill="none" h="26563" w="62207">
                  <a:moveTo>
                    <a:pt x="62206" y="26562"/>
                  </a:moveTo>
                  <a:lnTo>
                    <a:pt x="1" y="26562"/>
                  </a:lnTo>
                  <a:cubicBezTo>
                    <a:pt x="1" y="11888"/>
                    <a:pt x="13922" y="0"/>
                    <a:pt x="31104" y="0"/>
                  </a:cubicBezTo>
                  <a:cubicBezTo>
                    <a:pt x="48286" y="0"/>
                    <a:pt x="62206" y="11888"/>
                    <a:pt x="62206" y="26562"/>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6"/>
            <p:cNvSpPr/>
            <p:nvPr/>
          </p:nvSpPr>
          <p:spPr>
            <a:xfrm>
              <a:off x="337535" y="3679159"/>
              <a:ext cx="2413714" cy="1344759"/>
            </a:xfrm>
            <a:custGeom>
              <a:rect b="b" l="l" r="r" t="t"/>
              <a:pathLst>
                <a:path extrusionOk="0" fill="none" h="28650" w="51424">
                  <a:moveTo>
                    <a:pt x="0" y="1"/>
                  </a:moveTo>
                  <a:lnTo>
                    <a:pt x="51424" y="1"/>
                  </a:lnTo>
                  <a:cubicBezTo>
                    <a:pt x="51424" y="15815"/>
                    <a:pt x="39922" y="28649"/>
                    <a:pt x="25721" y="28649"/>
                  </a:cubicBezTo>
                  <a:cubicBezTo>
                    <a:pt x="11519" y="28649"/>
                    <a:pt x="0" y="15815"/>
                    <a:pt x="0" y="1"/>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6"/>
            <p:cNvSpPr/>
            <p:nvPr/>
          </p:nvSpPr>
          <p:spPr>
            <a:xfrm>
              <a:off x="558092" y="1908224"/>
              <a:ext cx="3277786" cy="1586675"/>
            </a:xfrm>
            <a:custGeom>
              <a:rect b="b" l="l" r="r" t="t"/>
              <a:pathLst>
                <a:path extrusionOk="0" fill="none" h="33804" w="69833">
                  <a:moveTo>
                    <a:pt x="66186" y="1"/>
                  </a:moveTo>
                  <a:cubicBezTo>
                    <a:pt x="68833" y="5453"/>
                    <a:pt x="69833" y="24599"/>
                    <a:pt x="58226" y="33804"/>
                  </a:cubicBezTo>
                  <a:lnTo>
                    <a:pt x="12483" y="33804"/>
                  </a:lnTo>
                  <a:cubicBezTo>
                    <a:pt x="4138" y="30017"/>
                    <a:pt x="0" y="12028"/>
                    <a:pt x="3963" y="1"/>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1" name="Google Shape;121;p16"/>
          <p:cNvCxnSpPr/>
          <p:nvPr/>
        </p:nvCxnSpPr>
        <p:spPr>
          <a:xfrm rot="10800000">
            <a:off x="228600" y="3332700"/>
            <a:ext cx="0" cy="156210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2">
    <p:spTree>
      <p:nvGrpSpPr>
        <p:cNvPr id="122" name="Shape 122"/>
        <p:cNvGrpSpPr/>
        <p:nvPr/>
      </p:nvGrpSpPr>
      <p:grpSpPr>
        <a:xfrm>
          <a:off x="0" y="0"/>
          <a:ext cx="0" cy="0"/>
          <a:chOff x="0" y="0"/>
          <a:chExt cx="0" cy="0"/>
        </a:xfrm>
      </p:grpSpPr>
      <p:sp>
        <p:nvSpPr>
          <p:cNvPr id="123" name="Google Shape;123;p17"/>
          <p:cNvSpPr txBox="1"/>
          <p:nvPr>
            <p:ph type="title"/>
          </p:nvPr>
        </p:nvSpPr>
        <p:spPr>
          <a:xfrm>
            <a:off x="714300" y="430675"/>
            <a:ext cx="7715400" cy="46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Spartan"/>
              <a:buNone/>
              <a:defRPr b="1">
                <a:latin typeface="Spartan"/>
                <a:ea typeface="Spartan"/>
                <a:cs typeface="Spartan"/>
                <a:sym typeface="Spartan"/>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4" name="Google Shape;124;p17"/>
          <p:cNvSpPr txBox="1"/>
          <p:nvPr>
            <p:ph idx="1" type="subTitle"/>
          </p:nvPr>
        </p:nvSpPr>
        <p:spPr>
          <a:xfrm>
            <a:off x="5505575" y="1536814"/>
            <a:ext cx="2924100" cy="586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5" name="Google Shape;125;p17"/>
          <p:cNvSpPr txBox="1"/>
          <p:nvPr>
            <p:ph idx="2" type="title"/>
          </p:nvPr>
        </p:nvSpPr>
        <p:spPr>
          <a:xfrm>
            <a:off x="5505586" y="1193208"/>
            <a:ext cx="2924100" cy="384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000"/>
              <a:buFont typeface="Spartan"/>
              <a:buNone/>
              <a:defRPr b="1" sz="1800">
                <a:latin typeface="Spartan"/>
                <a:ea typeface="Spartan"/>
                <a:cs typeface="Spartan"/>
                <a:sym typeface="Spartan"/>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26" name="Google Shape;126;p17"/>
          <p:cNvSpPr txBox="1"/>
          <p:nvPr>
            <p:ph idx="3" type="subTitle"/>
          </p:nvPr>
        </p:nvSpPr>
        <p:spPr>
          <a:xfrm>
            <a:off x="5505575" y="3947161"/>
            <a:ext cx="2924100" cy="586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7" name="Google Shape;127;p17"/>
          <p:cNvSpPr txBox="1"/>
          <p:nvPr>
            <p:ph idx="4" type="title"/>
          </p:nvPr>
        </p:nvSpPr>
        <p:spPr>
          <a:xfrm>
            <a:off x="5505582" y="3603555"/>
            <a:ext cx="2924100" cy="384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000"/>
              <a:buFont typeface="Spartan"/>
              <a:buNone/>
              <a:defRPr b="1" sz="1800">
                <a:latin typeface="Spartan"/>
                <a:ea typeface="Spartan"/>
                <a:cs typeface="Spartan"/>
                <a:sym typeface="Spartan"/>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28" name="Google Shape;128;p17"/>
          <p:cNvSpPr txBox="1"/>
          <p:nvPr>
            <p:ph idx="5" type="subTitle"/>
          </p:nvPr>
        </p:nvSpPr>
        <p:spPr>
          <a:xfrm>
            <a:off x="5505600" y="2741971"/>
            <a:ext cx="2924100" cy="586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9" name="Google Shape;129;p17"/>
          <p:cNvSpPr txBox="1"/>
          <p:nvPr>
            <p:ph idx="6" type="title"/>
          </p:nvPr>
        </p:nvSpPr>
        <p:spPr>
          <a:xfrm>
            <a:off x="5505602" y="2398365"/>
            <a:ext cx="2924100" cy="384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000"/>
              <a:buFont typeface="Spartan"/>
              <a:buNone/>
              <a:defRPr b="1" sz="1800">
                <a:latin typeface="Spartan"/>
                <a:ea typeface="Spartan"/>
                <a:cs typeface="Spartan"/>
                <a:sym typeface="Spartan"/>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cxnSp>
        <p:nvCxnSpPr>
          <p:cNvPr id="130" name="Google Shape;130;p17"/>
          <p:cNvCxnSpPr/>
          <p:nvPr/>
        </p:nvCxnSpPr>
        <p:spPr>
          <a:xfrm rot="-5400000">
            <a:off x="-1264650" y="3388650"/>
            <a:ext cx="3019500" cy="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
    <p:spTree>
      <p:nvGrpSpPr>
        <p:cNvPr id="131" name="Shape 131"/>
        <p:cNvGrpSpPr/>
        <p:nvPr/>
      </p:nvGrpSpPr>
      <p:grpSpPr>
        <a:xfrm>
          <a:off x="0" y="0"/>
          <a:ext cx="0" cy="0"/>
          <a:chOff x="0" y="0"/>
          <a:chExt cx="0" cy="0"/>
        </a:xfrm>
      </p:grpSpPr>
      <p:sp>
        <p:nvSpPr>
          <p:cNvPr id="132" name="Google Shape;132;p18"/>
          <p:cNvSpPr txBox="1"/>
          <p:nvPr>
            <p:ph type="title"/>
          </p:nvPr>
        </p:nvSpPr>
        <p:spPr>
          <a:xfrm>
            <a:off x="714300" y="430675"/>
            <a:ext cx="7715400" cy="46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Spartan"/>
              <a:buNone/>
              <a:defRPr b="1">
                <a:latin typeface="Spartan"/>
                <a:ea typeface="Spartan"/>
                <a:cs typeface="Spartan"/>
                <a:sym typeface="Spartan"/>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18"/>
          <p:cNvSpPr txBox="1"/>
          <p:nvPr>
            <p:ph idx="1" type="subTitle"/>
          </p:nvPr>
        </p:nvSpPr>
        <p:spPr>
          <a:xfrm>
            <a:off x="1846488" y="3576475"/>
            <a:ext cx="2375100" cy="75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4" name="Google Shape;134;p18"/>
          <p:cNvSpPr txBox="1"/>
          <p:nvPr>
            <p:ph idx="2" type="title"/>
          </p:nvPr>
        </p:nvSpPr>
        <p:spPr>
          <a:xfrm>
            <a:off x="1846488" y="3205475"/>
            <a:ext cx="2375100" cy="40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Spartan"/>
              <a:buNone/>
              <a:defRPr b="1" sz="1800">
                <a:latin typeface="Spartan"/>
                <a:ea typeface="Spartan"/>
                <a:cs typeface="Spartan"/>
                <a:sym typeface="Spartan"/>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35" name="Google Shape;135;p18"/>
          <p:cNvSpPr txBox="1"/>
          <p:nvPr>
            <p:ph idx="3" type="subTitle"/>
          </p:nvPr>
        </p:nvSpPr>
        <p:spPr>
          <a:xfrm>
            <a:off x="6054589" y="1935325"/>
            <a:ext cx="2375100" cy="75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6" name="Google Shape;136;p18"/>
          <p:cNvSpPr txBox="1"/>
          <p:nvPr>
            <p:ph idx="4" type="title"/>
          </p:nvPr>
        </p:nvSpPr>
        <p:spPr>
          <a:xfrm>
            <a:off x="6054589" y="1564325"/>
            <a:ext cx="2375100" cy="40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Spartan"/>
              <a:buNone/>
              <a:defRPr b="1" sz="1800">
                <a:latin typeface="Spartan"/>
                <a:ea typeface="Spartan"/>
                <a:cs typeface="Spartan"/>
                <a:sym typeface="Spartan"/>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37" name="Google Shape;137;p18"/>
          <p:cNvSpPr txBox="1"/>
          <p:nvPr>
            <p:ph idx="5" type="subTitle"/>
          </p:nvPr>
        </p:nvSpPr>
        <p:spPr>
          <a:xfrm>
            <a:off x="1846501" y="1935325"/>
            <a:ext cx="2375100" cy="75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8" name="Google Shape;138;p18"/>
          <p:cNvSpPr txBox="1"/>
          <p:nvPr>
            <p:ph idx="6" type="title"/>
          </p:nvPr>
        </p:nvSpPr>
        <p:spPr>
          <a:xfrm>
            <a:off x="1846501" y="1564325"/>
            <a:ext cx="2375100" cy="40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Spartan"/>
              <a:buNone/>
              <a:defRPr b="1" sz="1800">
                <a:latin typeface="Spartan"/>
                <a:ea typeface="Spartan"/>
                <a:cs typeface="Spartan"/>
                <a:sym typeface="Spartan"/>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39" name="Google Shape;139;p18"/>
          <p:cNvSpPr txBox="1"/>
          <p:nvPr>
            <p:ph idx="7" type="subTitle"/>
          </p:nvPr>
        </p:nvSpPr>
        <p:spPr>
          <a:xfrm>
            <a:off x="6054589" y="3576475"/>
            <a:ext cx="2375100" cy="75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0" name="Google Shape;140;p18"/>
          <p:cNvSpPr txBox="1"/>
          <p:nvPr>
            <p:ph idx="8" type="title"/>
          </p:nvPr>
        </p:nvSpPr>
        <p:spPr>
          <a:xfrm>
            <a:off x="6054589" y="3205475"/>
            <a:ext cx="2375100" cy="40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Spartan"/>
              <a:buNone/>
              <a:defRPr b="1" sz="1800">
                <a:latin typeface="Spartan"/>
                <a:ea typeface="Spartan"/>
                <a:cs typeface="Spartan"/>
                <a:sym typeface="Spartan"/>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grpSp>
        <p:nvGrpSpPr>
          <p:cNvPr id="141" name="Google Shape;141;p18"/>
          <p:cNvGrpSpPr/>
          <p:nvPr/>
        </p:nvGrpSpPr>
        <p:grpSpPr>
          <a:xfrm flipH="1" rot="-5400000">
            <a:off x="6024052" y="-1983395"/>
            <a:ext cx="3461492" cy="3999782"/>
            <a:chOff x="342710" y="477161"/>
            <a:chExt cx="3934855" cy="4546757"/>
          </a:xfrm>
        </p:grpSpPr>
        <p:sp>
          <p:nvSpPr>
            <p:cNvPr id="142" name="Google Shape;142;p18"/>
            <p:cNvSpPr/>
            <p:nvPr/>
          </p:nvSpPr>
          <p:spPr>
            <a:xfrm>
              <a:off x="342710" y="477161"/>
              <a:ext cx="2919841" cy="1246801"/>
            </a:xfrm>
            <a:custGeom>
              <a:rect b="b" l="l" r="r" t="t"/>
              <a:pathLst>
                <a:path extrusionOk="0" fill="none" h="26563" w="62207">
                  <a:moveTo>
                    <a:pt x="62206" y="26562"/>
                  </a:moveTo>
                  <a:lnTo>
                    <a:pt x="1" y="26562"/>
                  </a:lnTo>
                  <a:cubicBezTo>
                    <a:pt x="1" y="11888"/>
                    <a:pt x="13922" y="0"/>
                    <a:pt x="31104" y="0"/>
                  </a:cubicBezTo>
                  <a:cubicBezTo>
                    <a:pt x="48286" y="0"/>
                    <a:pt x="62206" y="11888"/>
                    <a:pt x="62206" y="26562"/>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8"/>
            <p:cNvSpPr/>
            <p:nvPr/>
          </p:nvSpPr>
          <p:spPr>
            <a:xfrm>
              <a:off x="1863851" y="3679159"/>
              <a:ext cx="2413714" cy="1344759"/>
            </a:xfrm>
            <a:custGeom>
              <a:rect b="b" l="l" r="r" t="t"/>
              <a:pathLst>
                <a:path extrusionOk="0" fill="none" h="28650" w="51424">
                  <a:moveTo>
                    <a:pt x="0" y="1"/>
                  </a:moveTo>
                  <a:lnTo>
                    <a:pt x="51424" y="1"/>
                  </a:lnTo>
                  <a:cubicBezTo>
                    <a:pt x="51424" y="15815"/>
                    <a:pt x="39922" y="28649"/>
                    <a:pt x="25721" y="28649"/>
                  </a:cubicBezTo>
                  <a:cubicBezTo>
                    <a:pt x="11519" y="28649"/>
                    <a:pt x="0" y="15815"/>
                    <a:pt x="0" y="1"/>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8"/>
            <p:cNvSpPr/>
            <p:nvPr/>
          </p:nvSpPr>
          <p:spPr>
            <a:xfrm>
              <a:off x="558092" y="1908224"/>
              <a:ext cx="3277786" cy="1586675"/>
            </a:xfrm>
            <a:custGeom>
              <a:rect b="b" l="l" r="r" t="t"/>
              <a:pathLst>
                <a:path extrusionOk="0" fill="none" h="33804" w="69833">
                  <a:moveTo>
                    <a:pt x="66186" y="1"/>
                  </a:moveTo>
                  <a:cubicBezTo>
                    <a:pt x="68833" y="5453"/>
                    <a:pt x="69833" y="24599"/>
                    <a:pt x="58226" y="33804"/>
                  </a:cubicBezTo>
                  <a:lnTo>
                    <a:pt x="12483" y="33804"/>
                  </a:lnTo>
                  <a:cubicBezTo>
                    <a:pt x="4138" y="30017"/>
                    <a:pt x="0" y="12028"/>
                    <a:pt x="3963" y="1"/>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5" name="Google Shape;145;p18"/>
          <p:cNvCxnSpPr/>
          <p:nvPr/>
        </p:nvCxnSpPr>
        <p:spPr>
          <a:xfrm rot="10800000">
            <a:off x="228600" y="3332700"/>
            <a:ext cx="0" cy="156210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146" name="Shape 146"/>
        <p:cNvGrpSpPr/>
        <p:nvPr/>
      </p:nvGrpSpPr>
      <p:grpSpPr>
        <a:xfrm>
          <a:off x="0" y="0"/>
          <a:ext cx="0" cy="0"/>
          <a:chOff x="0" y="0"/>
          <a:chExt cx="0" cy="0"/>
        </a:xfrm>
      </p:grpSpPr>
      <p:sp>
        <p:nvSpPr>
          <p:cNvPr id="147" name="Google Shape;147;p19"/>
          <p:cNvSpPr txBox="1"/>
          <p:nvPr>
            <p:ph type="title"/>
          </p:nvPr>
        </p:nvSpPr>
        <p:spPr>
          <a:xfrm>
            <a:off x="714300" y="430675"/>
            <a:ext cx="7715400" cy="46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Spartan"/>
              <a:buNone/>
              <a:defRPr b="1">
                <a:latin typeface="Spartan"/>
                <a:ea typeface="Spartan"/>
                <a:cs typeface="Spartan"/>
                <a:sym typeface="Spartan"/>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8" name="Google Shape;148;p19"/>
          <p:cNvSpPr txBox="1"/>
          <p:nvPr>
            <p:ph idx="1" type="subTitle"/>
          </p:nvPr>
        </p:nvSpPr>
        <p:spPr>
          <a:xfrm>
            <a:off x="714300" y="2221750"/>
            <a:ext cx="2153100" cy="55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9" name="Google Shape;149;p19"/>
          <p:cNvSpPr txBox="1"/>
          <p:nvPr>
            <p:ph idx="2" type="title"/>
          </p:nvPr>
        </p:nvSpPr>
        <p:spPr>
          <a:xfrm>
            <a:off x="714288" y="1872101"/>
            <a:ext cx="2153100" cy="3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Spartan"/>
              <a:buNone/>
              <a:defRPr b="1" sz="1800">
                <a:latin typeface="Spartan"/>
                <a:ea typeface="Spartan"/>
                <a:cs typeface="Spartan"/>
                <a:sym typeface="Spartan"/>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50" name="Google Shape;150;p19"/>
          <p:cNvSpPr txBox="1"/>
          <p:nvPr>
            <p:ph idx="3" type="subTitle"/>
          </p:nvPr>
        </p:nvSpPr>
        <p:spPr>
          <a:xfrm>
            <a:off x="6276600" y="2221750"/>
            <a:ext cx="2153100" cy="55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1" name="Google Shape;151;p19"/>
          <p:cNvSpPr txBox="1"/>
          <p:nvPr>
            <p:ph idx="4" type="title"/>
          </p:nvPr>
        </p:nvSpPr>
        <p:spPr>
          <a:xfrm>
            <a:off x="6276595" y="1872101"/>
            <a:ext cx="2153100" cy="3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Spartan"/>
              <a:buNone/>
              <a:defRPr b="1" sz="1800">
                <a:latin typeface="Spartan"/>
                <a:ea typeface="Spartan"/>
                <a:cs typeface="Spartan"/>
                <a:sym typeface="Spartan"/>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52" name="Google Shape;152;p19"/>
          <p:cNvSpPr txBox="1"/>
          <p:nvPr>
            <p:ph idx="5" type="subTitle"/>
          </p:nvPr>
        </p:nvSpPr>
        <p:spPr>
          <a:xfrm>
            <a:off x="3495463" y="2221750"/>
            <a:ext cx="2153100" cy="55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3" name="Google Shape;153;p19"/>
          <p:cNvSpPr txBox="1"/>
          <p:nvPr>
            <p:ph idx="6" type="title"/>
          </p:nvPr>
        </p:nvSpPr>
        <p:spPr>
          <a:xfrm>
            <a:off x="3495454" y="1872101"/>
            <a:ext cx="2153100" cy="3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Spartan"/>
              <a:buNone/>
              <a:defRPr b="1" sz="1800">
                <a:latin typeface="Spartan"/>
                <a:ea typeface="Spartan"/>
                <a:cs typeface="Spartan"/>
                <a:sym typeface="Spartan"/>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54" name="Google Shape;154;p19"/>
          <p:cNvSpPr txBox="1"/>
          <p:nvPr>
            <p:ph idx="7" type="subTitle"/>
          </p:nvPr>
        </p:nvSpPr>
        <p:spPr>
          <a:xfrm>
            <a:off x="714300" y="4047050"/>
            <a:ext cx="2153100" cy="55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5" name="Google Shape;155;p19"/>
          <p:cNvSpPr txBox="1"/>
          <p:nvPr>
            <p:ph idx="8" type="title"/>
          </p:nvPr>
        </p:nvSpPr>
        <p:spPr>
          <a:xfrm>
            <a:off x="714288" y="3697414"/>
            <a:ext cx="2153100" cy="3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Spartan"/>
              <a:buNone/>
              <a:defRPr b="1" sz="1800">
                <a:latin typeface="Spartan"/>
                <a:ea typeface="Spartan"/>
                <a:cs typeface="Spartan"/>
                <a:sym typeface="Spartan"/>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56" name="Google Shape;156;p19"/>
          <p:cNvSpPr txBox="1"/>
          <p:nvPr>
            <p:ph idx="9" type="subTitle"/>
          </p:nvPr>
        </p:nvSpPr>
        <p:spPr>
          <a:xfrm>
            <a:off x="6276600" y="4047050"/>
            <a:ext cx="2153100" cy="55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7" name="Google Shape;157;p19"/>
          <p:cNvSpPr txBox="1"/>
          <p:nvPr>
            <p:ph idx="13" type="title"/>
          </p:nvPr>
        </p:nvSpPr>
        <p:spPr>
          <a:xfrm>
            <a:off x="6276595" y="3697414"/>
            <a:ext cx="2153100" cy="3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Spartan"/>
              <a:buNone/>
              <a:defRPr b="1" sz="1800">
                <a:latin typeface="Spartan"/>
                <a:ea typeface="Spartan"/>
                <a:cs typeface="Spartan"/>
                <a:sym typeface="Spartan"/>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58" name="Google Shape;158;p19"/>
          <p:cNvSpPr txBox="1"/>
          <p:nvPr>
            <p:ph idx="14" type="subTitle"/>
          </p:nvPr>
        </p:nvSpPr>
        <p:spPr>
          <a:xfrm>
            <a:off x="3495463" y="4047050"/>
            <a:ext cx="2153100" cy="55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9" name="Google Shape;159;p19"/>
          <p:cNvSpPr txBox="1"/>
          <p:nvPr>
            <p:ph idx="15" type="title"/>
          </p:nvPr>
        </p:nvSpPr>
        <p:spPr>
          <a:xfrm>
            <a:off x="3495454" y="3697414"/>
            <a:ext cx="2153100" cy="3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Spartan"/>
              <a:buNone/>
              <a:defRPr b="1" sz="1800">
                <a:latin typeface="Spartan"/>
                <a:ea typeface="Spartan"/>
                <a:cs typeface="Spartan"/>
                <a:sym typeface="Spartan"/>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cxnSp>
        <p:nvCxnSpPr>
          <p:cNvPr id="160" name="Google Shape;160;p19"/>
          <p:cNvCxnSpPr/>
          <p:nvPr/>
        </p:nvCxnSpPr>
        <p:spPr>
          <a:xfrm rot="10800000">
            <a:off x="228600" y="3336300"/>
            <a:ext cx="0" cy="1562100"/>
          </a:xfrm>
          <a:prstGeom prst="straightConnector1">
            <a:avLst/>
          </a:prstGeom>
          <a:noFill/>
          <a:ln cap="flat" cmpd="sng" w="19050">
            <a:solidFill>
              <a:schemeClr val="dk2"/>
            </a:solidFill>
            <a:prstDash val="solid"/>
            <a:round/>
            <a:headEnd len="sm" w="sm" type="none"/>
            <a:tailEnd len="sm" w="sm" type="none"/>
          </a:ln>
        </p:spPr>
      </p:cxnSp>
      <p:cxnSp>
        <p:nvCxnSpPr>
          <p:cNvPr id="161" name="Google Shape;161;p19"/>
          <p:cNvCxnSpPr/>
          <p:nvPr/>
        </p:nvCxnSpPr>
        <p:spPr>
          <a:xfrm rot="-5400000">
            <a:off x="7389150" y="1754850"/>
            <a:ext cx="3019500" cy="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62" name="Shape 162"/>
        <p:cNvGrpSpPr/>
        <p:nvPr/>
      </p:nvGrpSpPr>
      <p:grpSpPr>
        <a:xfrm>
          <a:off x="0" y="0"/>
          <a:ext cx="0" cy="0"/>
          <a:chOff x="0" y="0"/>
          <a:chExt cx="0" cy="0"/>
        </a:xfrm>
      </p:grpSpPr>
      <p:sp>
        <p:nvSpPr>
          <p:cNvPr id="163" name="Google Shape;163;p20"/>
          <p:cNvSpPr txBox="1"/>
          <p:nvPr>
            <p:ph idx="1" type="subTitle"/>
          </p:nvPr>
        </p:nvSpPr>
        <p:spPr>
          <a:xfrm>
            <a:off x="714300" y="853539"/>
            <a:ext cx="3882900" cy="162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23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4" name="Google Shape;164;p20"/>
          <p:cNvSpPr txBox="1"/>
          <p:nvPr>
            <p:ph type="title"/>
          </p:nvPr>
        </p:nvSpPr>
        <p:spPr>
          <a:xfrm>
            <a:off x="-85350" y="3200800"/>
            <a:ext cx="4416900" cy="7014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Spartan"/>
              <a:buNone/>
              <a:defRPr b="1" sz="1800">
                <a:latin typeface="Spartan"/>
                <a:ea typeface="Spartan"/>
                <a:cs typeface="Spartan"/>
                <a:sym typeface="Spartan"/>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cxnSp>
        <p:nvCxnSpPr>
          <p:cNvPr id="165" name="Google Shape;165;p20"/>
          <p:cNvCxnSpPr/>
          <p:nvPr/>
        </p:nvCxnSpPr>
        <p:spPr>
          <a:xfrm rot="10800000">
            <a:off x="228600" y="242400"/>
            <a:ext cx="0" cy="156210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3" name="Shape 13"/>
        <p:cNvGrpSpPr/>
        <p:nvPr/>
      </p:nvGrpSpPr>
      <p:grpSpPr>
        <a:xfrm>
          <a:off x="0" y="0"/>
          <a:ext cx="0" cy="0"/>
          <a:chOff x="0" y="0"/>
          <a:chExt cx="0" cy="0"/>
        </a:xfrm>
      </p:grpSpPr>
      <p:sp>
        <p:nvSpPr>
          <p:cNvPr id="14" name="Google Shape;14;p3"/>
          <p:cNvSpPr txBox="1"/>
          <p:nvPr>
            <p:ph type="title"/>
          </p:nvPr>
        </p:nvSpPr>
        <p:spPr>
          <a:xfrm>
            <a:off x="714300" y="430675"/>
            <a:ext cx="7715400" cy="46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Spartan"/>
              <a:buNone/>
              <a:defRPr b="1">
                <a:latin typeface="Spartan"/>
                <a:ea typeface="Spartan"/>
                <a:cs typeface="Spartan"/>
                <a:sym typeface="Spartan"/>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subTitle"/>
          </p:nvPr>
        </p:nvSpPr>
        <p:spPr>
          <a:xfrm>
            <a:off x="714300" y="2224713"/>
            <a:ext cx="2451600" cy="60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 name="Google Shape;16;p3"/>
          <p:cNvSpPr txBox="1"/>
          <p:nvPr>
            <p:ph idx="2" type="title"/>
          </p:nvPr>
        </p:nvSpPr>
        <p:spPr>
          <a:xfrm>
            <a:off x="714300" y="1853713"/>
            <a:ext cx="2451600" cy="46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Spartan"/>
              <a:buNone/>
              <a:defRPr b="1" sz="1800">
                <a:latin typeface="Spartan"/>
                <a:ea typeface="Spartan"/>
                <a:cs typeface="Spartan"/>
                <a:sym typeface="Spartan"/>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7" name="Google Shape;17;p3"/>
          <p:cNvSpPr txBox="1"/>
          <p:nvPr>
            <p:ph idx="3" type="title"/>
          </p:nvPr>
        </p:nvSpPr>
        <p:spPr>
          <a:xfrm>
            <a:off x="1399050" y="1232407"/>
            <a:ext cx="1082100" cy="606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2600">
                <a:solidFill>
                  <a:schemeClr val="dk1"/>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8" name="Google Shape;18;p3"/>
          <p:cNvSpPr txBox="1"/>
          <p:nvPr>
            <p:ph idx="4" type="subTitle"/>
          </p:nvPr>
        </p:nvSpPr>
        <p:spPr>
          <a:xfrm>
            <a:off x="5978089" y="2224713"/>
            <a:ext cx="2451600" cy="60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3"/>
          <p:cNvSpPr txBox="1"/>
          <p:nvPr>
            <p:ph idx="5" type="title"/>
          </p:nvPr>
        </p:nvSpPr>
        <p:spPr>
          <a:xfrm>
            <a:off x="5978089" y="1853713"/>
            <a:ext cx="2451600" cy="46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Spartan"/>
              <a:buNone/>
              <a:defRPr b="1" sz="1800">
                <a:latin typeface="Spartan"/>
                <a:ea typeface="Spartan"/>
                <a:cs typeface="Spartan"/>
                <a:sym typeface="Spartan"/>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0" name="Google Shape;20;p3"/>
          <p:cNvSpPr txBox="1"/>
          <p:nvPr>
            <p:ph idx="6" type="title"/>
          </p:nvPr>
        </p:nvSpPr>
        <p:spPr>
          <a:xfrm>
            <a:off x="6662848" y="1232407"/>
            <a:ext cx="1082100" cy="606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2600">
                <a:solidFill>
                  <a:schemeClr val="dk1"/>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1" name="Google Shape;21;p3"/>
          <p:cNvSpPr txBox="1"/>
          <p:nvPr>
            <p:ph idx="7" type="subTitle"/>
          </p:nvPr>
        </p:nvSpPr>
        <p:spPr>
          <a:xfrm>
            <a:off x="3346195" y="2224713"/>
            <a:ext cx="2451600" cy="60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 name="Google Shape;22;p3"/>
          <p:cNvSpPr txBox="1"/>
          <p:nvPr>
            <p:ph idx="8" type="title"/>
          </p:nvPr>
        </p:nvSpPr>
        <p:spPr>
          <a:xfrm>
            <a:off x="3346195" y="1853713"/>
            <a:ext cx="2451600" cy="46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Spartan"/>
              <a:buNone/>
              <a:defRPr b="1" sz="1800">
                <a:latin typeface="Spartan"/>
                <a:ea typeface="Spartan"/>
                <a:cs typeface="Spartan"/>
                <a:sym typeface="Spartan"/>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3" name="Google Shape;23;p3"/>
          <p:cNvSpPr txBox="1"/>
          <p:nvPr>
            <p:ph idx="9" type="title"/>
          </p:nvPr>
        </p:nvSpPr>
        <p:spPr>
          <a:xfrm>
            <a:off x="4030949" y="1232407"/>
            <a:ext cx="1082100" cy="606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2600">
                <a:solidFill>
                  <a:schemeClr val="dk1"/>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4" name="Google Shape;24;p3"/>
          <p:cNvSpPr txBox="1"/>
          <p:nvPr>
            <p:ph idx="13" type="subTitle"/>
          </p:nvPr>
        </p:nvSpPr>
        <p:spPr>
          <a:xfrm>
            <a:off x="714300" y="3998450"/>
            <a:ext cx="2451600" cy="60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3"/>
          <p:cNvSpPr txBox="1"/>
          <p:nvPr>
            <p:ph idx="14" type="title"/>
          </p:nvPr>
        </p:nvSpPr>
        <p:spPr>
          <a:xfrm>
            <a:off x="714300" y="3627450"/>
            <a:ext cx="2451600" cy="46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Spartan"/>
              <a:buNone/>
              <a:defRPr b="1" sz="1800">
                <a:latin typeface="Spartan"/>
                <a:ea typeface="Spartan"/>
                <a:cs typeface="Spartan"/>
                <a:sym typeface="Spartan"/>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6" name="Google Shape;26;p3"/>
          <p:cNvSpPr txBox="1"/>
          <p:nvPr>
            <p:ph idx="15" type="title"/>
          </p:nvPr>
        </p:nvSpPr>
        <p:spPr>
          <a:xfrm>
            <a:off x="1399050" y="3009751"/>
            <a:ext cx="1082100" cy="606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2600">
                <a:solidFill>
                  <a:schemeClr val="dk1"/>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7" name="Google Shape;27;p3"/>
          <p:cNvSpPr txBox="1"/>
          <p:nvPr>
            <p:ph idx="16" type="subTitle"/>
          </p:nvPr>
        </p:nvSpPr>
        <p:spPr>
          <a:xfrm>
            <a:off x="5978089" y="3998450"/>
            <a:ext cx="2451600" cy="60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3"/>
          <p:cNvSpPr txBox="1"/>
          <p:nvPr>
            <p:ph idx="17" type="title"/>
          </p:nvPr>
        </p:nvSpPr>
        <p:spPr>
          <a:xfrm>
            <a:off x="5978089" y="3627450"/>
            <a:ext cx="2451600" cy="46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Spartan"/>
              <a:buNone/>
              <a:defRPr b="1" sz="1800">
                <a:latin typeface="Spartan"/>
                <a:ea typeface="Spartan"/>
                <a:cs typeface="Spartan"/>
                <a:sym typeface="Spartan"/>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9" name="Google Shape;29;p3"/>
          <p:cNvSpPr txBox="1"/>
          <p:nvPr>
            <p:ph idx="18" type="title"/>
          </p:nvPr>
        </p:nvSpPr>
        <p:spPr>
          <a:xfrm>
            <a:off x="6662848" y="3009751"/>
            <a:ext cx="1082100" cy="606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2600">
                <a:solidFill>
                  <a:schemeClr val="dk1"/>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0" name="Google Shape;30;p3"/>
          <p:cNvSpPr txBox="1"/>
          <p:nvPr>
            <p:ph idx="19" type="subTitle"/>
          </p:nvPr>
        </p:nvSpPr>
        <p:spPr>
          <a:xfrm>
            <a:off x="3346195" y="3998450"/>
            <a:ext cx="2451600" cy="60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3"/>
          <p:cNvSpPr txBox="1"/>
          <p:nvPr>
            <p:ph idx="20" type="title"/>
          </p:nvPr>
        </p:nvSpPr>
        <p:spPr>
          <a:xfrm>
            <a:off x="3346195" y="3627450"/>
            <a:ext cx="2451600" cy="46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Spartan"/>
              <a:buNone/>
              <a:defRPr b="1" sz="1800">
                <a:latin typeface="Spartan"/>
                <a:ea typeface="Spartan"/>
                <a:cs typeface="Spartan"/>
                <a:sym typeface="Spartan"/>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32" name="Google Shape;32;p3"/>
          <p:cNvSpPr txBox="1"/>
          <p:nvPr>
            <p:ph idx="21" type="title"/>
          </p:nvPr>
        </p:nvSpPr>
        <p:spPr>
          <a:xfrm>
            <a:off x="4030949" y="3009751"/>
            <a:ext cx="1082100" cy="606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2600">
                <a:solidFill>
                  <a:schemeClr val="dk1"/>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cxnSp>
        <p:nvCxnSpPr>
          <p:cNvPr id="33" name="Google Shape;33;p3"/>
          <p:cNvCxnSpPr/>
          <p:nvPr/>
        </p:nvCxnSpPr>
        <p:spPr>
          <a:xfrm>
            <a:off x="1026150" y="4117350"/>
            <a:ext cx="0" cy="1562100"/>
          </a:xfrm>
          <a:prstGeom prst="straightConnector1">
            <a:avLst/>
          </a:prstGeom>
          <a:noFill/>
          <a:ln cap="flat" cmpd="sng" w="19050">
            <a:solidFill>
              <a:schemeClr val="dk2"/>
            </a:solidFill>
            <a:prstDash val="solid"/>
            <a:round/>
            <a:headEnd len="sm" w="sm" type="none"/>
            <a:tailEnd len="sm" w="sm" type="none"/>
          </a:ln>
        </p:spPr>
      </p:cxnSp>
      <p:cxnSp>
        <p:nvCxnSpPr>
          <p:cNvPr id="34" name="Google Shape;34;p3"/>
          <p:cNvCxnSpPr/>
          <p:nvPr/>
        </p:nvCxnSpPr>
        <p:spPr>
          <a:xfrm>
            <a:off x="5874000" y="245000"/>
            <a:ext cx="3019500" cy="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_1">
    <p:spTree>
      <p:nvGrpSpPr>
        <p:cNvPr id="166" name="Shape 166"/>
        <p:cNvGrpSpPr/>
        <p:nvPr/>
      </p:nvGrpSpPr>
      <p:grpSpPr>
        <a:xfrm>
          <a:off x="0" y="0"/>
          <a:ext cx="0" cy="0"/>
          <a:chOff x="0" y="0"/>
          <a:chExt cx="0" cy="0"/>
        </a:xfrm>
      </p:grpSpPr>
      <p:sp>
        <p:nvSpPr>
          <p:cNvPr id="167" name="Google Shape;167;p21"/>
          <p:cNvSpPr txBox="1"/>
          <p:nvPr>
            <p:ph idx="1" type="subTitle"/>
          </p:nvPr>
        </p:nvSpPr>
        <p:spPr>
          <a:xfrm>
            <a:off x="714300" y="1104901"/>
            <a:ext cx="7715400" cy="346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400"/>
              <a:buChar char="●"/>
              <a:defRPr sz="1400"/>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grpSp>
        <p:nvGrpSpPr>
          <p:cNvPr id="168" name="Google Shape;168;p21"/>
          <p:cNvGrpSpPr/>
          <p:nvPr/>
        </p:nvGrpSpPr>
        <p:grpSpPr>
          <a:xfrm rot="5400000">
            <a:off x="6116539" y="2915016"/>
            <a:ext cx="3164019" cy="3999782"/>
            <a:chOff x="-178181" y="477161"/>
            <a:chExt cx="3596703" cy="4546757"/>
          </a:xfrm>
        </p:grpSpPr>
        <p:sp>
          <p:nvSpPr>
            <p:cNvPr id="169" name="Google Shape;169;p21"/>
            <p:cNvSpPr/>
            <p:nvPr/>
          </p:nvSpPr>
          <p:spPr>
            <a:xfrm>
              <a:off x="358113" y="477161"/>
              <a:ext cx="2919841" cy="1246801"/>
            </a:xfrm>
            <a:custGeom>
              <a:rect b="b" l="l" r="r" t="t"/>
              <a:pathLst>
                <a:path extrusionOk="0" fill="none" h="26563" w="62207">
                  <a:moveTo>
                    <a:pt x="62206" y="26562"/>
                  </a:moveTo>
                  <a:lnTo>
                    <a:pt x="1" y="26562"/>
                  </a:lnTo>
                  <a:cubicBezTo>
                    <a:pt x="1" y="11888"/>
                    <a:pt x="13922" y="0"/>
                    <a:pt x="31104" y="0"/>
                  </a:cubicBezTo>
                  <a:cubicBezTo>
                    <a:pt x="48286" y="0"/>
                    <a:pt x="62206" y="11888"/>
                    <a:pt x="62206" y="26562"/>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1"/>
            <p:cNvSpPr/>
            <p:nvPr/>
          </p:nvSpPr>
          <p:spPr>
            <a:xfrm>
              <a:off x="1004808" y="3679159"/>
              <a:ext cx="2413714" cy="1344759"/>
            </a:xfrm>
            <a:custGeom>
              <a:rect b="b" l="l" r="r" t="t"/>
              <a:pathLst>
                <a:path extrusionOk="0" fill="none" h="28650" w="51424">
                  <a:moveTo>
                    <a:pt x="0" y="1"/>
                  </a:moveTo>
                  <a:lnTo>
                    <a:pt x="51424" y="1"/>
                  </a:lnTo>
                  <a:cubicBezTo>
                    <a:pt x="51424" y="15815"/>
                    <a:pt x="39922" y="28649"/>
                    <a:pt x="25721" y="28649"/>
                  </a:cubicBezTo>
                  <a:cubicBezTo>
                    <a:pt x="11519" y="28649"/>
                    <a:pt x="0" y="15815"/>
                    <a:pt x="0" y="1"/>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1"/>
            <p:cNvSpPr/>
            <p:nvPr/>
          </p:nvSpPr>
          <p:spPr>
            <a:xfrm>
              <a:off x="-178181" y="1908224"/>
              <a:ext cx="3277786" cy="1586675"/>
            </a:xfrm>
            <a:custGeom>
              <a:rect b="b" l="l" r="r" t="t"/>
              <a:pathLst>
                <a:path extrusionOk="0" fill="none" h="33804" w="69833">
                  <a:moveTo>
                    <a:pt x="66186" y="1"/>
                  </a:moveTo>
                  <a:cubicBezTo>
                    <a:pt x="68833" y="5453"/>
                    <a:pt x="69833" y="24599"/>
                    <a:pt x="58226" y="33804"/>
                  </a:cubicBezTo>
                  <a:lnTo>
                    <a:pt x="12483" y="33804"/>
                  </a:lnTo>
                  <a:cubicBezTo>
                    <a:pt x="4138" y="30017"/>
                    <a:pt x="0" y="12028"/>
                    <a:pt x="3963" y="1"/>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72" name="Google Shape;172;p21"/>
          <p:cNvCxnSpPr/>
          <p:nvPr/>
        </p:nvCxnSpPr>
        <p:spPr>
          <a:xfrm>
            <a:off x="238050" y="4914900"/>
            <a:ext cx="3019500" cy="0"/>
          </a:xfrm>
          <a:prstGeom prst="straightConnector1">
            <a:avLst/>
          </a:prstGeom>
          <a:noFill/>
          <a:ln cap="flat" cmpd="sng" w="19050">
            <a:solidFill>
              <a:schemeClr val="dk2"/>
            </a:solidFill>
            <a:prstDash val="solid"/>
            <a:round/>
            <a:headEnd len="sm" w="sm" type="none"/>
            <a:tailEnd len="sm" w="sm" type="none"/>
          </a:ln>
        </p:spPr>
      </p:cxnSp>
      <p:sp>
        <p:nvSpPr>
          <p:cNvPr id="173" name="Google Shape;173;p21"/>
          <p:cNvSpPr txBox="1"/>
          <p:nvPr>
            <p:ph type="title"/>
          </p:nvPr>
        </p:nvSpPr>
        <p:spPr>
          <a:xfrm>
            <a:off x="714300" y="430675"/>
            <a:ext cx="7715400" cy="46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Spartan"/>
              <a:buNone/>
              <a:defRPr b="1">
                <a:latin typeface="Spartan"/>
                <a:ea typeface="Spartan"/>
                <a:cs typeface="Spartan"/>
                <a:sym typeface="Spartan"/>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174" name="Google Shape;174;p21"/>
          <p:cNvCxnSpPr/>
          <p:nvPr/>
        </p:nvCxnSpPr>
        <p:spPr>
          <a:xfrm>
            <a:off x="5874000" y="245000"/>
            <a:ext cx="3019500" cy="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5_1_1">
    <p:spTree>
      <p:nvGrpSpPr>
        <p:cNvPr id="175" name="Shape 175"/>
        <p:cNvGrpSpPr/>
        <p:nvPr/>
      </p:nvGrpSpPr>
      <p:grpSpPr>
        <a:xfrm>
          <a:off x="0" y="0"/>
          <a:ext cx="0" cy="0"/>
          <a:chOff x="0" y="0"/>
          <a:chExt cx="0" cy="0"/>
        </a:xfrm>
      </p:grpSpPr>
      <p:sp>
        <p:nvSpPr>
          <p:cNvPr id="176" name="Google Shape;176;p22"/>
          <p:cNvSpPr txBox="1"/>
          <p:nvPr>
            <p:ph idx="1" type="subTitle"/>
          </p:nvPr>
        </p:nvSpPr>
        <p:spPr>
          <a:xfrm>
            <a:off x="714300" y="1433598"/>
            <a:ext cx="4574400" cy="261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400"/>
              <a:buChar char="●"/>
              <a:defRPr sz="1400"/>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177" name="Google Shape;177;p22"/>
          <p:cNvSpPr txBox="1"/>
          <p:nvPr>
            <p:ph type="title"/>
          </p:nvPr>
        </p:nvSpPr>
        <p:spPr>
          <a:xfrm>
            <a:off x="714300" y="430675"/>
            <a:ext cx="4574400" cy="46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Spartan"/>
              <a:buNone/>
              <a:defRPr b="1">
                <a:latin typeface="Spartan"/>
                <a:ea typeface="Spartan"/>
                <a:cs typeface="Spartan"/>
                <a:sym typeface="Spartan"/>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178" name="Google Shape;178;p22"/>
          <p:cNvCxnSpPr/>
          <p:nvPr/>
        </p:nvCxnSpPr>
        <p:spPr>
          <a:xfrm>
            <a:off x="1026150" y="-535950"/>
            <a:ext cx="0" cy="1562100"/>
          </a:xfrm>
          <a:prstGeom prst="straightConnector1">
            <a:avLst/>
          </a:prstGeom>
          <a:noFill/>
          <a:ln cap="flat" cmpd="sng" w="19050">
            <a:solidFill>
              <a:schemeClr val="dk2"/>
            </a:solidFill>
            <a:prstDash val="solid"/>
            <a:round/>
            <a:headEnd len="sm" w="sm" type="none"/>
            <a:tailEnd len="sm" w="sm" type="none"/>
          </a:ln>
        </p:spPr>
      </p:cxnSp>
      <p:cxnSp>
        <p:nvCxnSpPr>
          <p:cNvPr id="179" name="Google Shape;179;p22"/>
          <p:cNvCxnSpPr/>
          <p:nvPr/>
        </p:nvCxnSpPr>
        <p:spPr>
          <a:xfrm>
            <a:off x="245100" y="4898400"/>
            <a:ext cx="3019500" cy="0"/>
          </a:xfrm>
          <a:prstGeom prst="straightConnector1">
            <a:avLst/>
          </a:prstGeom>
          <a:noFill/>
          <a:ln cap="flat" cmpd="sng" w="19050">
            <a:solidFill>
              <a:schemeClr val="dk2"/>
            </a:solidFill>
            <a:prstDash val="solid"/>
            <a:round/>
            <a:headEnd len="sm" w="sm" type="none"/>
            <a:tailEnd len="sm" w="sm" type="none"/>
          </a:ln>
        </p:spPr>
      </p:cxnSp>
      <p:grpSp>
        <p:nvGrpSpPr>
          <p:cNvPr id="180" name="Google Shape;180;p22"/>
          <p:cNvGrpSpPr/>
          <p:nvPr/>
        </p:nvGrpSpPr>
        <p:grpSpPr>
          <a:xfrm>
            <a:off x="6067328" y="298580"/>
            <a:ext cx="3771397" cy="4546335"/>
            <a:chOff x="6067328" y="352067"/>
            <a:chExt cx="3771397" cy="4546335"/>
          </a:xfrm>
        </p:grpSpPr>
        <p:sp>
          <p:nvSpPr>
            <p:cNvPr id="181" name="Google Shape;181;p22"/>
            <p:cNvSpPr/>
            <p:nvPr/>
          </p:nvSpPr>
          <p:spPr>
            <a:xfrm flipH="1" rot="10800000">
              <a:off x="6917986" y="3651549"/>
              <a:ext cx="2920739" cy="1246853"/>
            </a:xfrm>
            <a:custGeom>
              <a:rect b="b" l="l" r="r" t="t"/>
              <a:pathLst>
                <a:path extrusionOk="0" fill="none" h="29093" w="68150">
                  <a:moveTo>
                    <a:pt x="68149" y="29092"/>
                  </a:moveTo>
                  <a:lnTo>
                    <a:pt x="0" y="29092"/>
                  </a:lnTo>
                  <a:cubicBezTo>
                    <a:pt x="0" y="13020"/>
                    <a:pt x="15266" y="1"/>
                    <a:pt x="34084" y="1"/>
                  </a:cubicBezTo>
                  <a:cubicBezTo>
                    <a:pt x="52883" y="1"/>
                    <a:pt x="68149" y="13020"/>
                    <a:pt x="68149" y="29092"/>
                  </a:cubicBezTo>
                  <a:close/>
                </a:path>
              </a:pathLst>
            </a:custGeom>
            <a:noFill/>
            <a:ln cap="flat" cmpd="sng" w="19050">
              <a:solidFill>
                <a:schemeClr val="dk2"/>
              </a:solidFill>
              <a:prstDash val="solid"/>
              <a:miter lim="1920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2"/>
            <p:cNvSpPr/>
            <p:nvPr/>
          </p:nvSpPr>
          <p:spPr>
            <a:xfrm flipH="1" rot="10800000">
              <a:off x="6619297" y="352067"/>
              <a:ext cx="2413777" cy="1344783"/>
            </a:xfrm>
            <a:custGeom>
              <a:rect b="b" l="l" r="r" t="t"/>
              <a:pathLst>
                <a:path extrusionOk="0" fill="none" h="31378" w="56321">
                  <a:moveTo>
                    <a:pt x="0" y="1"/>
                  </a:moveTo>
                  <a:lnTo>
                    <a:pt x="56321" y="1"/>
                  </a:lnTo>
                  <a:cubicBezTo>
                    <a:pt x="56321" y="17341"/>
                    <a:pt x="43705" y="31377"/>
                    <a:pt x="28170" y="31377"/>
                  </a:cubicBezTo>
                  <a:cubicBezTo>
                    <a:pt x="12616" y="31377"/>
                    <a:pt x="0" y="17341"/>
                    <a:pt x="0" y="1"/>
                  </a:cubicBezTo>
                  <a:close/>
                </a:path>
              </a:pathLst>
            </a:custGeom>
            <a:noFill/>
            <a:ln cap="flat" cmpd="sng" w="19050">
              <a:solidFill>
                <a:schemeClr val="dk2"/>
              </a:solidFill>
              <a:prstDash val="solid"/>
              <a:miter lim="1920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2"/>
            <p:cNvSpPr/>
            <p:nvPr/>
          </p:nvSpPr>
          <p:spPr>
            <a:xfrm flipH="1" rot="10800000">
              <a:off x="6067328" y="1880849"/>
              <a:ext cx="3277913" cy="1586713"/>
            </a:xfrm>
            <a:custGeom>
              <a:rect b="b" l="l" r="r" t="t"/>
              <a:pathLst>
                <a:path extrusionOk="0" fill="none" h="37023" w="76484">
                  <a:moveTo>
                    <a:pt x="72489" y="1"/>
                  </a:moveTo>
                  <a:cubicBezTo>
                    <a:pt x="75389" y="5972"/>
                    <a:pt x="76483" y="26922"/>
                    <a:pt x="63771" y="37023"/>
                  </a:cubicBezTo>
                  <a:lnTo>
                    <a:pt x="13673" y="37023"/>
                  </a:lnTo>
                  <a:cubicBezTo>
                    <a:pt x="4532" y="32875"/>
                    <a:pt x="0" y="13173"/>
                    <a:pt x="4340" y="1"/>
                  </a:cubicBezTo>
                  <a:close/>
                </a:path>
              </a:pathLst>
            </a:custGeom>
            <a:noFill/>
            <a:ln cap="flat" cmpd="sng" w="19050">
              <a:solidFill>
                <a:schemeClr val="dk2"/>
              </a:solidFill>
              <a:prstDash val="solid"/>
              <a:miter lim="1920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184" name="Shape 184"/>
        <p:cNvGrpSpPr/>
        <p:nvPr/>
      </p:nvGrpSpPr>
      <p:grpSpPr>
        <a:xfrm>
          <a:off x="0" y="0"/>
          <a:ext cx="0" cy="0"/>
          <a:chOff x="0" y="0"/>
          <a:chExt cx="0" cy="0"/>
        </a:xfrm>
      </p:grpSpPr>
      <p:sp>
        <p:nvSpPr>
          <p:cNvPr id="185" name="Google Shape;185;p23"/>
          <p:cNvSpPr txBox="1"/>
          <p:nvPr>
            <p:ph type="title"/>
          </p:nvPr>
        </p:nvSpPr>
        <p:spPr>
          <a:xfrm>
            <a:off x="735300" y="591156"/>
            <a:ext cx="3836700" cy="51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sz="36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186" name="Google Shape;186;p23"/>
          <p:cNvSpPr txBox="1"/>
          <p:nvPr>
            <p:ph idx="1" type="subTitle"/>
          </p:nvPr>
        </p:nvSpPr>
        <p:spPr>
          <a:xfrm>
            <a:off x="735290" y="1178375"/>
            <a:ext cx="3509700" cy="471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7" name="Google Shape;187;p23"/>
          <p:cNvSpPr txBox="1"/>
          <p:nvPr>
            <p:ph idx="2" type="title"/>
          </p:nvPr>
        </p:nvSpPr>
        <p:spPr>
          <a:xfrm>
            <a:off x="735300" y="2049256"/>
            <a:ext cx="3857700" cy="51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sz="36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188" name="Google Shape;188;p23"/>
          <p:cNvSpPr txBox="1"/>
          <p:nvPr>
            <p:ph idx="3" type="subTitle"/>
          </p:nvPr>
        </p:nvSpPr>
        <p:spPr>
          <a:xfrm>
            <a:off x="735300" y="2649275"/>
            <a:ext cx="3509700" cy="471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9" name="Google Shape;189;p23"/>
          <p:cNvSpPr txBox="1"/>
          <p:nvPr>
            <p:ph idx="4" type="title"/>
          </p:nvPr>
        </p:nvSpPr>
        <p:spPr>
          <a:xfrm>
            <a:off x="735300" y="3507356"/>
            <a:ext cx="3836700" cy="51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sz="36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190" name="Google Shape;190;p23"/>
          <p:cNvSpPr txBox="1"/>
          <p:nvPr>
            <p:ph idx="5" type="subTitle"/>
          </p:nvPr>
        </p:nvSpPr>
        <p:spPr>
          <a:xfrm>
            <a:off x="735160" y="4115775"/>
            <a:ext cx="3510000" cy="471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91" name="Google Shape;191;p23"/>
          <p:cNvGrpSpPr/>
          <p:nvPr/>
        </p:nvGrpSpPr>
        <p:grpSpPr>
          <a:xfrm flipH="1" rot="10800000">
            <a:off x="6084961" y="298580"/>
            <a:ext cx="3676805" cy="4546335"/>
            <a:chOff x="6084961" y="352067"/>
            <a:chExt cx="3676805" cy="4546335"/>
          </a:xfrm>
        </p:grpSpPr>
        <p:sp>
          <p:nvSpPr>
            <p:cNvPr id="192" name="Google Shape;192;p23"/>
            <p:cNvSpPr/>
            <p:nvPr/>
          </p:nvSpPr>
          <p:spPr>
            <a:xfrm flipH="1" rot="10800000">
              <a:off x="6084961" y="3651549"/>
              <a:ext cx="2920739" cy="1246853"/>
            </a:xfrm>
            <a:custGeom>
              <a:rect b="b" l="l" r="r" t="t"/>
              <a:pathLst>
                <a:path extrusionOk="0" fill="none" h="29093" w="68150">
                  <a:moveTo>
                    <a:pt x="68149" y="29092"/>
                  </a:moveTo>
                  <a:lnTo>
                    <a:pt x="0" y="29092"/>
                  </a:lnTo>
                  <a:cubicBezTo>
                    <a:pt x="0" y="13020"/>
                    <a:pt x="15266" y="1"/>
                    <a:pt x="34084" y="1"/>
                  </a:cubicBezTo>
                  <a:cubicBezTo>
                    <a:pt x="52883" y="1"/>
                    <a:pt x="68149" y="13020"/>
                    <a:pt x="68149" y="29092"/>
                  </a:cubicBezTo>
                  <a:close/>
                </a:path>
              </a:pathLst>
            </a:custGeom>
            <a:noFill/>
            <a:ln cap="flat" cmpd="sng" w="19050">
              <a:solidFill>
                <a:schemeClr val="dk2"/>
              </a:solidFill>
              <a:prstDash val="solid"/>
              <a:miter lim="1920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3"/>
            <p:cNvSpPr/>
            <p:nvPr/>
          </p:nvSpPr>
          <p:spPr>
            <a:xfrm flipH="1" rot="10800000">
              <a:off x="6338372" y="352067"/>
              <a:ext cx="2413777" cy="1344783"/>
            </a:xfrm>
            <a:custGeom>
              <a:rect b="b" l="l" r="r" t="t"/>
              <a:pathLst>
                <a:path extrusionOk="0" fill="none" h="31378" w="56321">
                  <a:moveTo>
                    <a:pt x="0" y="1"/>
                  </a:moveTo>
                  <a:lnTo>
                    <a:pt x="56321" y="1"/>
                  </a:lnTo>
                  <a:cubicBezTo>
                    <a:pt x="56321" y="17341"/>
                    <a:pt x="43705" y="31377"/>
                    <a:pt x="28170" y="31377"/>
                  </a:cubicBezTo>
                  <a:cubicBezTo>
                    <a:pt x="12616" y="31377"/>
                    <a:pt x="0" y="17341"/>
                    <a:pt x="0" y="1"/>
                  </a:cubicBezTo>
                  <a:close/>
                </a:path>
              </a:pathLst>
            </a:custGeom>
            <a:noFill/>
            <a:ln cap="flat" cmpd="sng" w="19050">
              <a:solidFill>
                <a:schemeClr val="dk2"/>
              </a:solidFill>
              <a:prstDash val="solid"/>
              <a:miter lim="1920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3"/>
            <p:cNvSpPr/>
            <p:nvPr/>
          </p:nvSpPr>
          <p:spPr>
            <a:xfrm flipH="1" rot="10800000">
              <a:off x="6483853" y="1880849"/>
              <a:ext cx="3277913" cy="1586713"/>
            </a:xfrm>
            <a:custGeom>
              <a:rect b="b" l="l" r="r" t="t"/>
              <a:pathLst>
                <a:path extrusionOk="0" fill="none" h="37023" w="76484">
                  <a:moveTo>
                    <a:pt x="72489" y="1"/>
                  </a:moveTo>
                  <a:cubicBezTo>
                    <a:pt x="75389" y="5972"/>
                    <a:pt x="76483" y="26922"/>
                    <a:pt x="63771" y="37023"/>
                  </a:cubicBezTo>
                  <a:lnTo>
                    <a:pt x="13673" y="37023"/>
                  </a:lnTo>
                  <a:cubicBezTo>
                    <a:pt x="4532" y="32875"/>
                    <a:pt x="0" y="13173"/>
                    <a:pt x="4340" y="1"/>
                  </a:cubicBezTo>
                  <a:close/>
                </a:path>
              </a:pathLst>
            </a:custGeom>
            <a:noFill/>
            <a:ln cap="flat" cmpd="sng" w="19050">
              <a:solidFill>
                <a:schemeClr val="dk2"/>
              </a:solidFill>
              <a:prstDash val="solid"/>
              <a:miter lim="1920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195" name="Shape 195"/>
        <p:cNvGrpSpPr/>
        <p:nvPr/>
      </p:nvGrpSpPr>
      <p:grpSpPr>
        <a:xfrm>
          <a:off x="0" y="0"/>
          <a:ext cx="0" cy="0"/>
          <a:chOff x="0" y="0"/>
          <a:chExt cx="0" cy="0"/>
        </a:xfrm>
      </p:grpSpPr>
      <p:sp>
        <p:nvSpPr>
          <p:cNvPr id="196" name="Google Shape;196;p24"/>
          <p:cNvSpPr txBox="1"/>
          <p:nvPr>
            <p:ph idx="1" type="subTitle"/>
          </p:nvPr>
        </p:nvSpPr>
        <p:spPr>
          <a:xfrm>
            <a:off x="714300" y="1485900"/>
            <a:ext cx="3857700" cy="118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7" name="Google Shape;197;p24"/>
          <p:cNvSpPr txBox="1"/>
          <p:nvPr>
            <p:ph type="title"/>
          </p:nvPr>
        </p:nvSpPr>
        <p:spPr>
          <a:xfrm>
            <a:off x="714300" y="549600"/>
            <a:ext cx="3522300" cy="79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Spartan"/>
              <a:buNone/>
              <a:defRPr b="1" sz="4800">
                <a:latin typeface="Spartan"/>
                <a:ea typeface="Spartan"/>
                <a:cs typeface="Spartan"/>
                <a:sym typeface="Spartan"/>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98" name="Google Shape;198;p24"/>
          <p:cNvSpPr txBox="1"/>
          <p:nvPr/>
        </p:nvSpPr>
        <p:spPr>
          <a:xfrm>
            <a:off x="714300" y="3543950"/>
            <a:ext cx="3188700" cy="66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0" i="0" lang="en" sz="1200" u="none" cap="none" strike="noStrike">
                <a:solidFill>
                  <a:schemeClr val="dk1"/>
                </a:solidFill>
                <a:latin typeface="Cabin"/>
                <a:ea typeface="Cabin"/>
                <a:cs typeface="Cabin"/>
                <a:sym typeface="Cabin"/>
              </a:rPr>
              <a:t>CREDITS: This presentation template was created by </a:t>
            </a:r>
            <a:r>
              <a:rPr b="0" i="0" lang="en" sz="1200" u="none" cap="none" strike="noStrike">
                <a:solidFill>
                  <a:schemeClr val="hlink"/>
                </a:solidFill>
                <a:uFill>
                  <a:noFill/>
                </a:uFill>
                <a:latin typeface="Cabin"/>
                <a:ea typeface="Cabin"/>
                <a:cs typeface="Cabin"/>
                <a:sym typeface="Cabin"/>
                <a:hlinkClick r:id="rId2"/>
              </a:rPr>
              <a:t>Slidesgo</a:t>
            </a:r>
            <a:r>
              <a:rPr b="0" i="0" lang="en" sz="1200" u="none" cap="none" strike="noStrike">
                <a:solidFill>
                  <a:schemeClr val="dk1"/>
                </a:solidFill>
                <a:latin typeface="Cabin"/>
                <a:ea typeface="Cabin"/>
                <a:cs typeface="Cabin"/>
                <a:sym typeface="Cabin"/>
              </a:rPr>
              <a:t>, including icons by </a:t>
            </a:r>
            <a:r>
              <a:rPr b="0" i="0" lang="en" sz="1200" u="none" cap="none" strike="noStrike">
                <a:solidFill>
                  <a:schemeClr val="hlink"/>
                </a:solidFill>
                <a:uFill>
                  <a:noFill/>
                </a:uFill>
                <a:latin typeface="Cabin"/>
                <a:ea typeface="Cabin"/>
                <a:cs typeface="Cabin"/>
                <a:sym typeface="Cabin"/>
                <a:hlinkClick r:id="rId3"/>
              </a:rPr>
              <a:t>Flaticon</a:t>
            </a:r>
            <a:r>
              <a:rPr b="0" i="0" lang="en" sz="1200" u="none" cap="none" strike="noStrike">
                <a:solidFill>
                  <a:schemeClr val="dk1"/>
                </a:solidFill>
                <a:latin typeface="Cabin"/>
                <a:ea typeface="Cabin"/>
                <a:cs typeface="Cabin"/>
                <a:sym typeface="Cabin"/>
              </a:rPr>
              <a:t> and infographics &amp; images by </a:t>
            </a:r>
            <a:r>
              <a:rPr b="0" i="0" lang="en" sz="1200" u="none" cap="none" strike="noStrike">
                <a:solidFill>
                  <a:schemeClr val="hlink"/>
                </a:solidFill>
                <a:uFill>
                  <a:noFill/>
                </a:uFill>
                <a:latin typeface="Cabin"/>
                <a:ea typeface="Cabin"/>
                <a:cs typeface="Cabin"/>
                <a:sym typeface="Cabin"/>
                <a:hlinkClick r:id="rId4"/>
              </a:rPr>
              <a:t>Freepik</a:t>
            </a:r>
            <a:endParaRPr b="0" i="0" sz="1200" u="none" cap="none" strike="noStrike">
              <a:solidFill>
                <a:schemeClr val="dk1"/>
              </a:solidFill>
              <a:latin typeface="Cabin"/>
              <a:ea typeface="Cabin"/>
              <a:cs typeface="Cabin"/>
              <a:sym typeface="Cabin"/>
            </a:endParaRPr>
          </a:p>
        </p:txBody>
      </p:sp>
      <p:cxnSp>
        <p:nvCxnSpPr>
          <p:cNvPr id="199" name="Google Shape;199;p24"/>
          <p:cNvCxnSpPr/>
          <p:nvPr/>
        </p:nvCxnSpPr>
        <p:spPr>
          <a:xfrm>
            <a:off x="238050" y="4914900"/>
            <a:ext cx="3019500" cy="0"/>
          </a:xfrm>
          <a:prstGeom prst="straightConnector1">
            <a:avLst/>
          </a:prstGeom>
          <a:noFill/>
          <a:ln cap="flat" cmpd="sng" w="19050">
            <a:solidFill>
              <a:schemeClr val="dk2"/>
            </a:solidFill>
            <a:prstDash val="solid"/>
            <a:round/>
            <a:headEnd len="sm" w="sm" type="none"/>
            <a:tailEnd len="sm" w="sm" type="none"/>
          </a:ln>
        </p:spPr>
      </p:cxnSp>
      <p:cxnSp>
        <p:nvCxnSpPr>
          <p:cNvPr id="200" name="Google Shape;200;p24"/>
          <p:cNvCxnSpPr/>
          <p:nvPr/>
        </p:nvCxnSpPr>
        <p:spPr>
          <a:xfrm>
            <a:off x="238050" y="245000"/>
            <a:ext cx="3019500" cy="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7_1">
    <p:spTree>
      <p:nvGrpSpPr>
        <p:cNvPr id="201" name="Shape 201"/>
        <p:cNvGrpSpPr/>
        <p:nvPr/>
      </p:nvGrpSpPr>
      <p:grpSpPr>
        <a:xfrm>
          <a:off x="0" y="0"/>
          <a:ext cx="0" cy="0"/>
          <a:chOff x="0" y="0"/>
          <a:chExt cx="0" cy="0"/>
        </a:xfrm>
      </p:grpSpPr>
      <p:grpSp>
        <p:nvGrpSpPr>
          <p:cNvPr id="202" name="Google Shape;202;p25"/>
          <p:cNvGrpSpPr/>
          <p:nvPr/>
        </p:nvGrpSpPr>
        <p:grpSpPr>
          <a:xfrm flipH="1" rot="10800000">
            <a:off x="-1292178" y="298575"/>
            <a:ext cx="3852019" cy="4546340"/>
            <a:chOff x="6338372" y="352067"/>
            <a:chExt cx="3852019" cy="4546340"/>
          </a:xfrm>
        </p:grpSpPr>
        <p:sp>
          <p:nvSpPr>
            <p:cNvPr id="203" name="Google Shape;203;p25"/>
            <p:cNvSpPr/>
            <p:nvPr/>
          </p:nvSpPr>
          <p:spPr>
            <a:xfrm flipH="1" rot="10800000">
              <a:off x="6677300" y="3651554"/>
              <a:ext cx="2920739" cy="1246853"/>
            </a:xfrm>
            <a:custGeom>
              <a:rect b="b" l="l" r="r" t="t"/>
              <a:pathLst>
                <a:path extrusionOk="0" fill="none" h="29093" w="68150">
                  <a:moveTo>
                    <a:pt x="68149" y="29092"/>
                  </a:moveTo>
                  <a:lnTo>
                    <a:pt x="0" y="29092"/>
                  </a:lnTo>
                  <a:cubicBezTo>
                    <a:pt x="0" y="13020"/>
                    <a:pt x="15266" y="1"/>
                    <a:pt x="34084" y="1"/>
                  </a:cubicBezTo>
                  <a:cubicBezTo>
                    <a:pt x="52883" y="1"/>
                    <a:pt x="68149" y="13020"/>
                    <a:pt x="68149" y="29092"/>
                  </a:cubicBezTo>
                  <a:close/>
                </a:path>
              </a:pathLst>
            </a:custGeom>
            <a:noFill/>
            <a:ln cap="flat" cmpd="sng" w="19050">
              <a:solidFill>
                <a:schemeClr val="dk2"/>
              </a:solidFill>
              <a:prstDash val="solid"/>
              <a:miter lim="1920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5"/>
            <p:cNvSpPr/>
            <p:nvPr/>
          </p:nvSpPr>
          <p:spPr>
            <a:xfrm flipH="1" rot="10800000">
              <a:off x="6338372" y="352067"/>
              <a:ext cx="2413777" cy="1344783"/>
            </a:xfrm>
            <a:custGeom>
              <a:rect b="b" l="l" r="r" t="t"/>
              <a:pathLst>
                <a:path extrusionOk="0" fill="none" h="31378" w="56321">
                  <a:moveTo>
                    <a:pt x="0" y="1"/>
                  </a:moveTo>
                  <a:lnTo>
                    <a:pt x="56321" y="1"/>
                  </a:lnTo>
                  <a:cubicBezTo>
                    <a:pt x="56321" y="17341"/>
                    <a:pt x="43705" y="31377"/>
                    <a:pt x="28170" y="31377"/>
                  </a:cubicBezTo>
                  <a:cubicBezTo>
                    <a:pt x="12616" y="31377"/>
                    <a:pt x="0" y="17341"/>
                    <a:pt x="0" y="1"/>
                  </a:cubicBezTo>
                  <a:close/>
                </a:path>
              </a:pathLst>
            </a:custGeom>
            <a:noFill/>
            <a:ln cap="flat" cmpd="sng" w="19050">
              <a:solidFill>
                <a:schemeClr val="dk2"/>
              </a:solidFill>
              <a:prstDash val="solid"/>
              <a:miter lim="1920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5"/>
            <p:cNvSpPr/>
            <p:nvPr/>
          </p:nvSpPr>
          <p:spPr>
            <a:xfrm flipH="1" rot="10800000">
              <a:off x="6912478" y="1880849"/>
              <a:ext cx="3277913" cy="1586713"/>
            </a:xfrm>
            <a:custGeom>
              <a:rect b="b" l="l" r="r" t="t"/>
              <a:pathLst>
                <a:path extrusionOk="0" fill="none" h="37023" w="76484">
                  <a:moveTo>
                    <a:pt x="72489" y="1"/>
                  </a:moveTo>
                  <a:cubicBezTo>
                    <a:pt x="75389" y="5972"/>
                    <a:pt x="76483" y="26922"/>
                    <a:pt x="63771" y="37023"/>
                  </a:cubicBezTo>
                  <a:lnTo>
                    <a:pt x="13673" y="37023"/>
                  </a:lnTo>
                  <a:cubicBezTo>
                    <a:pt x="4532" y="32875"/>
                    <a:pt x="0" y="13173"/>
                    <a:pt x="4340" y="1"/>
                  </a:cubicBezTo>
                  <a:close/>
                </a:path>
              </a:pathLst>
            </a:custGeom>
            <a:noFill/>
            <a:ln cap="flat" cmpd="sng" w="19050">
              <a:solidFill>
                <a:schemeClr val="dk2"/>
              </a:solidFill>
              <a:prstDash val="solid"/>
              <a:miter lim="1920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06" name="Google Shape;206;p25"/>
          <p:cNvCxnSpPr/>
          <p:nvPr/>
        </p:nvCxnSpPr>
        <p:spPr>
          <a:xfrm rot="-5400000">
            <a:off x="7389150" y="1754850"/>
            <a:ext cx="3019500" cy="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7_1_1">
    <p:spTree>
      <p:nvGrpSpPr>
        <p:cNvPr id="207" name="Shape 207"/>
        <p:cNvGrpSpPr/>
        <p:nvPr/>
      </p:nvGrpSpPr>
      <p:grpSpPr>
        <a:xfrm>
          <a:off x="0" y="0"/>
          <a:ext cx="0" cy="0"/>
          <a:chOff x="0" y="0"/>
          <a:chExt cx="0" cy="0"/>
        </a:xfrm>
      </p:grpSpPr>
      <p:grpSp>
        <p:nvGrpSpPr>
          <p:cNvPr id="208" name="Google Shape;208;p26"/>
          <p:cNvGrpSpPr/>
          <p:nvPr/>
        </p:nvGrpSpPr>
        <p:grpSpPr>
          <a:xfrm rot="5400000">
            <a:off x="-42747" y="-1714997"/>
            <a:ext cx="3138192" cy="3999782"/>
            <a:chOff x="658327" y="477161"/>
            <a:chExt cx="3567343" cy="4546757"/>
          </a:xfrm>
        </p:grpSpPr>
        <p:sp>
          <p:nvSpPr>
            <p:cNvPr id="209" name="Google Shape;209;p26"/>
            <p:cNvSpPr/>
            <p:nvPr/>
          </p:nvSpPr>
          <p:spPr>
            <a:xfrm>
              <a:off x="831982" y="477161"/>
              <a:ext cx="2919841" cy="1246801"/>
            </a:xfrm>
            <a:custGeom>
              <a:rect b="b" l="l" r="r" t="t"/>
              <a:pathLst>
                <a:path extrusionOk="0" fill="none" h="26563" w="62207">
                  <a:moveTo>
                    <a:pt x="62206" y="26562"/>
                  </a:moveTo>
                  <a:lnTo>
                    <a:pt x="1" y="26562"/>
                  </a:lnTo>
                  <a:cubicBezTo>
                    <a:pt x="1" y="11888"/>
                    <a:pt x="13922" y="0"/>
                    <a:pt x="31104" y="0"/>
                  </a:cubicBezTo>
                  <a:cubicBezTo>
                    <a:pt x="48286" y="0"/>
                    <a:pt x="62206" y="11888"/>
                    <a:pt x="62206" y="26562"/>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6"/>
            <p:cNvSpPr/>
            <p:nvPr/>
          </p:nvSpPr>
          <p:spPr>
            <a:xfrm>
              <a:off x="658327" y="3679159"/>
              <a:ext cx="2413714" cy="1344759"/>
            </a:xfrm>
            <a:custGeom>
              <a:rect b="b" l="l" r="r" t="t"/>
              <a:pathLst>
                <a:path extrusionOk="0" fill="none" h="28650" w="51424">
                  <a:moveTo>
                    <a:pt x="0" y="1"/>
                  </a:moveTo>
                  <a:lnTo>
                    <a:pt x="51424" y="1"/>
                  </a:lnTo>
                  <a:cubicBezTo>
                    <a:pt x="51424" y="15815"/>
                    <a:pt x="39922" y="28649"/>
                    <a:pt x="25721" y="28649"/>
                  </a:cubicBezTo>
                  <a:cubicBezTo>
                    <a:pt x="11519" y="28649"/>
                    <a:pt x="0" y="15815"/>
                    <a:pt x="0" y="1"/>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6"/>
            <p:cNvSpPr/>
            <p:nvPr/>
          </p:nvSpPr>
          <p:spPr>
            <a:xfrm>
              <a:off x="947884" y="1908224"/>
              <a:ext cx="3277786" cy="1586675"/>
            </a:xfrm>
            <a:custGeom>
              <a:rect b="b" l="l" r="r" t="t"/>
              <a:pathLst>
                <a:path extrusionOk="0" fill="none" h="33804" w="69833">
                  <a:moveTo>
                    <a:pt x="66186" y="1"/>
                  </a:moveTo>
                  <a:cubicBezTo>
                    <a:pt x="68833" y="5453"/>
                    <a:pt x="69833" y="24599"/>
                    <a:pt x="58226" y="33804"/>
                  </a:cubicBezTo>
                  <a:lnTo>
                    <a:pt x="12483" y="33804"/>
                  </a:lnTo>
                  <a:cubicBezTo>
                    <a:pt x="4138" y="30017"/>
                    <a:pt x="0" y="12028"/>
                    <a:pt x="3963" y="1"/>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12" name="Google Shape;212;p26"/>
          <p:cNvCxnSpPr/>
          <p:nvPr/>
        </p:nvCxnSpPr>
        <p:spPr>
          <a:xfrm>
            <a:off x="5879400" y="4914900"/>
            <a:ext cx="3019500" cy="0"/>
          </a:xfrm>
          <a:prstGeom prst="straightConnector1">
            <a:avLst/>
          </a:prstGeom>
          <a:noFill/>
          <a:ln cap="flat" cmpd="sng" w="19050">
            <a:solidFill>
              <a:schemeClr val="dk2"/>
            </a:solidFill>
            <a:prstDash val="solid"/>
            <a:round/>
            <a:headEnd len="sm" w="sm" type="none"/>
            <a:tailEnd len="sm" w="sm" type="none"/>
          </a:ln>
        </p:spPr>
      </p:cxnSp>
      <p:cxnSp>
        <p:nvCxnSpPr>
          <p:cNvPr id="213" name="Google Shape;213;p26"/>
          <p:cNvCxnSpPr/>
          <p:nvPr/>
        </p:nvCxnSpPr>
        <p:spPr>
          <a:xfrm>
            <a:off x="8108450" y="-535950"/>
            <a:ext cx="0" cy="156210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4"/>
          <p:cNvSpPr txBox="1"/>
          <p:nvPr>
            <p:ph type="title"/>
          </p:nvPr>
        </p:nvSpPr>
        <p:spPr>
          <a:xfrm>
            <a:off x="3867300" y="1797988"/>
            <a:ext cx="4562400" cy="1563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7" name="Google Shape;37;p4"/>
          <p:cNvSpPr txBox="1"/>
          <p:nvPr>
            <p:ph idx="2" type="title"/>
          </p:nvPr>
        </p:nvSpPr>
        <p:spPr>
          <a:xfrm>
            <a:off x="6985175" y="663910"/>
            <a:ext cx="1536900" cy="1095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0"/>
              <a:buNone/>
              <a:defRPr sz="5200">
                <a:solidFill>
                  <a:schemeClr val="dk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38" name="Google Shape;38;p4"/>
          <p:cNvSpPr txBox="1"/>
          <p:nvPr>
            <p:ph idx="1" type="subTitle"/>
          </p:nvPr>
        </p:nvSpPr>
        <p:spPr>
          <a:xfrm>
            <a:off x="3867300" y="3832650"/>
            <a:ext cx="5389800" cy="617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cxnSp>
        <p:nvCxnSpPr>
          <p:cNvPr id="39" name="Google Shape;39;p4"/>
          <p:cNvCxnSpPr/>
          <p:nvPr/>
        </p:nvCxnSpPr>
        <p:spPr>
          <a:xfrm>
            <a:off x="5879400" y="245000"/>
            <a:ext cx="3019500" cy="0"/>
          </a:xfrm>
          <a:prstGeom prst="straightConnector1">
            <a:avLst/>
          </a:prstGeom>
          <a:noFill/>
          <a:ln cap="flat" cmpd="sng" w="19050">
            <a:solidFill>
              <a:schemeClr val="dk2"/>
            </a:solidFill>
            <a:prstDash val="solid"/>
            <a:round/>
            <a:headEnd len="sm" w="sm" type="none"/>
            <a:tailEnd len="sm" w="sm" type="none"/>
          </a:ln>
        </p:spPr>
      </p:cxnSp>
      <p:cxnSp>
        <p:nvCxnSpPr>
          <p:cNvPr id="40" name="Google Shape;40;p4"/>
          <p:cNvCxnSpPr/>
          <p:nvPr/>
        </p:nvCxnSpPr>
        <p:spPr>
          <a:xfrm>
            <a:off x="5879400" y="4914900"/>
            <a:ext cx="3019500" cy="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5"/>
          <p:cNvSpPr txBox="1"/>
          <p:nvPr>
            <p:ph type="title"/>
          </p:nvPr>
        </p:nvSpPr>
        <p:spPr>
          <a:xfrm>
            <a:off x="714300" y="1521425"/>
            <a:ext cx="4314900" cy="83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36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5"/>
          <p:cNvSpPr txBox="1"/>
          <p:nvPr>
            <p:ph idx="1" type="subTitle"/>
          </p:nvPr>
        </p:nvSpPr>
        <p:spPr>
          <a:xfrm>
            <a:off x="714300" y="2427700"/>
            <a:ext cx="4314900" cy="1246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4" name="Google Shape;44;p5"/>
          <p:cNvCxnSpPr/>
          <p:nvPr/>
        </p:nvCxnSpPr>
        <p:spPr>
          <a:xfrm>
            <a:off x="245100" y="245100"/>
            <a:ext cx="3019500" cy="0"/>
          </a:xfrm>
          <a:prstGeom prst="straightConnector1">
            <a:avLst/>
          </a:prstGeom>
          <a:noFill/>
          <a:ln cap="flat" cmpd="sng" w="19050">
            <a:solidFill>
              <a:schemeClr val="dk2"/>
            </a:solidFill>
            <a:prstDash val="solid"/>
            <a:round/>
            <a:headEnd len="sm" w="sm" type="none"/>
            <a:tailEnd len="sm" w="sm" type="none"/>
          </a:ln>
        </p:spPr>
      </p:cxnSp>
      <p:cxnSp>
        <p:nvCxnSpPr>
          <p:cNvPr id="45" name="Google Shape;45;p5"/>
          <p:cNvCxnSpPr/>
          <p:nvPr/>
        </p:nvCxnSpPr>
        <p:spPr>
          <a:xfrm>
            <a:off x="245100" y="4898400"/>
            <a:ext cx="3019500" cy="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6"/>
          <p:cNvSpPr txBox="1"/>
          <p:nvPr>
            <p:ph type="title"/>
          </p:nvPr>
        </p:nvSpPr>
        <p:spPr>
          <a:xfrm>
            <a:off x="714300" y="991600"/>
            <a:ext cx="3528300" cy="46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8" name="Google Shape;48;p6"/>
          <p:cNvSpPr txBox="1"/>
          <p:nvPr>
            <p:ph idx="1" type="subTitle"/>
          </p:nvPr>
        </p:nvSpPr>
        <p:spPr>
          <a:xfrm>
            <a:off x="714300" y="1780125"/>
            <a:ext cx="3528300" cy="237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400"/>
              <a:buChar char="●"/>
              <a:defRPr sz="1400"/>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cxnSp>
        <p:nvCxnSpPr>
          <p:cNvPr id="49" name="Google Shape;49;p6"/>
          <p:cNvCxnSpPr/>
          <p:nvPr/>
        </p:nvCxnSpPr>
        <p:spPr>
          <a:xfrm rot="10800000">
            <a:off x="228600" y="242400"/>
            <a:ext cx="0" cy="156210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_3">
    <p:spTree>
      <p:nvGrpSpPr>
        <p:cNvPr id="50" name="Shape 50"/>
        <p:cNvGrpSpPr/>
        <p:nvPr/>
      </p:nvGrpSpPr>
      <p:grpSpPr>
        <a:xfrm>
          <a:off x="0" y="0"/>
          <a:ext cx="0" cy="0"/>
          <a:chOff x="0" y="0"/>
          <a:chExt cx="0" cy="0"/>
        </a:xfrm>
      </p:grpSpPr>
      <p:sp>
        <p:nvSpPr>
          <p:cNvPr id="51" name="Google Shape;51;p7"/>
          <p:cNvSpPr txBox="1"/>
          <p:nvPr>
            <p:ph type="title"/>
          </p:nvPr>
        </p:nvSpPr>
        <p:spPr>
          <a:xfrm>
            <a:off x="714300" y="430675"/>
            <a:ext cx="7715400" cy="46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Spartan"/>
              <a:buNone/>
              <a:defRPr b="1">
                <a:latin typeface="Spartan"/>
                <a:ea typeface="Spartan"/>
                <a:cs typeface="Spartan"/>
                <a:sym typeface="Spartan"/>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7"/>
          <p:cNvSpPr txBox="1"/>
          <p:nvPr>
            <p:ph idx="1" type="subTitle"/>
          </p:nvPr>
        </p:nvSpPr>
        <p:spPr>
          <a:xfrm>
            <a:off x="1785000" y="3713700"/>
            <a:ext cx="2365800" cy="56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 name="Google Shape;53;p7"/>
          <p:cNvSpPr txBox="1"/>
          <p:nvPr>
            <p:ph idx="2" type="title"/>
          </p:nvPr>
        </p:nvSpPr>
        <p:spPr>
          <a:xfrm>
            <a:off x="1785000" y="3304027"/>
            <a:ext cx="2365800" cy="46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Spartan"/>
              <a:buNone/>
              <a:defRPr b="1" sz="1800">
                <a:latin typeface="Spartan"/>
                <a:ea typeface="Spartan"/>
                <a:cs typeface="Spartan"/>
                <a:sym typeface="Spartan"/>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54" name="Google Shape;54;p7"/>
          <p:cNvSpPr txBox="1"/>
          <p:nvPr>
            <p:ph idx="3" type="subTitle"/>
          </p:nvPr>
        </p:nvSpPr>
        <p:spPr>
          <a:xfrm>
            <a:off x="5021775" y="3713700"/>
            <a:ext cx="2365800" cy="56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7"/>
          <p:cNvSpPr txBox="1"/>
          <p:nvPr>
            <p:ph idx="4" type="title"/>
          </p:nvPr>
        </p:nvSpPr>
        <p:spPr>
          <a:xfrm>
            <a:off x="5021773" y="3304027"/>
            <a:ext cx="2365800" cy="46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Spartan"/>
              <a:buNone/>
              <a:defRPr b="1" sz="1800">
                <a:latin typeface="Spartan"/>
                <a:ea typeface="Spartan"/>
                <a:cs typeface="Spartan"/>
                <a:sym typeface="Spartan"/>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grpSp>
        <p:nvGrpSpPr>
          <p:cNvPr id="56" name="Google Shape;56;p7"/>
          <p:cNvGrpSpPr/>
          <p:nvPr/>
        </p:nvGrpSpPr>
        <p:grpSpPr>
          <a:xfrm rot="5400000">
            <a:off x="6216052" y="-2027547"/>
            <a:ext cx="3077493" cy="3999782"/>
            <a:chOff x="337535" y="477161"/>
            <a:chExt cx="3498343" cy="4546757"/>
          </a:xfrm>
        </p:grpSpPr>
        <p:sp>
          <p:nvSpPr>
            <p:cNvPr id="57" name="Google Shape;57;p7"/>
            <p:cNvSpPr/>
            <p:nvPr/>
          </p:nvSpPr>
          <p:spPr>
            <a:xfrm>
              <a:off x="413331" y="477161"/>
              <a:ext cx="2919841" cy="1246801"/>
            </a:xfrm>
            <a:custGeom>
              <a:rect b="b" l="l" r="r" t="t"/>
              <a:pathLst>
                <a:path extrusionOk="0" fill="none" h="26563" w="62207">
                  <a:moveTo>
                    <a:pt x="62206" y="26562"/>
                  </a:moveTo>
                  <a:lnTo>
                    <a:pt x="1" y="26562"/>
                  </a:lnTo>
                  <a:cubicBezTo>
                    <a:pt x="1" y="11888"/>
                    <a:pt x="13922" y="0"/>
                    <a:pt x="31104" y="0"/>
                  </a:cubicBezTo>
                  <a:cubicBezTo>
                    <a:pt x="48286" y="0"/>
                    <a:pt x="62206" y="11888"/>
                    <a:pt x="62206" y="26562"/>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7"/>
            <p:cNvSpPr/>
            <p:nvPr/>
          </p:nvSpPr>
          <p:spPr>
            <a:xfrm>
              <a:off x="337535" y="3679159"/>
              <a:ext cx="2413714" cy="1344759"/>
            </a:xfrm>
            <a:custGeom>
              <a:rect b="b" l="l" r="r" t="t"/>
              <a:pathLst>
                <a:path extrusionOk="0" fill="none" h="28650" w="51424">
                  <a:moveTo>
                    <a:pt x="0" y="1"/>
                  </a:moveTo>
                  <a:lnTo>
                    <a:pt x="51424" y="1"/>
                  </a:lnTo>
                  <a:cubicBezTo>
                    <a:pt x="51424" y="15815"/>
                    <a:pt x="39922" y="28649"/>
                    <a:pt x="25721" y="28649"/>
                  </a:cubicBezTo>
                  <a:cubicBezTo>
                    <a:pt x="11519" y="28649"/>
                    <a:pt x="0" y="15815"/>
                    <a:pt x="0" y="1"/>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7"/>
            <p:cNvSpPr/>
            <p:nvPr/>
          </p:nvSpPr>
          <p:spPr>
            <a:xfrm>
              <a:off x="558092" y="1908224"/>
              <a:ext cx="3277786" cy="1586675"/>
            </a:xfrm>
            <a:custGeom>
              <a:rect b="b" l="l" r="r" t="t"/>
              <a:pathLst>
                <a:path extrusionOk="0" fill="none" h="33804" w="69833">
                  <a:moveTo>
                    <a:pt x="66186" y="1"/>
                  </a:moveTo>
                  <a:cubicBezTo>
                    <a:pt x="68833" y="5453"/>
                    <a:pt x="69833" y="24599"/>
                    <a:pt x="58226" y="33804"/>
                  </a:cubicBezTo>
                  <a:lnTo>
                    <a:pt x="12483" y="33804"/>
                  </a:lnTo>
                  <a:cubicBezTo>
                    <a:pt x="4138" y="30017"/>
                    <a:pt x="0" y="12028"/>
                    <a:pt x="3963" y="1"/>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0" name="Google Shape;60;p7"/>
          <p:cNvCxnSpPr/>
          <p:nvPr/>
        </p:nvCxnSpPr>
        <p:spPr>
          <a:xfrm rot="-5400000">
            <a:off x="-1264650" y="3388650"/>
            <a:ext cx="3019500" cy="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 name="Shape 61"/>
        <p:cNvGrpSpPr/>
        <p:nvPr/>
      </p:nvGrpSpPr>
      <p:grpSpPr>
        <a:xfrm>
          <a:off x="0" y="0"/>
          <a:ext cx="0" cy="0"/>
          <a:chOff x="0" y="0"/>
          <a:chExt cx="0" cy="0"/>
        </a:xfrm>
      </p:grpSpPr>
      <p:sp>
        <p:nvSpPr>
          <p:cNvPr id="62" name="Google Shape;62;p8"/>
          <p:cNvSpPr txBox="1"/>
          <p:nvPr>
            <p:ph type="title"/>
          </p:nvPr>
        </p:nvSpPr>
        <p:spPr>
          <a:xfrm>
            <a:off x="714300" y="430675"/>
            <a:ext cx="7715400" cy="46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3" name="Google Shape;63;p8"/>
          <p:cNvSpPr txBox="1"/>
          <p:nvPr>
            <p:ph idx="1" type="subTitle"/>
          </p:nvPr>
        </p:nvSpPr>
        <p:spPr>
          <a:xfrm>
            <a:off x="714300" y="1894424"/>
            <a:ext cx="3143400" cy="77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 name="Google Shape;64;p8"/>
          <p:cNvSpPr txBox="1"/>
          <p:nvPr>
            <p:ph idx="2" type="title"/>
          </p:nvPr>
        </p:nvSpPr>
        <p:spPr>
          <a:xfrm>
            <a:off x="714300" y="1484750"/>
            <a:ext cx="3143400" cy="46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Spartan"/>
              <a:buNone/>
              <a:defRPr b="1" sz="1800">
                <a:latin typeface="Spartan"/>
                <a:ea typeface="Spartan"/>
                <a:cs typeface="Spartan"/>
                <a:sym typeface="Spartan"/>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65" name="Google Shape;65;p8"/>
          <p:cNvSpPr txBox="1"/>
          <p:nvPr>
            <p:ph idx="3" type="subTitle"/>
          </p:nvPr>
        </p:nvSpPr>
        <p:spPr>
          <a:xfrm>
            <a:off x="714303" y="3653599"/>
            <a:ext cx="3143400" cy="77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6" name="Google Shape;66;p8"/>
          <p:cNvSpPr txBox="1"/>
          <p:nvPr>
            <p:ph idx="4" type="title"/>
          </p:nvPr>
        </p:nvSpPr>
        <p:spPr>
          <a:xfrm>
            <a:off x="714300" y="3243925"/>
            <a:ext cx="3143400" cy="46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Spartan"/>
              <a:buNone/>
              <a:defRPr b="1" sz="1800">
                <a:latin typeface="Spartan"/>
                <a:ea typeface="Spartan"/>
                <a:cs typeface="Spartan"/>
                <a:sym typeface="Spartan"/>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cxnSp>
        <p:nvCxnSpPr>
          <p:cNvPr id="67" name="Google Shape;67;p8"/>
          <p:cNvCxnSpPr/>
          <p:nvPr/>
        </p:nvCxnSpPr>
        <p:spPr>
          <a:xfrm>
            <a:off x="1026150" y="-535950"/>
            <a:ext cx="0" cy="156210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5">
    <p:spTree>
      <p:nvGrpSpPr>
        <p:cNvPr id="68" name="Shape 68"/>
        <p:cNvGrpSpPr/>
        <p:nvPr/>
      </p:nvGrpSpPr>
      <p:grpSpPr>
        <a:xfrm>
          <a:off x="0" y="0"/>
          <a:ext cx="0" cy="0"/>
          <a:chOff x="0" y="0"/>
          <a:chExt cx="0" cy="0"/>
        </a:xfrm>
      </p:grpSpPr>
      <p:sp>
        <p:nvSpPr>
          <p:cNvPr id="69" name="Google Shape;69;p9"/>
          <p:cNvSpPr txBox="1"/>
          <p:nvPr>
            <p:ph idx="1" type="subTitle"/>
          </p:nvPr>
        </p:nvSpPr>
        <p:spPr>
          <a:xfrm>
            <a:off x="973575" y="2561937"/>
            <a:ext cx="2552700" cy="1069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0" name="Google Shape;70;p9"/>
          <p:cNvSpPr txBox="1"/>
          <p:nvPr>
            <p:ph type="title"/>
          </p:nvPr>
        </p:nvSpPr>
        <p:spPr>
          <a:xfrm>
            <a:off x="973550" y="1512363"/>
            <a:ext cx="2552700" cy="9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Spartan"/>
              <a:buNone/>
              <a:defRPr b="1">
                <a:latin typeface="Spartan"/>
                <a:ea typeface="Spartan"/>
                <a:cs typeface="Spartan"/>
                <a:sym typeface="Spartan"/>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grpSp>
        <p:nvGrpSpPr>
          <p:cNvPr id="71" name="Google Shape;71;p9"/>
          <p:cNvGrpSpPr/>
          <p:nvPr/>
        </p:nvGrpSpPr>
        <p:grpSpPr>
          <a:xfrm rot="5400000">
            <a:off x="-55661" y="-2437959"/>
            <a:ext cx="3164019" cy="3999782"/>
            <a:chOff x="-178181" y="477161"/>
            <a:chExt cx="3596703" cy="4546757"/>
          </a:xfrm>
        </p:grpSpPr>
        <p:sp>
          <p:nvSpPr>
            <p:cNvPr id="72" name="Google Shape;72;p9"/>
            <p:cNvSpPr/>
            <p:nvPr/>
          </p:nvSpPr>
          <p:spPr>
            <a:xfrm>
              <a:off x="358113" y="477161"/>
              <a:ext cx="2919841" cy="1246801"/>
            </a:xfrm>
            <a:custGeom>
              <a:rect b="b" l="l" r="r" t="t"/>
              <a:pathLst>
                <a:path extrusionOk="0" fill="none" h="26563" w="62207">
                  <a:moveTo>
                    <a:pt x="62206" y="26562"/>
                  </a:moveTo>
                  <a:lnTo>
                    <a:pt x="1" y="26562"/>
                  </a:lnTo>
                  <a:cubicBezTo>
                    <a:pt x="1" y="11888"/>
                    <a:pt x="13922" y="0"/>
                    <a:pt x="31104" y="0"/>
                  </a:cubicBezTo>
                  <a:cubicBezTo>
                    <a:pt x="48286" y="0"/>
                    <a:pt x="62206" y="11888"/>
                    <a:pt x="62206" y="26562"/>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9"/>
            <p:cNvSpPr/>
            <p:nvPr/>
          </p:nvSpPr>
          <p:spPr>
            <a:xfrm>
              <a:off x="1004808" y="3679159"/>
              <a:ext cx="2413714" cy="1344759"/>
            </a:xfrm>
            <a:custGeom>
              <a:rect b="b" l="l" r="r" t="t"/>
              <a:pathLst>
                <a:path extrusionOk="0" fill="none" h="28650" w="51424">
                  <a:moveTo>
                    <a:pt x="0" y="1"/>
                  </a:moveTo>
                  <a:lnTo>
                    <a:pt x="51424" y="1"/>
                  </a:lnTo>
                  <a:cubicBezTo>
                    <a:pt x="51424" y="15815"/>
                    <a:pt x="39922" y="28649"/>
                    <a:pt x="25721" y="28649"/>
                  </a:cubicBezTo>
                  <a:cubicBezTo>
                    <a:pt x="11519" y="28649"/>
                    <a:pt x="0" y="15815"/>
                    <a:pt x="0" y="1"/>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9"/>
            <p:cNvSpPr/>
            <p:nvPr/>
          </p:nvSpPr>
          <p:spPr>
            <a:xfrm>
              <a:off x="-178181" y="1908224"/>
              <a:ext cx="3277786" cy="1586675"/>
            </a:xfrm>
            <a:custGeom>
              <a:rect b="b" l="l" r="r" t="t"/>
              <a:pathLst>
                <a:path extrusionOk="0" fill="none" h="33804" w="69833">
                  <a:moveTo>
                    <a:pt x="66186" y="1"/>
                  </a:moveTo>
                  <a:cubicBezTo>
                    <a:pt x="68833" y="5453"/>
                    <a:pt x="69833" y="24599"/>
                    <a:pt x="58226" y="33804"/>
                  </a:cubicBezTo>
                  <a:lnTo>
                    <a:pt x="12483" y="33804"/>
                  </a:lnTo>
                  <a:cubicBezTo>
                    <a:pt x="4138" y="30017"/>
                    <a:pt x="0" y="12028"/>
                    <a:pt x="3963" y="1"/>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75" name="Google Shape;75;p9"/>
          <p:cNvCxnSpPr/>
          <p:nvPr/>
        </p:nvCxnSpPr>
        <p:spPr>
          <a:xfrm>
            <a:off x="8108450" y="-535950"/>
            <a:ext cx="0" cy="1562100"/>
          </a:xfrm>
          <a:prstGeom prst="straightConnector1">
            <a:avLst/>
          </a:prstGeom>
          <a:noFill/>
          <a:ln cap="flat" cmpd="sng" w="19050">
            <a:solidFill>
              <a:schemeClr val="dk2"/>
            </a:solidFill>
            <a:prstDash val="solid"/>
            <a:round/>
            <a:headEnd len="sm" w="sm" type="none"/>
            <a:tailEnd len="sm" w="sm" type="none"/>
          </a:ln>
        </p:spPr>
      </p:cxnSp>
      <p:cxnSp>
        <p:nvCxnSpPr>
          <p:cNvPr id="76" name="Google Shape;76;p9"/>
          <p:cNvCxnSpPr/>
          <p:nvPr/>
        </p:nvCxnSpPr>
        <p:spPr>
          <a:xfrm>
            <a:off x="238050" y="4914900"/>
            <a:ext cx="3019500" cy="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10"/>
          <p:cNvSpPr txBox="1"/>
          <p:nvPr>
            <p:ph type="title"/>
          </p:nvPr>
        </p:nvSpPr>
        <p:spPr>
          <a:xfrm>
            <a:off x="3876675" y="1123950"/>
            <a:ext cx="4553100" cy="2616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56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79" name="Google Shape;79;p10"/>
          <p:cNvGrpSpPr/>
          <p:nvPr/>
        </p:nvGrpSpPr>
        <p:grpSpPr>
          <a:xfrm flipH="1" rot="10800000">
            <a:off x="-1490264" y="1178048"/>
            <a:ext cx="3612780" cy="4546335"/>
            <a:chOff x="6084961" y="352067"/>
            <a:chExt cx="3612780" cy="4546335"/>
          </a:xfrm>
        </p:grpSpPr>
        <p:sp>
          <p:nvSpPr>
            <p:cNvPr id="80" name="Google Shape;80;p10"/>
            <p:cNvSpPr/>
            <p:nvPr/>
          </p:nvSpPr>
          <p:spPr>
            <a:xfrm flipH="1" rot="10800000">
              <a:off x="6084961" y="3651549"/>
              <a:ext cx="2920739" cy="1246853"/>
            </a:xfrm>
            <a:custGeom>
              <a:rect b="b" l="l" r="r" t="t"/>
              <a:pathLst>
                <a:path extrusionOk="0" fill="none" h="29093" w="68150">
                  <a:moveTo>
                    <a:pt x="68149" y="29092"/>
                  </a:moveTo>
                  <a:lnTo>
                    <a:pt x="0" y="29092"/>
                  </a:lnTo>
                  <a:cubicBezTo>
                    <a:pt x="0" y="13020"/>
                    <a:pt x="15266" y="1"/>
                    <a:pt x="34084" y="1"/>
                  </a:cubicBezTo>
                  <a:cubicBezTo>
                    <a:pt x="52883" y="1"/>
                    <a:pt x="68149" y="13020"/>
                    <a:pt x="68149" y="29092"/>
                  </a:cubicBezTo>
                  <a:close/>
                </a:path>
              </a:pathLst>
            </a:custGeom>
            <a:noFill/>
            <a:ln cap="flat" cmpd="sng" w="19050">
              <a:solidFill>
                <a:schemeClr val="dk2"/>
              </a:solidFill>
              <a:prstDash val="solid"/>
              <a:miter lim="1920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0"/>
            <p:cNvSpPr/>
            <p:nvPr/>
          </p:nvSpPr>
          <p:spPr>
            <a:xfrm flipH="1" rot="10800000">
              <a:off x="6338372" y="352067"/>
              <a:ext cx="2413777" cy="1344783"/>
            </a:xfrm>
            <a:custGeom>
              <a:rect b="b" l="l" r="r" t="t"/>
              <a:pathLst>
                <a:path extrusionOk="0" fill="none" h="31378" w="56321">
                  <a:moveTo>
                    <a:pt x="0" y="1"/>
                  </a:moveTo>
                  <a:lnTo>
                    <a:pt x="56321" y="1"/>
                  </a:lnTo>
                  <a:cubicBezTo>
                    <a:pt x="56321" y="17341"/>
                    <a:pt x="43705" y="31377"/>
                    <a:pt x="28170" y="31377"/>
                  </a:cubicBezTo>
                  <a:cubicBezTo>
                    <a:pt x="12616" y="31377"/>
                    <a:pt x="0" y="17341"/>
                    <a:pt x="0" y="1"/>
                  </a:cubicBezTo>
                  <a:close/>
                </a:path>
              </a:pathLst>
            </a:custGeom>
            <a:noFill/>
            <a:ln cap="flat" cmpd="sng" w="19050">
              <a:solidFill>
                <a:schemeClr val="dk2"/>
              </a:solidFill>
              <a:prstDash val="solid"/>
              <a:miter lim="1920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0"/>
            <p:cNvSpPr/>
            <p:nvPr/>
          </p:nvSpPr>
          <p:spPr>
            <a:xfrm flipH="1" rot="10800000">
              <a:off x="6419828" y="1880811"/>
              <a:ext cx="3277913" cy="1586713"/>
            </a:xfrm>
            <a:custGeom>
              <a:rect b="b" l="l" r="r" t="t"/>
              <a:pathLst>
                <a:path extrusionOk="0" fill="none" h="37023" w="76484">
                  <a:moveTo>
                    <a:pt x="72489" y="1"/>
                  </a:moveTo>
                  <a:cubicBezTo>
                    <a:pt x="75389" y="5972"/>
                    <a:pt x="76483" y="26922"/>
                    <a:pt x="63771" y="37023"/>
                  </a:cubicBezTo>
                  <a:lnTo>
                    <a:pt x="13673" y="37023"/>
                  </a:lnTo>
                  <a:cubicBezTo>
                    <a:pt x="4532" y="32875"/>
                    <a:pt x="0" y="13173"/>
                    <a:pt x="4340" y="1"/>
                  </a:cubicBezTo>
                  <a:close/>
                </a:path>
              </a:pathLst>
            </a:custGeom>
            <a:noFill/>
            <a:ln cap="flat" cmpd="sng" w="19050">
              <a:solidFill>
                <a:schemeClr val="dk2"/>
              </a:solidFill>
              <a:prstDash val="solid"/>
              <a:miter lim="1920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83" name="Google Shape;83;p10"/>
          <p:cNvCxnSpPr/>
          <p:nvPr/>
        </p:nvCxnSpPr>
        <p:spPr>
          <a:xfrm>
            <a:off x="5879400" y="4914900"/>
            <a:ext cx="3019500" cy="0"/>
          </a:xfrm>
          <a:prstGeom prst="straightConnector1">
            <a:avLst/>
          </a:prstGeom>
          <a:noFill/>
          <a:ln cap="flat" cmpd="sng" w="19050">
            <a:solidFill>
              <a:schemeClr val="dk2"/>
            </a:solidFill>
            <a:prstDash val="solid"/>
            <a:round/>
            <a:headEnd len="sm" w="sm" type="none"/>
            <a:tailEnd len="sm" w="sm" type="none"/>
          </a:ln>
        </p:spPr>
      </p:cxnSp>
      <p:cxnSp>
        <p:nvCxnSpPr>
          <p:cNvPr id="84" name="Google Shape;84;p10"/>
          <p:cNvCxnSpPr/>
          <p:nvPr/>
        </p:nvCxnSpPr>
        <p:spPr>
          <a:xfrm>
            <a:off x="1026150" y="-535950"/>
            <a:ext cx="0" cy="156210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4300" y="549600"/>
            <a:ext cx="7715400" cy="468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Spartan"/>
              <a:buNone/>
              <a:defRPr b="1" i="0" sz="2800" u="none" cap="none" strike="noStrike">
                <a:solidFill>
                  <a:schemeClr val="dk2"/>
                </a:solidFill>
                <a:latin typeface="Spartan"/>
                <a:ea typeface="Spartan"/>
                <a:cs typeface="Spartan"/>
                <a:sym typeface="Spartan"/>
              </a:defRPr>
            </a:lvl1pPr>
            <a:lvl2pPr lvl="1" marR="0" rtl="0" algn="l">
              <a:lnSpc>
                <a:spcPct val="100000"/>
              </a:lnSpc>
              <a:spcBef>
                <a:spcPts val="0"/>
              </a:spcBef>
              <a:spcAft>
                <a:spcPts val="0"/>
              </a:spcAft>
              <a:buClr>
                <a:schemeClr val="dk2"/>
              </a:buClr>
              <a:buSzPts val="2800"/>
              <a:buFont typeface="Spartan"/>
              <a:buNone/>
              <a:defRPr b="1" i="0" sz="2800" u="none" cap="none" strike="noStrike">
                <a:solidFill>
                  <a:schemeClr val="dk2"/>
                </a:solidFill>
                <a:latin typeface="Spartan"/>
                <a:ea typeface="Spartan"/>
                <a:cs typeface="Spartan"/>
                <a:sym typeface="Spartan"/>
              </a:defRPr>
            </a:lvl2pPr>
            <a:lvl3pPr lvl="2" marR="0" rtl="0" algn="l">
              <a:lnSpc>
                <a:spcPct val="100000"/>
              </a:lnSpc>
              <a:spcBef>
                <a:spcPts val="0"/>
              </a:spcBef>
              <a:spcAft>
                <a:spcPts val="0"/>
              </a:spcAft>
              <a:buClr>
                <a:schemeClr val="dk2"/>
              </a:buClr>
              <a:buSzPts val="2800"/>
              <a:buFont typeface="Spartan"/>
              <a:buNone/>
              <a:defRPr b="1" i="0" sz="2800" u="none" cap="none" strike="noStrike">
                <a:solidFill>
                  <a:schemeClr val="dk2"/>
                </a:solidFill>
                <a:latin typeface="Spartan"/>
                <a:ea typeface="Spartan"/>
                <a:cs typeface="Spartan"/>
                <a:sym typeface="Spartan"/>
              </a:defRPr>
            </a:lvl3pPr>
            <a:lvl4pPr lvl="3" marR="0" rtl="0" algn="l">
              <a:lnSpc>
                <a:spcPct val="100000"/>
              </a:lnSpc>
              <a:spcBef>
                <a:spcPts val="0"/>
              </a:spcBef>
              <a:spcAft>
                <a:spcPts val="0"/>
              </a:spcAft>
              <a:buClr>
                <a:schemeClr val="dk2"/>
              </a:buClr>
              <a:buSzPts val="2800"/>
              <a:buFont typeface="Spartan"/>
              <a:buNone/>
              <a:defRPr b="1" i="0" sz="2800" u="none" cap="none" strike="noStrike">
                <a:solidFill>
                  <a:schemeClr val="dk2"/>
                </a:solidFill>
                <a:latin typeface="Spartan"/>
                <a:ea typeface="Spartan"/>
                <a:cs typeface="Spartan"/>
                <a:sym typeface="Spartan"/>
              </a:defRPr>
            </a:lvl4pPr>
            <a:lvl5pPr lvl="4" marR="0" rtl="0" algn="l">
              <a:lnSpc>
                <a:spcPct val="100000"/>
              </a:lnSpc>
              <a:spcBef>
                <a:spcPts val="0"/>
              </a:spcBef>
              <a:spcAft>
                <a:spcPts val="0"/>
              </a:spcAft>
              <a:buClr>
                <a:schemeClr val="dk2"/>
              </a:buClr>
              <a:buSzPts val="2800"/>
              <a:buFont typeface="Spartan"/>
              <a:buNone/>
              <a:defRPr b="1" i="0" sz="2800" u="none" cap="none" strike="noStrike">
                <a:solidFill>
                  <a:schemeClr val="dk2"/>
                </a:solidFill>
                <a:latin typeface="Spartan"/>
                <a:ea typeface="Spartan"/>
                <a:cs typeface="Spartan"/>
                <a:sym typeface="Spartan"/>
              </a:defRPr>
            </a:lvl5pPr>
            <a:lvl6pPr lvl="5" marR="0" rtl="0" algn="l">
              <a:lnSpc>
                <a:spcPct val="100000"/>
              </a:lnSpc>
              <a:spcBef>
                <a:spcPts val="0"/>
              </a:spcBef>
              <a:spcAft>
                <a:spcPts val="0"/>
              </a:spcAft>
              <a:buClr>
                <a:schemeClr val="dk2"/>
              </a:buClr>
              <a:buSzPts val="2800"/>
              <a:buFont typeface="Spartan"/>
              <a:buNone/>
              <a:defRPr b="1" i="0" sz="2800" u="none" cap="none" strike="noStrike">
                <a:solidFill>
                  <a:schemeClr val="dk2"/>
                </a:solidFill>
                <a:latin typeface="Spartan"/>
                <a:ea typeface="Spartan"/>
                <a:cs typeface="Spartan"/>
                <a:sym typeface="Spartan"/>
              </a:defRPr>
            </a:lvl6pPr>
            <a:lvl7pPr lvl="6" marR="0" rtl="0" algn="l">
              <a:lnSpc>
                <a:spcPct val="100000"/>
              </a:lnSpc>
              <a:spcBef>
                <a:spcPts val="0"/>
              </a:spcBef>
              <a:spcAft>
                <a:spcPts val="0"/>
              </a:spcAft>
              <a:buClr>
                <a:schemeClr val="dk2"/>
              </a:buClr>
              <a:buSzPts val="2800"/>
              <a:buFont typeface="Spartan"/>
              <a:buNone/>
              <a:defRPr b="1" i="0" sz="2800" u="none" cap="none" strike="noStrike">
                <a:solidFill>
                  <a:schemeClr val="dk2"/>
                </a:solidFill>
                <a:latin typeface="Spartan"/>
                <a:ea typeface="Spartan"/>
                <a:cs typeface="Spartan"/>
                <a:sym typeface="Spartan"/>
              </a:defRPr>
            </a:lvl7pPr>
            <a:lvl8pPr lvl="7" marR="0" rtl="0" algn="l">
              <a:lnSpc>
                <a:spcPct val="100000"/>
              </a:lnSpc>
              <a:spcBef>
                <a:spcPts val="0"/>
              </a:spcBef>
              <a:spcAft>
                <a:spcPts val="0"/>
              </a:spcAft>
              <a:buClr>
                <a:schemeClr val="dk2"/>
              </a:buClr>
              <a:buSzPts val="2800"/>
              <a:buFont typeface="Spartan"/>
              <a:buNone/>
              <a:defRPr b="1" i="0" sz="2800" u="none" cap="none" strike="noStrike">
                <a:solidFill>
                  <a:schemeClr val="dk2"/>
                </a:solidFill>
                <a:latin typeface="Spartan"/>
                <a:ea typeface="Spartan"/>
                <a:cs typeface="Spartan"/>
                <a:sym typeface="Spartan"/>
              </a:defRPr>
            </a:lvl8pPr>
            <a:lvl9pPr lvl="8" marR="0" rtl="0" algn="l">
              <a:lnSpc>
                <a:spcPct val="100000"/>
              </a:lnSpc>
              <a:spcBef>
                <a:spcPts val="0"/>
              </a:spcBef>
              <a:spcAft>
                <a:spcPts val="0"/>
              </a:spcAft>
              <a:buClr>
                <a:schemeClr val="dk2"/>
              </a:buClr>
              <a:buSzPts val="2800"/>
              <a:buFont typeface="Spartan"/>
              <a:buNone/>
              <a:defRPr b="1" i="0" sz="2800" u="none" cap="none" strike="noStrike">
                <a:solidFill>
                  <a:schemeClr val="dk2"/>
                </a:solidFill>
                <a:latin typeface="Spartan"/>
                <a:ea typeface="Spartan"/>
                <a:cs typeface="Spartan"/>
                <a:sym typeface="Spartan"/>
              </a:defRPr>
            </a:lvl9pPr>
          </a:lstStyle>
          <a:p/>
        </p:txBody>
      </p:sp>
      <p:sp>
        <p:nvSpPr>
          <p:cNvPr id="7" name="Google Shape;7;p1"/>
          <p:cNvSpPr txBox="1"/>
          <p:nvPr>
            <p:ph idx="1" type="body"/>
          </p:nvPr>
        </p:nvSpPr>
        <p:spPr>
          <a:xfrm>
            <a:off x="714300" y="1152475"/>
            <a:ext cx="77154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dk1"/>
              </a:buClr>
              <a:buSzPts val="1800"/>
              <a:buFont typeface="Cabin"/>
              <a:buChar char="●"/>
              <a:defRPr b="0" i="0" sz="1800" u="none" cap="none" strike="noStrike">
                <a:solidFill>
                  <a:schemeClr val="dk1"/>
                </a:solidFill>
                <a:latin typeface="Cabin"/>
                <a:ea typeface="Cabin"/>
                <a:cs typeface="Cabin"/>
                <a:sym typeface="Cabin"/>
              </a:defRPr>
            </a:lvl1pPr>
            <a:lvl2pPr indent="-317500" lvl="1" marL="914400" marR="0" rtl="0" algn="l">
              <a:lnSpc>
                <a:spcPct val="100000"/>
              </a:lnSpc>
              <a:spcBef>
                <a:spcPts val="0"/>
              </a:spcBef>
              <a:spcAft>
                <a:spcPts val="0"/>
              </a:spcAft>
              <a:buClr>
                <a:schemeClr val="dk1"/>
              </a:buClr>
              <a:buSzPts val="1400"/>
              <a:buFont typeface="Cabin"/>
              <a:buChar char="○"/>
              <a:defRPr b="0" i="0" sz="1400" u="none" cap="none" strike="noStrike">
                <a:solidFill>
                  <a:schemeClr val="dk1"/>
                </a:solidFill>
                <a:latin typeface="Cabin"/>
                <a:ea typeface="Cabin"/>
                <a:cs typeface="Cabin"/>
                <a:sym typeface="Cabin"/>
              </a:defRPr>
            </a:lvl2pPr>
            <a:lvl3pPr indent="-317500" lvl="2" marL="1371600" marR="0" rtl="0" algn="l">
              <a:lnSpc>
                <a:spcPct val="100000"/>
              </a:lnSpc>
              <a:spcBef>
                <a:spcPts val="0"/>
              </a:spcBef>
              <a:spcAft>
                <a:spcPts val="0"/>
              </a:spcAft>
              <a:buClr>
                <a:schemeClr val="dk1"/>
              </a:buClr>
              <a:buSzPts val="1400"/>
              <a:buFont typeface="Cabin"/>
              <a:buChar char="■"/>
              <a:defRPr b="0" i="0" sz="1400" u="none" cap="none" strike="noStrike">
                <a:solidFill>
                  <a:schemeClr val="dk1"/>
                </a:solidFill>
                <a:latin typeface="Cabin"/>
                <a:ea typeface="Cabin"/>
                <a:cs typeface="Cabin"/>
                <a:sym typeface="Cabin"/>
              </a:defRPr>
            </a:lvl3pPr>
            <a:lvl4pPr indent="-317500" lvl="3" marL="1828800" marR="0" rtl="0" algn="l">
              <a:lnSpc>
                <a:spcPct val="100000"/>
              </a:lnSpc>
              <a:spcBef>
                <a:spcPts val="0"/>
              </a:spcBef>
              <a:spcAft>
                <a:spcPts val="0"/>
              </a:spcAft>
              <a:buClr>
                <a:schemeClr val="dk1"/>
              </a:buClr>
              <a:buSzPts val="1400"/>
              <a:buFont typeface="Cabin"/>
              <a:buChar char="●"/>
              <a:defRPr b="0" i="0" sz="1400" u="none" cap="none" strike="noStrike">
                <a:solidFill>
                  <a:schemeClr val="dk1"/>
                </a:solidFill>
                <a:latin typeface="Cabin"/>
                <a:ea typeface="Cabin"/>
                <a:cs typeface="Cabin"/>
                <a:sym typeface="Cabin"/>
              </a:defRPr>
            </a:lvl4pPr>
            <a:lvl5pPr indent="-317500" lvl="4" marL="2286000" marR="0" rtl="0" algn="l">
              <a:lnSpc>
                <a:spcPct val="100000"/>
              </a:lnSpc>
              <a:spcBef>
                <a:spcPts val="0"/>
              </a:spcBef>
              <a:spcAft>
                <a:spcPts val="0"/>
              </a:spcAft>
              <a:buClr>
                <a:schemeClr val="dk1"/>
              </a:buClr>
              <a:buSzPts val="1400"/>
              <a:buFont typeface="Cabin"/>
              <a:buChar char="○"/>
              <a:defRPr b="0" i="0" sz="1400" u="none" cap="none" strike="noStrike">
                <a:solidFill>
                  <a:schemeClr val="dk1"/>
                </a:solidFill>
                <a:latin typeface="Cabin"/>
                <a:ea typeface="Cabin"/>
                <a:cs typeface="Cabin"/>
                <a:sym typeface="Cabin"/>
              </a:defRPr>
            </a:lvl5pPr>
            <a:lvl6pPr indent="-317500" lvl="5" marL="2743200" marR="0" rtl="0" algn="l">
              <a:lnSpc>
                <a:spcPct val="100000"/>
              </a:lnSpc>
              <a:spcBef>
                <a:spcPts val="0"/>
              </a:spcBef>
              <a:spcAft>
                <a:spcPts val="0"/>
              </a:spcAft>
              <a:buClr>
                <a:schemeClr val="dk1"/>
              </a:buClr>
              <a:buSzPts val="1400"/>
              <a:buFont typeface="Cabin"/>
              <a:buChar char="■"/>
              <a:defRPr b="0" i="0" sz="1400" u="none" cap="none" strike="noStrike">
                <a:solidFill>
                  <a:schemeClr val="dk1"/>
                </a:solidFill>
                <a:latin typeface="Cabin"/>
                <a:ea typeface="Cabin"/>
                <a:cs typeface="Cabin"/>
                <a:sym typeface="Cabin"/>
              </a:defRPr>
            </a:lvl6pPr>
            <a:lvl7pPr indent="-317500" lvl="6" marL="3200400" marR="0" rtl="0" algn="l">
              <a:lnSpc>
                <a:spcPct val="100000"/>
              </a:lnSpc>
              <a:spcBef>
                <a:spcPts val="0"/>
              </a:spcBef>
              <a:spcAft>
                <a:spcPts val="0"/>
              </a:spcAft>
              <a:buClr>
                <a:schemeClr val="dk1"/>
              </a:buClr>
              <a:buSzPts val="1400"/>
              <a:buFont typeface="Cabin"/>
              <a:buChar char="●"/>
              <a:defRPr b="0" i="0" sz="1400" u="none" cap="none" strike="noStrike">
                <a:solidFill>
                  <a:schemeClr val="dk1"/>
                </a:solidFill>
                <a:latin typeface="Cabin"/>
                <a:ea typeface="Cabin"/>
                <a:cs typeface="Cabin"/>
                <a:sym typeface="Cabin"/>
              </a:defRPr>
            </a:lvl7pPr>
            <a:lvl8pPr indent="-317500" lvl="7" marL="3657600" marR="0" rtl="0" algn="l">
              <a:lnSpc>
                <a:spcPct val="100000"/>
              </a:lnSpc>
              <a:spcBef>
                <a:spcPts val="0"/>
              </a:spcBef>
              <a:spcAft>
                <a:spcPts val="0"/>
              </a:spcAft>
              <a:buClr>
                <a:schemeClr val="dk1"/>
              </a:buClr>
              <a:buSzPts val="1400"/>
              <a:buFont typeface="Cabin"/>
              <a:buChar char="○"/>
              <a:defRPr b="0" i="0" sz="1400" u="none" cap="none" strike="noStrike">
                <a:solidFill>
                  <a:schemeClr val="dk1"/>
                </a:solidFill>
                <a:latin typeface="Cabin"/>
                <a:ea typeface="Cabin"/>
                <a:cs typeface="Cabin"/>
                <a:sym typeface="Cabin"/>
              </a:defRPr>
            </a:lvl8pPr>
            <a:lvl9pPr indent="-317500" lvl="8" marL="4114800" marR="0" rtl="0" algn="l">
              <a:lnSpc>
                <a:spcPct val="100000"/>
              </a:lnSpc>
              <a:spcBef>
                <a:spcPts val="0"/>
              </a:spcBef>
              <a:spcAft>
                <a:spcPts val="0"/>
              </a:spcAft>
              <a:buClr>
                <a:schemeClr val="dk1"/>
              </a:buClr>
              <a:buSzPts val="1400"/>
              <a:buFont typeface="Cabin"/>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9.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9.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20.png"/><Relationship Id="rId7"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www.kaggle.com/S%C3%ADrio-Libanes/covid1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27"/>
          <p:cNvPicPr preferRelativeResize="0"/>
          <p:nvPr/>
        </p:nvPicPr>
        <p:blipFill rotWithShape="1">
          <a:blip r:embed="rId3">
            <a:alphaModFix/>
          </a:blip>
          <a:srcRect b="569" l="44134" r="13930" t="-570"/>
          <a:stretch/>
        </p:blipFill>
        <p:spPr>
          <a:xfrm>
            <a:off x="5040138" y="176599"/>
            <a:ext cx="3681830" cy="4938691"/>
          </a:xfrm>
          <a:prstGeom prst="rect">
            <a:avLst/>
          </a:prstGeom>
          <a:noFill/>
          <a:ln>
            <a:noFill/>
          </a:ln>
        </p:spPr>
      </p:pic>
      <p:sp>
        <p:nvSpPr>
          <p:cNvPr id="219" name="Google Shape;219;p27"/>
          <p:cNvSpPr/>
          <p:nvPr/>
        </p:nvSpPr>
        <p:spPr>
          <a:xfrm>
            <a:off x="4760400" y="57150"/>
            <a:ext cx="4122249" cy="5143543"/>
          </a:xfrm>
          <a:custGeom>
            <a:rect b="b" l="l" r="r" t="t"/>
            <a:pathLst>
              <a:path extrusionOk="0" h="120015" w="96185">
                <a:moveTo>
                  <a:pt x="40268" y="7797"/>
                </a:moveTo>
                <a:cubicBezTo>
                  <a:pt x="59086" y="7797"/>
                  <a:pt x="74352" y="20816"/>
                  <a:pt x="74352" y="36888"/>
                </a:cubicBezTo>
                <a:lnTo>
                  <a:pt x="6203" y="36888"/>
                </a:lnTo>
                <a:cubicBezTo>
                  <a:pt x="6203" y="20816"/>
                  <a:pt x="21469" y="7797"/>
                  <a:pt x="40268" y="7797"/>
                </a:cubicBezTo>
                <a:close/>
                <a:moveTo>
                  <a:pt x="89733" y="41190"/>
                </a:moveTo>
                <a:cubicBezTo>
                  <a:pt x="92632" y="47161"/>
                  <a:pt x="93727" y="68111"/>
                  <a:pt x="81034" y="78212"/>
                </a:cubicBezTo>
                <a:lnTo>
                  <a:pt x="30935" y="78212"/>
                </a:lnTo>
                <a:cubicBezTo>
                  <a:pt x="21776" y="74064"/>
                  <a:pt x="17244" y="54362"/>
                  <a:pt x="21603" y="41190"/>
                </a:cubicBezTo>
                <a:close/>
                <a:moveTo>
                  <a:pt x="83934" y="82513"/>
                </a:moveTo>
                <a:cubicBezTo>
                  <a:pt x="83934" y="99853"/>
                  <a:pt x="71318" y="113889"/>
                  <a:pt x="55764" y="113889"/>
                </a:cubicBezTo>
                <a:cubicBezTo>
                  <a:pt x="40229" y="113889"/>
                  <a:pt x="27613" y="99833"/>
                  <a:pt x="27613" y="82513"/>
                </a:cubicBezTo>
                <a:close/>
                <a:moveTo>
                  <a:pt x="0" y="1"/>
                </a:moveTo>
                <a:lnTo>
                  <a:pt x="0" y="120015"/>
                </a:lnTo>
                <a:lnTo>
                  <a:pt x="96185" y="120015"/>
                </a:lnTo>
                <a:lnTo>
                  <a:pt x="9618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7"/>
          <p:cNvSpPr/>
          <p:nvPr/>
        </p:nvSpPr>
        <p:spPr>
          <a:xfrm>
            <a:off x="5361061" y="244992"/>
            <a:ext cx="2920739" cy="1246853"/>
          </a:xfrm>
          <a:custGeom>
            <a:rect b="b" l="l" r="r" t="t"/>
            <a:pathLst>
              <a:path extrusionOk="0" fill="none" h="29093" w="68150">
                <a:moveTo>
                  <a:pt x="68149" y="29092"/>
                </a:moveTo>
                <a:lnTo>
                  <a:pt x="0" y="29092"/>
                </a:lnTo>
                <a:cubicBezTo>
                  <a:pt x="0" y="13020"/>
                  <a:pt x="15266" y="1"/>
                  <a:pt x="34084" y="1"/>
                </a:cubicBezTo>
                <a:cubicBezTo>
                  <a:pt x="52883" y="1"/>
                  <a:pt x="68149" y="13020"/>
                  <a:pt x="68149" y="29092"/>
                </a:cubicBezTo>
                <a:close/>
              </a:path>
            </a:pathLst>
          </a:custGeom>
          <a:noFill/>
          <a:ln cap="flat" cmpd="sng" w="19050">
            <a:solidFill>
              <a:schemeClr val="dk2"/>
            </a:solidFill>
            <a:prstDash val="solid"/>
            <a:miter lim="1920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7"/>
          <p:cNvSpPr/>
          <p:nvPr/>
        </p:nvSpPr>
        <p:spPr>
          <a:xfrm>
            <a:off x="5614472" y="3446544"/>
            <a:ext cx="2413777" cy="1344783"/>
          </a:xfrm>
          <a:custGeom>
            <a:rect b="b" l="l" r="r" t="t"/>
            <a:pathLst>
              <a:path extrusionOk="0" fill="none" h="31378" w="56321">
                <a:moveTo>
                  <a:pt x="0" y="1"/>
                </a:moveTo>
                <a:lnTo>
                  <a:pt x="56321" y="1"/>
                </a:lnTo>
                <a:cubicBezTo>
                  <a:pt x="56321" y="17341"/>
                  <a:pt x="43705" y="31377"/>
                  <a:pt x="28170" y="31377"/>
                </a:cubicBezTo>
                <a:cubicBezTo>
                  <a:pt x="12616" y="31377"/>
                  <a:pt x="0" y="17341"/>
                  <a:pt x="0" y="1"/>
                </a:cubicBezTo>
                <a:close/>
              </a:path>
            </a:pathLst>
          </a:custGeom>
          <a:noFill/>
          <a:ln cap="flat" cmpd="sng" w="19050">
            <a:solidFill>
              <a:schemeClr val="dk2"/>
            </a:solidFill>
            <a:prstDash val="solid"/>
            <a:miter lim="1920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7"/>
          <p:cNvSpPr/>
          <p:nvPr/>
        </p:nvSpPr>
        <p:spPr>
          <a:xfrm>
            <a:off x="5695928" y="1675870"/>
            <a:ext cx="3277913" cy="1586713"/>
          </a:xfrm>
          <a:custGeom>
            <a:rect b="b" l="l" r="r" t="t"/>
            <a:pathLst>
              <a:path extrusionOk="0" fill="none" h="37023" w="76484">
                <a:moveTo>
                  <a:pt x="72489" y="1"/>
                </a:moveTo>
                <a:cubicBezTo>
                  <a:pt x="75389" y="5972"/>
                  <a:pt x="76483" y="26922"/>
                  <a:pt x="63771" y="37023"/>
                </a:cubicBezTo>
                <a:lnTo>
                  <a:pt x="13673" y="37023"/>
                </a:lnTo>
                <a:cubicBezTo>
                  <a:pt x="4532" y="32875"/>
                  <a:pt x="0" y="13173"/>
                  <a:pt x="4340" y="1"/>
                </a:cubicBezTo>
                <a:close/>
              </a:path>
            </a:pathLst>
          </a:custGeom>
          <a:noFill/>
          <a:ln cap="flat" cmpd="sng" w="19050">
            <a:solidFill>
              <a:schemeClr val="dk2"/>
            </a:solidFill>
            <a:prstDash val="solid"/>
            <a:miter lim="1920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7"/>
          <p:cNvSpPr txBox="1"/>
          <p:nvPr>
            <p:ph type="ctrTitle"/>
          </p:nvPr>
        </p:nvSpPr>
        <p:spPr>
          <a:xfrm>
            <a:off x="714300" y="835025"/>
            <a:ext cx="4046100" cy="204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sz="2400">
                <a:solidFill>
                  <a:schemeClr val="dk1"/>
                </a:solidFill>
              </a:rPr>
              <a:t>Estimating the Probability of</a:t>
            </a:r>
            <a:r>
              <a:rPr lang="en" sz="2400"/>
              <a:t> Confirmed COVID-19 Cases </a:t>
            </a:r>
            <a:r>
              <a:rPr lang="en" sz="2400">
                <a:solidFill>
                  <a:schemeClr val="dk1"/>
                </a:solidFill>
              </a:rPr>
              <a:t>Taking into the</a:t>
            </a:r>
            <a:r>
              <a:rPr lang="en" sz="2400"/>
              <a:t> Intensive Care Unit</a:t>
            </a:r>
            <a:endParaRPr/>
          </a:p>
        </p:txBody>
      </p:sp>
      <p:sp>
        <p:nvSpPr>
          <p:cNvPr id="224" name="Google Shape;224;p27"/>
          <p:cNvSpPr txBox="1"/>
          <p:nvPr>
            <p:ph idx="1" type="subTitle"/>
          </p:nvPr>
        </p:nvSpPr>
        <p:spPr>
          <a:xfrm>
            <a:off x="714300" y="3243525"/>
            <a:ext cx="4580400" cy="617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Eda AYDIN</a:t>
            </a:r>
            <a:r>
              <a:rPr lang="en"/>
              <a:t> | Zilan EROL </a:t>
            </a:r>
            <a:endParaRPr/>
          </a:p>
        </p:txBody>
      </p:sp>
      <p:sp>
        <p:nvSpPr>
          <p:cNvPr id="225" name="Google Shape;225;p27"/>
          <p:cNvSpPr/>
          <p:nvPr/>
        </p:nvSpPr>
        <p:spPr>
          <a:xfrm>
            <a:off x="-2727500" y="158100"/>
            <a:ext cx="783000" cy="783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7"/>
          <p:cNvSpPr/>
          <p:nvPr/>
        </p:nvSpPr>
        <p:spPr>
          <a:xfrm>
            <a:off x="-2727500" y="1124925"/>
            <a:ext cx="783000" cy="7830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7"/>
          <p:cNvSpPr/>
          <p:nvPr/>
        </p:nvSpPr>
        <p:spPr>
          <a:xfrm>
            <a:off x="-2727500" y="2091750"/>
            <a:ext cx="783000" cy="7830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6"/>
          <p:cNvSpPr txBox="1"/>
          <p:nvPr>
            <p:ph type="title"/>
          </p:nvPr>
        </p:nvSpPr>
        <p:spPr>
          <a:xfrm>
            <a:off x="714300" y="430675"/>
            <a:ext cx="5572500" cy="95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ICU distribution by number of patients</a:t>
            </a:r>
            <a:endParaRPr/>
          </a:p>
        </p:txBody>
      </p:sp>
      <p:pic>
        <p:nvPicPr>
          <p:cNvPr id="316" name="Google Shape;316;p36"/>
          <p:cNvPicPr preferRelativeResize="0"/>
          <p:nvPr/>
        </p:nvPicPr>
        <p:blipFill rotWithShape="1">
          <a:blip r:embed="rId3">
            <a:alphaModFix/>
          </a:blip>
          <a:srcRect b="0" l="0" r="0" t="0"/>
          <a:stretch/>
        </p:blipFill>
        <p:spPr>
          <a:xfrm>
            <a:off x="1827463" y="1456088"/>
            <a:ext cx="5489074" cy="3357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7"/>
          <p:cNvSpPr txBox="1"/>
          <p:nvPr>
            <p:ph type="title"/>
          </p:nvPr>
        </p:nvSpPr>
        <p:spPr>
          <a:xfrm>
            <a:off x="714300" y="430675"/>
            <a:ext cx="62394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Window, ICU = 1 Distribution by patient number</a:t>
            </a:r>
            <a:endParaRPr/>
          </a:p>
        </p:txBody>
      </p:sp>
      <p:pic>
        <p:nvPicPr>
          <p:cNvPr id="322" name="Google Shape;322;p37"/>
          <p:cNvPicPr preferRelativeResize="0"/>
          <p:nvPr/>
        </p:nvPicPr>
        <p:blipFill rotWithShape="1">
          <a:blip r:embed="rId3">
            <a:alphaModFix/>
          </a:blip>
          <a:srcRect b="0" l="0" r="0" t="0"/>
          <a:stretch/>
        </p:blipFill>
        <p:spPr>
          <a:xfrm>
            <a:off x="1728349" y="1419942"/>
            <a:ext cx="5687300" cy="346786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38"/>
          <p:cNvPicPr preferRelativeResize="0"/>
          <p:nvPr/>
        </p:nvPicPr>
        <p:blipFill rotWithShape="1">
          <a:blip r:embed="rId3">
            <a:alphaModFix/>
          </a:blip>
          <a:srcRect b="0" l="5464" r="37791" t="0"/>
          <a:stretch/>
        </p:blipFill>
        <p:spPr>
          <a:xfrm>
            <a:off x="-16400" y="62288"/>
            <a:ext cx="3978800" cy="4672647"/>
          </a:xfrm>
          <a:prstGeom prst="rect">
            <a:avLst/>
          </a:prstGeom>
          <a:noFill/>
          <a:ln>
            <a:noFill/>
          </a:ln>
        </p:spPr>
      </p:pic>
      <p:grpSp>
        <p:nvGrpSpPr>
          <p:cNvPr id="328" name="Google Shape;328;p38"/>
          <p:cNvGrpSpPr/>
          <p:nvPr/>
        </p:nvGrpSpPr>
        <p:grpSpPr>
          <a:xfrm>
            <a:off x="-88049" y="-185136"/>
            <a:ext cx="4122098" cy="5167493"/>
            <a:chOff x="-254950" y="-143575"/>
            <a:chExt cx="4122098" cy="5167493"/>
          </a:xfrm>
        </p:grpSpPr>
        <p:sp>
          <p:nvSpPr>
            <p:cNvPr id="329" name="Google Shape;329;p38"/>
            <p:cNvSpPr/>
            <p:nvPr/>
          </p:nvSpPr>
          <p:spPr>
            <a:xfrm>
              <a:off x="-254950" y="-143575"/>
              <a:ext cx="4122098" cy="5143411"/>
            </a:xfrm>
            <a:custGeom>
              <a:rect b="b" l="l" r="r" t="t"/>
              <a:pathLst>
                <a:path extrusionOk="0" h="109580" w="87821">
                  <a:moveTo>
                    <a:pt x="47636" y="7118"/>
                  </a:moveTo>
                  <a:cubicBezTo>
                    <a:pt x="64818" y="7118"/>
                    <a:pt x="78739" y="19006"/>
                    <a:pt x="78739" y="33680"/>
                  </a:cubicBezTo>
                  <a:lnTo>
                    <a:pt x="16533" y="33680"/>
                  </a:lnTo>
                  <a:cubicBezTo>
                    <a:pt x="16533" y="19006"/>
                    <a:pt x="30454" y="7118"/>
                    <a:pt x="47636" y="7118"/>
                  </a:cubicBezTo>
                  <a:close/>
                  <a:moveTo>
                    <a:pt x="78651" y="37608"/>
                  </a:moveTo>
                  <a:cubicBezTo>
                    <a:pt x="81299" y="43060"/>
                    <a:pt x="82298" y="62206"/>
                    <a:pt x="70691" y="71411"/>
                  </a:cubicBezTo>
                  <a:lnTo>
                    <a:pt x="24949" y="71411"/>
                  </a:lnTo>
                  <a:cubicBezTo>
                    <a:pt x="16603" y="67624"/>
                    <a:pt x="12466" y="49635"/>
                    <a:pt x="16428" y="37608"/>
                  </a:cubicBezTo>
                  <a:close/>
                  <a:moveTo>
                    <a:pt x="59190" y="75338"/>
                  </a:moveTo>
                  <a:cubicBezTo>
                    <a:pt x="59190" y="91152"/>
                    <a:pt x="47689" y="103986"/>
                    <a:pt x="33487" y="103986"/>
                  </a:cubicBezTo>
                  <a:cubicBezTo>
                    <a:pt x="19286" y="103986"/>
                    <a:pt x="7767" y="91152"/>
                    <a:pt x="7767" y="75338"/>
                  </a:cubicBezTo>
                  <a:close/>
                  <a:moveTo>
                    <a:pt x="0" y="0"/>
                  </a:moveTo>
                  <a:lnTo>
                    <a:pt x="0" y="109579"/>
                  </a:lnTo>
                  <a:lnTo>
                    <a:pt x="87821" y="109579"/>
                  </a:lnTo>
                  <a:lnTo>
                    <a:pt x="8782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8"/>
            <p:cNvSpPr/>
            <p:nvPr/>
          </p:nvSpPr>
          <p:spPr>
            <a:xfrm>
              <a:off x="748985" y="477161"/>
              <a:ext cx="2919841" cy="1246801"/>
            </a:xfrm>
            <a:custGeom>
              <a:rect b="b" l="l" r="r" t="t"/>
              <a:pathLst>
                <a:path extrusionOk="0" fill="none" h="26563" w="62207">
                  <a:moveTo>
                    <a:pt x="62206" y="26562"/>
                  </a:moveTo>
                  <a:lnTo>
                    <a:pt x="1" y="26562"/>
                  </a:lnTo>
                  <a:cubicBezTo>
                    <a:pt x="1" y="11888"/>
                    <a:pt x="13922" y="0"/>
                    <a:pt x="31104" y="0"/>
                  </a:cubicBezTo>
                  <a:cubicBezTo>
                    <a:pt x="48286" y="0"/>
                    <a:pt x="62206" y="11888"/>
                    <a:pt x="62206" y="26562"/>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8"/>
            <p:cNvSpPr/>
            <p:nvPr/>
          </p:nvSpPr>
          <p:spPr>
            <a:xfrm>
              <a:off x="337535" y="3679159"/>
              <a:ext cx="2413714" cy="1344759"/>
            </a:xfrm>
            <a:custGeom>
              <a:rect b="b" l="l" r="r" t="t"/>
              <a:pathLst>
                <a:path extrusionOk="0" fill="none" h="28650" w="51424">
                  <a:moveTo>
                    <a:pt x="0" y="1"/>
                  </a:moveTo>
                  <a:lnTo>
                    <a:pt x="51424" y="1"/>
                  </a:lnTo>
                  <a:cubicBezTo>
                    <a:pt x="51424" y="15815"/>
                    <a:pt x="39922" y="28649"/>
                    <a:pt x="25721" y="28649"/>
                  </a:cubicBezTo>
                  <a:cubicBezTo>
                    <a:pt x="11519" y="28649"/>
                    <a:pt x="0" y="15815"/>
                    <a:pt x="0" y="1"/>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8"/>
            <p:cNvSpPr/>
            <p:nvPr/>
          </p:nvSpPr>
          <p:spPr>
            <a:xfrm>
              <a:off x="558092" y="1908224"/>
              <a:ext cx="3277786" cy="1586675"/>
            </a:xfrm>
            <a:custGeom>
              <a:rect b="b" l="l" r="r" t="t"/>
              <a:pathLst>
                <a:path extrusionOk="0" fill="none" h="33804" w="69833">
                  <a:moveTo>
                    <a:pt x="66186" y="1"/>
                  </a:moveTo>
                  <a:cubicBezTo>
                    <a:pt x="68833" y="5453"/>
                    <a:pt x="69833" y="24599"/>
                    <a:pt x="58226" y="33804"/>
                  </a:cubicBezTo>
                  <a:lnTo>
                    <a:pt x="12483" y="33804"/>
                  </a:lnTo>
                  <a:cubicBezTo>
                    <a:pt x="4138" y="30017"/>
                    <a:pt x="0" y="12028"/>
                    <a:pt x="3963" y="1"/>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3" name="Google Shape;333;p38"/>
          <p:cNvSpPr txBox="1"/>
          <p:nvPr>
            <p:ph type="title"/>
          </p:nvPr>
        </p:nvSpPr>
        <p:spPr>
          <a:xfrm>
            <a:off x="3867300" y="1797988"/>
            <a:ext cx="4562400" cy="15639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 sz="3400"/>
              <a:t>DATA </a:t>
            </a:r>
            <a:r>
              <a:rPr lang="en" sz="3400">
                <a:solidFill>
                  <a:schemeClr val="dk1"/>
                </a:solidFill>
              </a:rPr>
              <a:t>ANALYSIS</a:t>
            </a:r>
            <a:endParaRPr sz="3400">
              <a:solidFill>
                <a:schemeClr val="dk1"/>
              </a:solidFill>
            </a:endParaRPr>
          </a:p>
        </p:txBody>
      </p:sp>
      <p:sp>
        <p:nvSpPr>
          <p:cNvPr id="334" name="Google Shape;334;p38"/>
          <p:cNvSpPr txBox="1"/>
          <p:nvPr>
            <p:ph idx="1" type="subTitle"/>
          </p:nvPr>
        </p:nvSpPr>
        <p:spPr>
          <a:xfrm>
            <a:off x="3867300" y="3832650"/>
            <a:ext cx="4854900" cy="794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Preparatory Data Analysis | </a:t>
            </a:r>
            <a:endParaRPr/>
          </a:p>
          <a:p>
            <a:pPr indent="0" lvl="0" marL="0" rtl="0" algn="ctr">
              <a:lnSpc>
                <a:spcPct val="100000"/>
              </a:lnSpc>
              <a:spcBef>
                <a:spcPts val="0"/>
              </a:spcBef>
              <a:spcAft>
                <a:spcPts val="0"/>
              </a:spcAft>
              <a:buClr>
                <a:schemeClr val="dk1"/>
              </a:buClr>
              <a:buSzPts val="1100"/>
              <a:buFont typeface="Arial"/>
              <a:buNone/>
            </a:pPr>
            <a:r>
              <a:rPr lang="en"/>
              <a:t>Exploratory Data Analysis </a:t>
            </a:r>
            <a:endParaRPr/>
          </a:p>
        </p:txBody>
      </p:sp>
      <p:sp>
        <p:nvSpPr>
          <p:cNvPr id="335" name="Google Shape;335;p38"/>
          <p:cNvSpPr txBox="1"/>
          <p:nvPr>
            <p:ph idx="2" type="title"/>
          </p:nvPr>
        </p:nvSpPr>
        <p:spPr>
          <a:xfrm>
            <a:off x="6985175" y="663910"/>
            <a:ext cx="1536900" cy="1095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0"/>
              <a:buNone/>
            </a:pPr>
            <a:r>
              <a:rPr lang="en"/>
              <a:t>03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9"/>
          <p:cNvSpPr txBox="1"/>
          <p:nvPr>
            <p:ph type="title"/>
          </p:nvPr>
        </p:nvSpPr>
        <p:spPr>
          <a:xfrm>
            <a:off x="1036320" y="430675"/>
            <a:ext cx="739338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Preparatory Data Analysis</a:t>
            </a:r>
            <a:endParaRPr/>
          </a:p>
        </p:txBody>
      </p:sp>
      <p:sp>
        <p:nvSpPr>
          <p:cNvPr id="341" name="Google Shape;341;p39"/>
          <p:cNvSpPr txBox="1"/>
          <p:nvPr>
            <p:ph idx="1" type="subTitle"/>
          </p:nvPr>
        </p:nvSpPr>
        <p:spPr>
          <a:xfrm>
            <a:off x="714300" y="1894425"/>
            <a:ext cx="3143400" cy="12912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Comparison similarities column by column</a:t>
            </a:r>
            <a:endParaRPr/>
          </a:p>
          <a:p>
            <a:pPr indent="-317500" lvl="0" marL="457200" rtl="0" algn="l">
              <a:lnSpc>
                <a:spcPct val="100000"/>
              </a:lnSpc>
              <a:spcBef>
                <a:spcPts val="0"/>
              </a:spcBef>
              <a:spcAft>
                <a:spcPts val="0"/>
              </a:spcAft>
              <a:buSzPts val="1400"/>
              <a:buChar char="-"/>
            </a:pPr>
            <a:r>
              <a:rPr lang="en"/>
              <a:t>Change all columns by patient number</a:t>
            </a:r>
            <a:endParaRPr/>
          </a:p>
          <a:p>
            <a:pPr indent="-317500" lvl="0" marL="457200" rtl="0" algn="l">
              <a:lnSpc>
                <a:spcPct val="100000"/>
              </a:lnSpc>
              <a:spcBef>
                <a:spcPts val="0"/>
              </a:spcBef>
              <a:spcAft>
                <a:spcPts val="0"/>
              </a:spcAft>
              <a:buSzPts val="1400"/>
              <a:buChar char="-"/>
            </a:pPr>
            <a:r>
              <a:rPr lang="en"/>
              <a:t>Pearson correlation </a:t>
            </a:r>
            <a:endParaRPr/>
          </a:p>
        </p:txBody>
      </p:sp>
      <p:sp>
        <p:nvSpPr>
          <p:cNvPr id="342" name="Google Shape;342;p39"/>
          <p:cNvSpPr txBox="1"/>
          <p:nvPr>
            <p:ph idx="2" type="title"/>
          </p:nvPr>
        </p:nvSpPr>
        <p:spPr>
          <a:xfrm>
            <a:off x="714300" y="1162550"/>
            <a:ext cx="3143400" cy="4680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AutoNum type="alphaUcPeriod"/>
            </a:pPr>
            <a:r>
              <a:rPr lang="en"/>
              <a:t>Column / Row Uniqueness</a:t>
            </a:r>
            <a:endParaRPr/>
          </a:p>
        </p:txBody>
      </p:sp>
      <p:sp>
        <p:nvSpPr>
          <p:cNvPr id="343" name="Google Shape;343;p39"/>
          <p:cNvSpPr txBox="1"/>
          <p:nvPr>
            <p:ph idx="3" type="subTitle"/>
          </p:nvPr>
        </p:nvSpPr>
        <p:spPr>
          <a:xfrm>
            <a:off x="714300" y="3878201"/>
            <a:ext cx="3143400" cy="10926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Mask data of patients with ICU = 1 in the 0-2 Window Range (This cannot be used in modelling part.)</a:t>
            </a:r>
            <a:endParaRPr/>
          </a:p>
        </p:txBody>
      </p:sp>
      <p:sp>
        <p:nvSpPr>
          <p:cNvPr id="344" name="Google Shape;344;p39"/>
          <p:cNvSpPr txBox="1"/>
          <p:nvPr>
            <p:ph idx="4" type="title"/>
          </p:nvPr>
        </p:nvSpPr>
        <p:spPr>
          <a:xfrm>
            <a:off x="714300" y="3185600"/>
            <a:ext cx="31434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n"/>
              <a:t>C. Special Requirements</a:t>
            </a:r>
            <a:endParaRPr/>
          </a:p>
        </p:txBody>
      </p:sp>
      <p:sp>
        <p:nvSpPr>
          <p:cNvPr id="345" name="Google Shape;345;p39"/>
          <p:cNvSpPr txBox="1"/>
          <p:nvPr>
            <p:ph idx="1" type="subTitle"/>
          </p:nvPr>
        </p:nvSpPr>
        <p:spPr>
          <a:xfrm>
            <a:off x="4729950" y="1894394"/>
            <a:ext cx="3143400" cy="1171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Imputing with bfill and ffill according to to determined time-series columns patient by patient</a:t>
            </a:r>
            <a:endParaRPr/>
          </a:p>
        </p:txBody>
      </p:sp>
      <p:sp>
        <p:nvSpPr>
          <p:cNvPr id="346" name="Google Shape;346;p39"/>
          <p:cNvSpPr txBox="1"/>
          <p:nvPr>
            <p:ph idx="2" type="title"/>
          </p:nvPr>
        </p:nvSpPr>
        <p:spPr>
          <a:xfrm>
            <a:off x="4729950" y="1162538"/>
            <a:ext cx="31434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n"/>
              <a:t>B. Approaches to Missing Data</a:t>
            </a:r>
            <a:endParaRPr/>
          </a:p>
        </p:txBody>
      </p:sp>
      <p:sp>
        <p:nvSpPr>
          <p:cNvPr id="347" name="Google Shape;347;p39"/>
          <p:cNvSpPr txBox="1"/>
          <p:nvPr>
            <p:ph idx="3" type="subTitle"/>
          </p:nvPr>
        </p:nvSpPr>
        <p:spPr>
          <a:xfrm>
            <a:off x="4729953" y="3878199"/>
            <a:ext cx="3143400" cy="776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Redesign the dataset by using another dataset according to patient by patient</a:t>
            </a:r>
            <a:endParaRPr/>
          </a:p>
        </p:txBody>
      </p:sp>
      <p:sp>
        <p:nvSpPr>
          <p:cNvPr id="348" name="Google Shape;348;p39"/>
          <p:cNvSpPr txBox="1"/>
          <p:nvPr>
            <p:ph idx="4" type="title"/>
          </p:nvPr>
        </p:nvSpPr>
        <p:spPr>
          <a:xfrm>
            <a:off x="4729950" y="3185600"/>
            <a:ext cx="31434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n"/>
              <a:t>D. Data Consolidation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0"/>
          <p:cNvSpPr txBox="1"/>
          <p:nvPr>
            <p:ph type="title"/>
          </p:nvPr>
        </p:nvSpPr>
        <p:spPr>
          <a:xfrm>
            <a:off x="714300" y="1521425"/>
            <a:ext cx="6706800" cy="83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
              <a:t>Exploratory Data Analysis</a:t>
            </a:r>
            <a:endParaRPr/>
          </a:p>
        </p:txBody>
      </p:sp>
      <p:sp>
        <p:nvSpPr>
          <p:cNvPr id="354" name="Google Shape;354;p40"/>
          <p:cNvSpPr txBox="1"/>
          <p:nvPr>
            <p:ph idx="1" type="subTitle"/>
          </p:nvPr>
        </p:nvSpPr>
        <p:spPr>
          <a:xfrm>
            <a:off x="714300" y="2427700"/>
            <a:ext cx="6628800" cy="1625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Visualizations After Preparatory Data Analysis</a:t>
            </a:r>
            <a:endParaRPr/>
          </a:p>
          <a:p>
            <a:pPr indent="-317500" lvl="1" marL="914400" rtl="0" algn="l">
              <a:lnSpc>
                <a:spcPct val="100000"/>
              </a:lnSpc>
              <a:spcBef>
                <a:spcPts val="0"/>
              </a:spcBef>
              <a:spcAft>
                <a:spcPts val="0"/>
              </a:spcAft>
              <a:buSzPts val="1400"/>
              <a:buChar char="-"/>
            </a:pPr>
            <a:r>
              <a:rPr lang="en"/>
              <a:t>With Window Interval, Age Percentile</a:t>
            </a:r>
            <a:endParaRPr/>
          </a:p>
          <a:p>
            <a:pPr indent="-317500" lvl="0" marL="457200" rtl="0" algn="l">
              <a:lnSpc>
                <a:spcPct val="100000"/>
              </a:lnSpc>
              <a:spcBef>
                <a:spcPts val="0"/>
              </a:spcBef>
              <a:spcAft>
                <a:spcPts val="0"/>
              </a:spcAft>
              <a:buSzPts val="1400"/>
              <a:buChar char="-"/>
            </a:pPr>
            <a:r>
              <a:rPr lang="en"/>
              <a:t>Visualizations for Specific Features After Preparatory Data Analysis</a:t>
            </a:r>
            <a:endParaRPr/>
          </a:p>
          <a:p>
            <a:pPr indent="-317500" lvl="1" marL="914400" rtl="0" algn="l">
              <a:lnSpc>
                <a:spcPct val="100000"/>
              </a:lnSpc>
              <a:spcBef>
                <a:spcPts val="0"/>
              </a:spcBef>
              <a:spcAft>
                <a:spcPts val="0"/>
              </a:spcAft>
              <a:buSzPts val="1400"/>
              <a:buChar char="-"/>
            </a:pPr>
            <a:r>
              <a:rPr lang="en"/>
              <a:t>Patient Constant Features</a:t>
            </a:r>
            <a:endParaRPr/>
          </a:p>
          <a:p>
            <a:pPr indent="-317500" lvl="1" marL="914400" rtl="0" algn="l">
              <a:lnSpc>
                <a:spcPct val="100000"/>
              </a:lnSpc>
              <a:spcBef>
                <a:spcPts val="0"/>
              </a:spcBef>
              <a:spcAft>
                <a:spcPts val="0"/>
              </a:spcAft>
              <a:buSzPts val="1400"/>
              <a:buChar char="-"/>
            </a:pPr>
            <a:r>
              <a:rPr lang="en"/>
              <a:t>Time-Variant Features</a:t>
            </a:r>
            <a:endParaRPr/>
          </a:p>
          <a:p>
            <a:pPr indent="-317500" lvl="1" marL="914400" rtl="0" algn="l">
              <a:lnSpc>
                <a:spcPct val="100000"/>
              </a:lnSpc>
              <a:spcBef>
                <a:spcPts val="0"/>
              </a:spcBef>
              <a:spcAft>
                <a:spcPts val="0"/>
              </a:spcAft>
              <a:buSzPts val="1400"/>
              <a:buChar char="-"/>
            </a:pPr>
            <a:r>
              <a:rPr lang="en"/>
              <a:t>Remaining Features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1"/>
          <p:cNvSpPr txBox="1"/>
          <p:nvPr>
            <p:ph idx="4294967295" type="title"/>
          </p:nvPr>
        </p:nvSpPr>
        <p:spPr>
          <a:xfrm>
            <a:off x="766250" y="1756200"/>
            <a:ext cx="4862400" cy="163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Data Visualization After Preparatory Data Analysis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2"/>
          <p:cNvSpPr txBox="1"/>
          <p:nvPr>
            <p:ph type="title"/>
          </p:nvPr>
        </p:nvSpPr>
        <p:spPr>
          <a:xfrm>
            <a:off x="714300" y="430675"/>
            <a:ext cx="55725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Age distribution by patients</a:t>
            </a:r>
            <a:endParaRPr/>
          </a:p>
        </p:txBody>
      </p:sp>
      <p:pic>
        <p:nvPicPr>
          <p:cNvPr id="365" name="Google Shape;365;p42"/>
          <p:cNvPicPr preferRelativeResize="0"/>
          <p:nvPr/>
        </p:nvPicPr>
        <p:blipFill rotWithShape="1">
          <a:blip r:embed="rId3">
            <a:alphaModFix/>
          </a:blip>
          <a:srcRect b="0" l="0" r="0" t="0"/>
          <a:stretch/>
        </p:blipFill>
        <p:spPr>
          <a:xfrm>
            <a:off x="1817875" y="1583376"/>
            <a:ext cx="5508250" cy="31266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3"/>
          <p:cNvSpPr txBox="1"/>
          <p:nvPr>
            <p:ph type="title"/>
          </p:nvPr>
        </p:nvSpPr>
        <p:spPr>
          <a:xfrm>
            <a:off x="714300" y="430675"/>
            <a:ext cx="56505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ICU Distribution by Window Intervals</a:t>
            </a:r>
            <a:endParaRPr/>
          </a:p>
        </p:txBody>
      </p:sp>
      <p:pic>
        <p:nvPicPr>
          <p:cNvPr id="371" name="Google Shape;371;p43"/>
          <p:cNvPicPr preferRelativeResize="0"/>
          <p:nvPr/>
        </p:nvPicPr>
        <p:blipFill rotWithShape="1">
          <a:blip r:embed="rId3">
            <a:alphaModFix/>
          </a:blip>
          <a:srcRect b="0" l="0" r="0" t="0"/>
          <a:stretch/>
        </p:blipFill>
        <p:spPr>
          <a:xfrm>
            <a:off x="1894450" y="1580356"/>
            <a:ext cx="5355100" cy="313993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4"/>
          <p:cNvSpPr txBox="1"/>
          <p:nvPr>
            <p:ph type="title"/>
          </p:nvPr>
        </p:nvSpPr>
        <p:spPr>
          <a:xfrm>
            <a:off x="714300" y="430675"/>
            <a:ext cx="56505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Does age influence taking the patient to an ICU bed?</a:t>
            </a:r>
            <a:endParaRPr/>
          </a:p>
        </p:txBody>
      </p:sp>
      <p:pic>
        <p:nvPicPr>
          <p:cNvPr id="377" name="Google Shape;377;p44"/>
          <p:cNvPicPr preferRelativeResize="0"/>
          <p:nvPr/>
        </p:nvPicPr>
        <p:blipFill rotWithShape="1">
          <a:blip r:embed="rId3">
            <a:alphaModFix/>
          </a:blip>
          <a:srcRect b="49433" l="0" r="0" t="0"/>
          <a:stretch/>
        </p:blipFill>
        <p:spPr>
          <a:xfrm>
            <a:off x="1006138" y="1870200"/>
            <a:ext cx="7131726" cy="29968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5"/>
          <p:cNvSpPr txBox="1"/>
          <p:nvPr>
            <p:ph type="title"/>
          </p:nvPr>
        </p:nvSpPr>
        <p:spPr>
          <a:xfrm>
            <a:off x="714300" y="430675"/>
            <a:ext cx="56505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Does age and disease grouping influence taking the patient to an ICU bed?</a:t>
            </a:r>
            <a:endParaRPr/>
          </a:p>
        </p:txBody>
      </p:sp>
      <p:pic>
        <p:nvPicPr>
          <p:cNvPr id="383" name="Google Shape;383;p45"/>
          <p:cNvPicPr preferRelativeResize="0"/>
          <p:nvPr/>
        </p:nvPicPr>
        <p:blipFill rotWithShape="1">
          <a:blip r:embed="rId3">
            <a:alphaModFix/>
          </a:blip>
          <a:srcRect b="0" l="0" r="0" t="50258"/>
          <a:stretch/>
        </p:blipFill>
        <p:spPr>
          <a:xfrm>
            <a:off x="933288" y="1966250"/>
            <a:ext cx="7277424" cy="3008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idx="6" type="title"/>
          </p:nvPr>
        </p:nvSpPr>
        <p:spPr>
          <a:xfrm>
            <a:off x="6662848" y="1232407"/>
            <a:ext cx="1082100" cy="606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03</a:t>
            </a:r>
            <a:endParaRPr/>
          </a:p>
        </p:txBody>
      </p:sp>
      <p:sp>
        <p:nvSpPr>
          <p:cNvPr id="233" name="Google Shape;233;p28"/>
          <p:cNvSpPr txBox="1"/>
          <p:nvPr>
            <p:ph type="title"/>
          </p:nvPr>
        </p:nvSpPr>
        <p:spPr>
          <a:xfrm>
            <a:off x="714300" y="430675"/>
            <a:ext cx="77154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dk1"/>
                </a:solidFill>
              </a:rPr>
              <a:t>TABLE OF </a:t>
            </a:r>
            <a:r>
              <a:rPr lang="en"/>
              <a:t>CONTENTS</a:t>
            </a:r>
            <a:endParaRPr/>
          </a:p>
        </p:txBody>
      </p:sp>
      <p:sp>
        <p:nvSpPr>
          <p:cNvPr id="234" name="Google Shape;234;p28"/>
          <p:cNvSpPr txBox="1"/>
          <p:nvPr>
            <p:ph idx="2" type="title"/>
          </p:nvPr>
        </p:nvSpPr>
        <p:spPr>
          <a:xfrm>
            <a:off x="458950" y="1727066"/>
            <a:ext cx="2451600" cy="606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sz="1700"/>
              <a:t>BUSINESS UNDERSTANDING</a:t>
            </a:r>
            <a:endParaRPr sz="1700"/>
          </a:p>
        </p:txBody>
      </p:sp>
      <p:sp>
        <p:nvSpPr>
          <p:cNvPr id="235" name="Google Shape;235;p28"/>
          <p:cNvSpPr txBox="1"/>
          <p:nvPr>
            <p:ph idx="1" type="subTitle"/>
          </p:nvPr>
        </p:nvSpPr>
        <p:spPr>
          <a:xfrm>
            <a:off x="458950" y="2236050"/>
            <a:ext cx="2451600" cy="60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This part consists of understanding the problem and finding the data.</a:t>
            </a:r>
            <a:endParaRPr/>
          </a:p>
        </p:txBody>
      </p:sp>
      <p:sp>
        <p:nvSpPr>
          <p:cNvPr id="236" name="Google Shape;236;p28"/>
          <p:cNvSpPr txBox="1"/>
          <p:nvPr>
            <p:ph idx="3" type="title"/>
          </p:nvPr>
        </p:nvSpPr>
        <p:spPr>
          <a:xfrm>
            <a:off x="1143700" y="1270044"/>
            <a:ext cx="1082100" cy="606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01</a:t>
            </a:r>
            <a:endParaRPr/>
          </a:p>
        </p:txBody>
      </p:sp>
      <p:sp>
        <p:nvSpPr>
          <p:cNvPr id="237" name="Google Shape;237;p28"/>
          <p:cNvSpPr txBox="1"/>
          <p:nvPr>
            <p:ph idx="5" type="title"/>
          </p:nvPr>
        </p:nvSpPr>
        <p:spPr>
          <a:xfrm>
            <a:off x="5978100" y="1715729"/>
            <a:ext cx="2451600" cy="606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DATA ANALYSIS - VISUALIZATION</a:t>
            </a:r>
            <a:endParaRPr/>
          </a:p>
        </p:txBody>
      </p:sp>
      <p:sp>
        <p:nvSpPr>
          <p:cNvPr id="238" name="Google Shape;238;p28"/>
          <p:cNvSpPr txBox="1"/>
          <p:nvPr>
            <p:ph idx="4" type="subTitle"/>
          </p:nvPr>
        </p:nvSpPr>
        <p:spPr>
          <a:xfrm>
            <a:off x="5978101" y="2224725"/>
            <a:ext cx="2673900" cy="60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This part consists of analyzing the data, preparing the data for modelling and visualizations.</a:t>
            </a:r>
            <a:endParaRPr/>
          </a:p>
        </p:txBody>
      </p:sp>
      <p:sp>
        <p:nvSpPr>
          <p:cNvPr id="239" name="Google Shape;239;p28"/>
          <p:cNvSpPr txBox="1"/>
          <p:nvPr>
            <p:ph idx="7" type="subTitle"/>
          </p:nvPr>
        </p:nvSpPr>
        <p:spPr>
          <a:xfrm>
            <a:off x="3218520" y="2224713"/>
            <a:ext cx="2451600" cy="60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This part consists of understanding data.</a:t>
            </a:r>
            <a:endParaRPr/>
          </a:p>
        </p:txBody>
      </p:sp>
      <p:sp>
        <p:nvSpPr>
          <p:cNvPr id="240" name="Google Shape;240;p28"/>
          <p:cNvSpPr txBox="1"/>
          <p:nvPr>
            <p:ph idx="8" type="title"/>
          </p:nvPr>
        </p:nvSpPr>
        <p:spPr>
          <a:xfrm>
            <a:off x="3218525" y="1715729"/>
            <a:ext cx="2586222" cy="606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DATA UNDERSTANDING</a:t>
            </a:r>
            <a:endParaRPr/>
          </a:p>
        </p:txBody>
      </p:sp>
      <p:sp>
        <p:nvSpPr>
          <p:cNvPr id="241" name="Google Shape;241;p28"/>
          <p:cNvSpPr txBox="1"/>
          <p:nvPr>
            <p:ph idx="9" type="title"/>
          </p:nvPr>
        </p:nvSpPr>
        <p:spPr>
          <a:xfrm>
            <a:off x="3903274" y="1232407"/>
            <a:ext cx="1082100" cy="606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02</a:t>
            </a:r>
            <a:endParaRPr/>
          </a:p>
        </p:txBody>
      </p:sp>
      <p:sp>
        <p:nvSpPr>
          <p:cNvPr id="242" name="Google Shape;242;p28"/>
          <p:cNvSpPr txBox="1"/>
          <p:nvPr>
            <p:ph idx="13" type="subTitle"/>
          </p:nvPr>
        </p:nvSpPr>
        <p:spPr>
          <a:xfrm>
            <a:off x="458950" y="3998450"/>
            <a:ext cx="2451600" cy="60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This part consists of modelling data by using appropriate models.</a:t>
            </a:r>
            <a:endParaRPr/>
          </a:p>
        </p:txBody>
      </p:sp>
      <p:sp>
        <p:nvSpPr>
          <p:cNvPr id="243" name="Google Shape;243;p28"/>
          <p:cNvSpPr txBox="1"/>
          <p:nvPr>
            <p:ph idx="14" type="title"/>
          </p:nvPr>
        </p:nvSpPr>
        <p:spPr>
          <a:xfrm>
            <a:off x="203500" y="3627450"/>
            <a:ext cx="2962500" cy="468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DATA MODELLING</a:t>
            </a:r>
            <a:endParaRPr/>
          </a:p>
        </p:txBody>
      </p:sp>
      <p:sp>
        <p:nvSpPr>
          <p:cNvPr id="244" name="Google Shape;244;p28"/>
          <p:cNvSpPr txBox="1"/>
          <p:nvPr>
            <p:ph idx="15" type="title"/>
          </p:nvPr>
        </p:nvSpPr>
        <p:spPr>
          <a:xfrm>
            <a:off x="1143700" y="3021088"/>
            <a:ext cx="1082100" cy="606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04</a:t>
            </a:r>
            <a:endParaRPr/>
          </a:p>
        </p:txBody>
      </p:sp>
      <p:sp>
        <p:nvSpPr>
          <p:cNvPr id="245" name="Google Shape;245;p28"/>
          <p:cNvSpPr txBox="1"/>
          <p:nvPr>
            <p:ph idx="16" type="subTitle"/>
          </p:nvPr>
        </p:nvSpPr>
        <p:spPr>
          <a:xfrm>
            <a:off x="5978089" y="3998450"/>
            <a:ext cx="2451600" cy="60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This part consists of the resources we used while doing the project.</a:t>
            </a:r>
            <a:endParaRPr/>
          </a:p>
        </p:txBody>
      </p:sp>
      <p:sp>
        <p:nvSpPr>
          <p:cNvPr id="246" name="Google Shape;246;p28"/>
          <p:cNvSpPr txBox="1"/>
          <p:nvPr>
            <p:ph idx="17" type="title"/>
          </p:nvPr>
        </p:nvSpPr>
        <p:spPr>
          <a:xfrm>
            <a:off x="5978089" y="3627450"/>
            <a:ext cx="2451600" cy="468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000"/>
              <a:buNone/>
            </a:pPr>
            <a:r>
              <a:rPr lang="en"/>
              <a:t>RESOURCES</a:t>
            </a:r>
            <a:endParaRPr/>
          </a:p>
        </p:txBody>
      </p:sp>
      <p:sp>
        <p:nvSpPr>
          <p:cNvPr id="247" name="Google Shape;247;p28"/>
          <p:cNvSpPr txBox="1"/>
          <p:nvPr>
            <p:ph idx="18" type="title"/>
          </p:nvPr>
        </p:nvSpPr>
        <p:spPr>
          <a:xfrm>
            <a:off x="6662848" y="3009751"/>
            <a:ext cx="1082100" cy="606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06</a:t>
            </a:r>
            <a:endParaRPr/>
          </a:p>
        </p:txBody>
      </p:sp>
      <p:sp>
        <p:nvSpPr>
          <p:cNvPr id="248" name="Google Shape;248;p28"/>
          <p:cNvSpPr txBox="1"/>
          <p:nvPr>
            <p:ph idx="19" type="subTitle"/>
          </p:nvPr>
        </p:nvSpPr>
        <p:spPr>
          <a:xfrm>
            <a:off x="3218520" y="3998450"/>
            <a:ext cx="2451600" cy="60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This part consists of the inferences and conclusions. </a:t>
            </a:r>
            <a:endParaRPr/>
          </a:p>
        </p:txBody>
      </p:sp>
      <p:sp>
        <p:nvSpPr>
          <p:cNvPr id="249" name="Google Shape;249;p28"/>
          <p:cNvSpPr txBox="1"/>
          <p:nvPr>
            <p:ph idx="20" type="title"/>
          </p:nvPr>
        </p:nvSpPr>
        <p:spPr>
          <a:xfrm>
            <a:off x="3218520" y="3627450"/>
            <a:ext cx="2451600" cy="468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MODEL EVALUATION</a:t>
            </a:r>
            <a:endParaRPr/>
          </a:p>
        </p:txBody>
      </p:sp>
      <p:sp>
        <p:nvSpPr>
          <p:cNvPr id="250" name="Google Shape;250;p28"/>
          <p:cNvSpPr txBox="1"/>
          <p:nvPr>
            <p:ph idx="21" type="title"/>
          </p:nvPr>
        </p:nvSpPr>
        <p:spPr>
          <a:xfrm>
            <a:off x="3903274" y="3009751"/>
            <a:ext cx="1082100" cy="606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05</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6"/>
          <p:cNvSpPr txBox="1"/>
          <p:nvPr>
            <p:ph idx="4294967295" type="title"/>
          </p:nvPr>
        </p:nvSpPr>
        <p:spPr>
          <a:xfrm>
            <a:off x="766250" y="1756200"/>
            <a:ext cx="4862400" cy="163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Data </a:t>
            </a:r>
            <a:r>
              <a:rPr lang="en"/>
              <a:t>Visualizations for Specific Features After Preparatory Data Analysis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7"/>
          <p:cNvSpPr txBox="1"/>
          <p:nvPr>
            <p:ph type="title"/>
          </p:nvPr>
        </p:nvSpPr>
        <p:spPr>
          <a:xfrm>
            <a:off x="567125" y="199175"/>
            <a:ext cx="55725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Time variant groups (MAX) distribution by patients</a:t>
            </a:r>
            <a:endParaRPr/>
          </a:p>
        </p:txBody>
      </p:sp>
      <p:pic>
        <p:nvPicPr>
          <p:cNvPr id="394" name="Google Shape;394;p47"/>
          <p:cNvPicPr preferRelativeResize="0"/>
          <p:nvPr/>
        </p:nvPicPr>
        <p:blipFill rotWithShape="1">
          <a:blip r:embed="rId3">
            <a:alphaModFix/>
          </a:blip>
          <a:srcRect b="0" l="0" r="0" t="0"/>
          <a:stretch/>
        </p:blipFill>
        <p:spPr>
          <a:xfrm>
            <a:off x="1379238" y="1232925"/>
            <a:ext cx="6385526" cy="3806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8"/>
          <p:cNvSpPr txBox="1"/>
          <p:nvPr>
            <p:ph type="title"/>
          </p:nvPr>
        </p:nvSpPr>
        <p:spPr>
          <a:xfrm>
            <a:off x="567125" y="199175"/>
            <a:ext cx="55725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Time variant groups (MIN) distribution by patients</a:t>
            </a:r>
            <a:endParaRPr/>
          </a:p>
        </p:txBody>
      </p:sp>
      <p:pic>
        <p:nvPicPr>
          <p:cNvPr id="400" name="Google Shape;400;p48"/>
          <p:cNvPicPr preferRelativeResize="0"/>
          <p:nvPr/>
        </p:nvPicPr>
        <p:blipFill rotWithShape="1">
          <a:blip r:embed="rId3">
            <a:alphaModFix/>
          </a:blip>
          <a:srcRect b="0" l="0" r="0" t="0"/>
          <a:stretch/>
        </p:blipFill>
        <p:spPr>
          <a:xfrm>
            <a:off x="1364863" y="1199200"/>
            <a:ext cx="6414274" cy="3819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pic>
        <p:nvPicPr>
          <p:cNvPr id="405" name="Google Shape;405;p49"/>
          <p:cNvPicPr preferRelativeResize="0"/>
          <p:nvPr/>
        </p:nvPicPr>
        <p:blipFill rotWithShape="1">
          <a:blip r:embed="rId3">
            <a:alphaModFix/>
          </a:blip>
          <a:srcRect b="-929" l="30427" r="5661" t="930"/>
          <a:stretch/>
        </p:blipFill>
        <p:spPr>
          <a:xfrm>
            <a:off x="-16400" y="62288"/>
            <a:ext cx="3978800" cy="4672647"/>
          </a:xfrm>
          <a:prstGeom prst="rect">
            <a:avLst/>
          </a:prstGeom>
          <a:noFill/>
          <a:ln>
            <a:noFill/>
          </a:ln>
        </p:spPr>
      </p:pic>
      <p:grpSp>
        <p:nvGrpSpPr>
          <p:cNvPr id="406" name="Google Shape;406;p49"/>
          <p:cNvGrpSpPr/>
          <p:nvPr/>
        </p:nvGrpSpPr>
        <p:grpSpPr>
          <a:xfrm>
            <a:off x="-88050" y="-183445"/>
            <a:ext cx="4122098" cy="5167493"/>
            <a:chOff x="-254950" y="-143575"/>
            <a:chExt cx="4122098" cy="5167493"/>
          </a:xfrm>
        </p:grpSpPr>
        <p:sp>
          <p:nvSpPr>
            <p:cNvPr id="407" name="Google Shape;407;p49"/>
            <p:cNvSpPr/>
            <p:nvPr/>
          </p:nvSpPr>
          <p:spPr>
            <a:xfrm>
              <a:off x="-254950" y="-143575"/>
              <a:ext cx="4122098" cy="5143411"/>
            </a:xfrm>
            <a:custGeom>
              <a:rect b="b" l="l" r="r" t="t"/>
              <a:pathLst>
                <a:path extrusionOk="0" h="109580" w="87821">
                  <a:moveTo>
                    <a:pt x="47636" y="7118"/>
                  </a:moveTo>
                  <a:cubicBezTo>
                    <a:pt x="64818" y="7118"/>
                    <a:pt x="78739" y="19006"/>
                    <a:pt x="78739" y="33680"/>
                  </a:cubicBezTo>
                  <a:lnTo>
                    <a:pt x="16533" y="33680"/>
                  </a:lnTo>
                  <a:cubicBezTo>
                    <a:pt x="16533" y="19006"/>
                    <a:pt x="30454" y="7118"/>
                    <a:pt x="47636" y="7118"/>
                  </a:cubicBezTo>
                  <a:close/>
                  <a:moveTo>
                    <a:pt x="78651" y="37608"/>
                  </a:moveTo>
                  <a:cubicBezTo>
                    <a:pt x="81299" y="43060"/>
                    <a:pt x="82298" y="62206"/>
                    <a:pt x="70691" y="71411"/>
                  </a:cubicBezTo>
                  <a:lnTo>
                    <a:pt x="24949" y="71411"/>
                  </a:lnTo>
                  <a:cubicBezTo>
                    <a:pt x="16603" y="67624"/>
                    <a:pt x="12466" y="49635"/>
                    <a:pt x="16428" y="37608"/>
                  </a:cubicBezTo>
                  <a:close/>
                  <a:moveTo>
                    <a:pt x="59190" y="75338"/>
                  </a:moveTo>
                  <a:cubicBezTo>
                    <a:pt x="59190" y="91152"/>
                    <a:pt x="47689" y="103986"/>
                    <a:pt x="33487" y="103986"/>
                  </a:cubicBezTo>
                  <a:cubicBezTo>
                    <a:pt x="19286" y="103986"/>
                    <a:pt x="7767" y="91152"/>
                    <a:pt x="7767" y="75338"/>
                  </a:cubicBezTo>
                  <a:close/>
                  <a:moveTo>
                    <a:pt x="0" y="0"/>
                  </a:moveTo>
                  <a:lnTo>
                    <a:pt x="0" y="109579"/>
                  </a:lnTo>
                  <a:lnTo>
                    <a:pt x="87821" y="109579"/>
                  </a:lnTo>
                  <a:lnTo>
                    <a:pt x="8782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49"/>
            <p:cNvSpPr/>
            <p:nvPr/>
          </p:nvSpPr>
          <p:spPr>
            <a:xfrm>
              <a:off x="748985" y="477161"/>
              <a:ext cx="2919841" cy="1246801"/>
            </a:xfrm>
            <a:custGeom>
              <a:rect b="b" l="l" r="r" t="t"/>
              <a:pathLst>
                <a:path extrusionOk="0" fill="none" h="26563" w="62207">
                  <a:moveTo>
                    <a:pt x="62206" y="26562"/>
                  </a:moveTo>
                  <a:lnTo>
                    <a:pt x="1" y="26562"/>
                  </a:lnTo>
                  <a:cubicBezTo>
                    <a:pt x="1" y="11888"/>
                    <a:pt x="13922" y="0"/>
                    <a:pt x="31104" y="0"/>
                  </a:cubicBezTo>
                  <a:cubicBezTo>
                    <a:pt x="48286" y="0"/>
                    <a:pt x="62206" y="11888"/>
                    <a:pt x="62206" y="26562"/>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49"/>
            <p:cNvSpPr/>
            <p:nvPr/>
          </p:nvSpPr>
          <p:spPr>
            <a:xfrm>
              <a:off x="337535" y="3679159"/>
              <a:ext cx="2413714" cy="1344759"/>
            </a:xfrm>
            <a:custGeom>
              <a:rect b="b" l="l" r="r" t="t"/>
              <a:pathLst>
                <a:path extrusionOk="0" fill="none" h="28650" w="51424">
                  <a:moveTo>
                    <a:pt x="0" y="1"/>
                  </a:moveTo>
                  <a:lnTo>
                    <a:pt x="51424" y="1"/>
                  </a:lnTo>
                  <a:cubicBezTo>
                    <a:pt x="51424" y="15815"/>
                    <a:pt x="39922" y="28649"/>
                    <a:pt x="25721" y="28649"/>
                  </a:cubicBezTo>
                  <a:cubicBezTo>
                    <a:pt x="11519" y="28649"/>
                    <a:pt x="0" y="15815"/>
                    <a:pt x="0" y="1"/>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49"/>
            <p:cNvSpPr/>
            <p:nvPr/>
          </p:nvSpPr>
          <p:spPr>
            <a:xfrm>
              <a:off x="558092" y="1908224"/>
              <a:ext cx="3277786" cy="1586675"/>
            </a:xfrm>
            <a:custGeom>
              <a:rect b="b" l="l" r="r" t="t"/>
              <a:pathLst>
                <a:path extrusionOk="0" fill="none" h="33804" w="69833">
                  <a:moveTo>
                    <a:pt x="66186" y="1"/>
                  </a:moveTo>
                  <a:cubicBezTo>
                    <a:pt x="68833" y="5453"/>
                    <a:pt x="69833" y="24599"/>
                    <a:pt x="58226" y="33804"/>
                  </a:cubicBezTo>
                  <a:lnTo>
                    <a:pt x="12483" y="33804"/>
                  </a:lnTo>
                  <a:cubicBezTo>
                    <a:pt x="4138" y="30017"/>
                    <a:pt x="0" y="12028"/>
                    <a:pt x="3963" y="1"/>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1" name="Google Shape;411;p49"/>
          <p:cNvSpPr txBox="1"/>
          <p:nvPr>
            <p:ph type="title"/>
          </p:nvPr>
        </p:nvSpPr>
        <p:spPr>
          <a:xfrm>
            <a:off x="3867300" y="1797988"/>
            <a:ext cx="4562400" cy="15639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 sz="3400"/>
              <a:t>DATA </a:t>
            </a:r>
            <a:r>
              <a:rPr lang="en" sz="3400">
                <a:solidFill>
                  <a:schemeClr val="dk1"/>
                </a:solidFill>
              </a:rPr>
              <a:t>MODELLING</a:t>
            </a:r>
            <a:endParaRPr sz="3400">
              <a:solidFill>
                <a:schemeClr val="dk1"/>
              </a:solidFill>
            </a:endParaRPr>
          </a:p>
        </p:txBody>
      </p:sp>
      <p:sp>
        <p:nvSpPr>
          <p:cNvPr id="412" name="Google Shape;412;p49"/>
          <p:cNvSpPr txBox="1"/>
          <p:nvPr>
            <p:ph idx="1" type="subTitle"/>
          </p:nvPr>
        </p:nvSpPr>
        <p:spPr>
          <a:xfrm>
            <a:off x="3867300" y="3745900"/>
            <a:ext cx="4854900" cy="880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WINDOW 1 (0-2 Hours)| </a:t>
            </a:r>
            <a:endParaRPr/>
          </a:p>
          <a:p>
            <a:pPr indent="0" lvl="0" marL="0" rtl="0" algn="ctr">
              <a:lnSpc>
                <a:spcPct val="100000"/>
              </a:lnSpc>
              <a:spcBef>
                <a:spcPts val="0"/>
              </a:spcBef>
              <a:spcAft>
                <a:spcPts val="0"/>
              </a:spcAft>
              <a:buClr>
                <a:schemeClr val="dk1"/>
              </a:buClr>
              <a:buSzPts val="1100"/>
              <a:buFont typeface="Arial"/>
              <a:buNone/>
            </a:pPr>
            <a:r>
              <a:rPr lang="en"/>
              <a:t>WINDOW 2 - 3 (2-6 Hours) | </a:t>
            </a:r>
            <a:endParaRPr/>
          </a:p>
          <a:p>
            <a:pPr indent="0" lvl="0" marL="0" rtl="0" algn="ctr">
              <a:lnSpc>
                <a:spcPct val="100000"/>
              </a:lnSpc>
              <a:spcBef>
                <a:spcPts val="0"/>
              </a:spcBef>
              <a:spcAft>
                <a:spcPts val="0"/>
              </a:spcAft>
              <a:buClr>
                <a:schemeClr val="dk1"/>
              </a:buClr>
              <a:buSzPts val="1100"/>
              <a:buFont typeface="Arial"/>
              <a:buNone/>
            </a:pPr>
            <a:r>
              <a:rPr lang="en"/>
              <a:t>WINDOW 4 -5(Above 6 Hours)</a:t>
            </a:r>
            <a:endParaRPr/>
          </a:p>
        </p:txBody>
      </p:sp>
      <p:sp>
        <p:nvSpPr>
          <p:cNvPr id="413" name="Google Shape;413;p49"/>
          <p:cNvSpPr txBox="1"/>
          <p:nvPr>
            <p:ph idx="2" type="title"/>
          </p:nvPr>
        </p:nvSpPr>
        <p:spPr>
          <a:xfrm>
            <a:off x="6985175" y="663910"/>
            <a:ext cx="1536900" cy="1095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0"/>
              <a:buNone/>
            </a:pPr>
            <a:r>
              <a:rPr lang="en"/>
              <a:t>04</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0"/>
          <p:cNvSpPr txBox="1"/>
          <p:nvPr>
            <p:ph type="title"/>
          </p:nvPr>
        </p:nvSpPr>
        <p:spPr>
          <a:xfrm>
            <a:off x="714300" y="1091675"/>
            <a:ext cx="6706800" cy="1268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
              <a:t>Data Modelling Process for Window 1 (0-2 Hours)</a:t>
            </a:r>
            <a:endParaRPr/>
          </a:p>
        </p:txBody>
      </p:sp>
      <p:sp>
        <p:nvSpPr>
          <p:cNvPr id="419" name="Google Shape;419;p50"/>
          <p:cNvSpPr txBox="1"/>
          <p:nvPr>
            <p:ph idx="1" type="subTitle"/>
          </p:nvPr>
        </p:nvSpPr>
        <p:spPr>
          <a:xfrm>
            <a:off x="714300" y="2427700"/>
            <a:ext cx="7815300" cy="2236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Preprocessing Data → Retrieve all data of the patient according to the 0-2 hour interval</a:t>
            </a:r>
            <a:endParaRPr/>
          </a:p>
          <a:p>
            <a:pPr indent="-317500" lvl="0" marL="457200" rtl="0" algn="l">
              <a:lnSpc>
                <a:spcPct val="100000"/>
              </a:lnSpc>
              <a:spcBef>
                <a:spcPts val="0"/>
              </a:spcBef>
              <a:spcAft>
                <a:spcPts val="0"/>
              </a:spcAft>
              <a:buSzPts val="1400"/>
              <a:buChar char="-"/>
            </a:pPr>
            <a:r>
              <a:rPr lang="en"/>
              <a:t>Correlations → Identifying importances features that affect ICU value in the 0-2 hour range</a:t>
            </a:r>
            <a:endParaRPr/>
          </a:p>
          <a:p>
            <a:pPr indent="-406400" lvl="1" marL="914400" rtl="0" algn="l">
              <a:lnSpc>
                <a:spcPct val="100000"/>
              </a:lnSpc>
              <a:spcBef>
                <a:spcPts val="0"/>
              </a:spcBef>
              <a:spcAft>
                <a:spcPts val="0"/>
              </a:spcAft>
              <a:buSzPts val="1400"/>
              <a:buChar char="-"/>
            </a:pPr>
            <a:r>
              <a:rPr lang="en"/>
              <a:t>Respiratory</a:t>
            </a:r>
            <a:r>
              <a:rPr lang="en"/>
              <a:t> Rate is the most </a:t>
            </a:r>
            <a:r>
              <a:rPr lang="en"/>
              <a:t>important feature.</a:t>
            </a:r>
            <a:endParaRPr/>
          </a:p>
          <a:p>
            <a:pPr indent="-317500" lvl="0" marL="457200" rtl="0" algn="l">
              <a:lnSpc>
                <a:spcPct val="100000"/>
              </a:lnSpc>
              <a:spcBef>
                <a:spcPts val="0"/>
              </a:spcBef>
              <a:spcAft>
                <a:spcPts val="0"/>
              </a:spcAft>
              <a:buSzPts val="1400"/>
              <a:buChar char="-"/>
            </a:pPr>
            <a:r>
              <a:rPr lang="en"/>
              <a:t>Feature Encoding → Handling categorical features</a:t>
            </a:r>
            <a:endParaRPr/>
          </a:p>
          <a:p>
            <a:pPr indent="-317500" lvl="0" marL="457200" rtl="0" algn="l">
              <a:lnSpc>
                <a:spcPct val="100000"/>
              </a:lnSpc>
              <a:spcBef>
                <a:spcPts val="0"/>
              </a:spcBef>
              <a:spcAft>
                <a:spcPts val="0"/>
              </a:spcAft>
              <a:buSzPts val="1400"/>
              <a:buChar char="-"/>
            </a:pPr>
            <a:r>
              <a:rPr lang="en"/>
              <a:t>Data Modelling</a:t>
            </a:r>
            <a:endParaRPr/>
          </a:p>
          <a:p>
            <a:pPr indent="-317500" lvl="1" marL="914400" rtl="0" algn="l">
              <a:lnSpc>
                <a:spcPct val="100000"/>
              </a:lnSpc>
              <a:spcBef>
                <a:spcPts val="0"/>
              </a:spcBef>
              <a:spcAft>
                <a:spcPts val="0"/>
              </a:spcAft>
              <a:buSzPts val="1400"/>
              <a:buChar char="-"/>
            </a:pPr>
            <a:r>
              <a:rPr lang="en"/>
              <a:t>KNN → Accuracy: %74</a:t>
            </a:r>
            <a:endParaRPr/>
          </a:p>
          <a:p>
            <a:pPr indent="-317500" lvl="1" marL="914400" rtl="0" algn="l">
              <a:lnSpc>
                <a:spcPct val="100000"/>
              </a:lnSpc>
              <a:spcBef>
                <a:spcPts val="0"/>
              </a:spcBef>
              <a:spcAft>
                <a:spcPts val="0"/>
              </a:spcAft>
              <a:buSzPts val="1400"/>
              <a:buChar char="-"/>
            </a:pPr>
            <a:r>
              <a:rPr lang="en"/>
              <a:t>Random Forest Classifier →  Accuracy : %78</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1"/>
          <p:cNvSpPr txBox="1"/>
          <p:nvPr>
            <p:ph type="title"/>
          </p:nvPr>
        </p:nvSpPr>
        <p:spPr>
          <a:xfrm>
            <a:off x="714300" y="430675"/>
            <a:ext cx="62265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FEATURE IMPORTANCE FOR WINDOW 1 (0-2 HOURS)</a:t>
            </a:r>
            <a:endParaRPr/>
          </a:p>
        </p:txBody>
      </p:sp>
      <p:pic>
        <p:nvPicPr>
          <p:cNvPr id="425" name="Google Shape;425;p51"/>
          <p:cNvPicPr preferRelativeResize="0"/>
          <p:nvPr/>
        </p:nvPicPr>
        <p:blipFill rotWithShape="1">
          <a:blip r:embed="rId3">
            <a:alphaModFix/>
          </a:blip>
          <a:srcRect b="72739" l="0" r="0" t="0"/>
          <a:stretch/>
        </p:blipFill>
        <p:spPr>
          <a:xfrm>
            <a:off x="467638" y="1794125"/>
            <a:ext cx="8208724" cy="2538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2"/>
          <p:cNvSpPr txBox="1"/>
          <p:nvPr>
            <p:ph type="title"/>
          </p:nvPr>
        </p:nvSpPr>
        <p:spPr>
          <a:xfrm>
            <a:off x="714300" y="430675"/>
            <a:ext cx="55725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WINDOW 1 (0-2 HOURS)</a:t>
            </a:r>
            <a:endParaRPr/>
          </a:p>
        </p:txBody>
      </p:sp>
      <p:pic>
        <p:nvPicPr>
          <p:cNvPr id="431" name="Google Shape;431;p52"/>
          <p:cNvPicPr preferRelativeResize="0"/>
          <p:nvPr/>
        </p:nvPicPr>
        <p:blipFill rotWithShape="1">
          <a:blip r:embed="rId3">
            <a:alphaModFix/>
          </a:blip>
          <a:srcRect b="0" l="0" r="0" t="0"/>
          <a:stretch/>
        </p:blipFill>
        <p:spPr>
          <a:xfrm>
            <a:off x="1302325" y="1025100"/>
            <a:ext cx="6539347" cy="3940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3"/>
          <p:cNvSpPr txBox="1"/>
          <p:nvPr>
            <p:ph type="title"/>
          </p:nvPr>
        </p:nvSpPr>
        <p:spPr>
          <a:xfrm>
            <a:off x="714300" y="1091675"/>
            <a:ext cx="7650600" cy="1268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
              <a:t>Data Modelling Process for Window 2 -3 (2 - 6 Hours)</a:t>
            </a:r>
            <a:endParaRPr/>
          </a:p>
        </p:txBody>
      </p:sp>
      <p:sp>
        <p:nvSpPr>
          <p:cNvPr id="437" name="Google Shape;437;p53"/>
          <p:cNvSpPr txBox="1"/>
          <p:nvPr>
            <p:ph idx="1" type="subTitle"/>
          </p:nvPr>
        </p:nvSpPr>
        <p:spPr>
          <a:xfrm>
            <a:off x="714300" y="2427700"/>
            <a:ext cx="7815300" cy="2179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Preprocessing Data → Retrieve all data of the patient according to the 2-6 hour interval | Removing the patients where ICU = 1 in Window 1 to prevent the bias</a:t>
            </a:r>
            <a:endParaRPr/>
          </a:p>
          <a:p>
            <a:pPr indent="-317500" lvl="0" marL="457200" rtl="0" algn="l">
              <a:lnSpc>
                <a:spcPct val="100000"/>
              </a:lnSpc>
              <a:spcBef>
                <a:spcPts val="0"/>
              </a:spcBef>
              <a:spcAft>
                <a:spcPts val="0"/>
              </a:spcAft>
              <a:buSzPts val="1400"/>
              <a:buChar char="-"/>
            </a:pPr>
            <a:r>
              <a:rPr lang="en"/>
              <a:t>Correlations → Identifying importances features that affect ICU value in the 2-6 hour range</a:t>
            </a:r>
            <a:endParaRPr/>
          </a:p>
          <a:p>
            <a:pPr indent="-406400" lvl="1" marL="914400" rtl="0" algn="l">
              <a:spcBef>
                <a:spcPts val="0"/>
              </a:spcBef>
              <a:spcAft>
                <a:spcPts val="0"/>
              </a:spcAft>
              <a:buSzPts val="1400"/>
              <a:buChar char="-"/>
            </a:pPr>
            <a:r>
              <a:rPr lang="en"/>
              <a:t>Respiratory Rate is the most important feature.</a:t>
            </a:r>
            <a:endParaRPr/>
          </a:p>
          <a:p>
            <a:pPr indent="-317500" lvl="0" marL="457200" rtl="0" algn="l">
              <a:lnSpc>
                <a:spcPct val="100000"/>
              </a:lnSpc>
              <a:spcBef>
                <a:spcPts val="0"/>
              </a:spcBef>
              <a:spcAft>
                <a:spcPts val="0"/>
              </a:spcAft>
              <a:buSzPts val="1400"/>
              <a:buChar char="-"/>
            </a:pPr>
            <a:r>
              <a:rPr lang="en"/>
              <a:t>Feature Encoding → Handling categorical features</a:t>
            </a:r>
            <a:endParaRPr/>
          </a:p>
          <a:p>
            <a:pPr indent="-317500" lvl="0" marL="457200" rtl="0" algn="l">
              <a:lnSpc>
                <a:spcPct val="100000"/>
              </a:lnSpc>
              <a:spcBef>
                <a:spcPts val="0"/>
              </a:spcBef>
              <a:spcAft>
                <a:spcPts val="0"/>
              </a:spcAft>
              <a:buSzPts val="1400"/>
              <a:buChar char="-"/>
            </a:pPr>
            <a:r>
              <a:rPr lang="en"/>
              <a:t>Data Modelling</a:t>
            </a:r>
            <a:endParaRPr/>
          </a:p>
          <a:p>
            <a:pPr indent="-317500" lvl="1" marL="914400" rtl="0" algn="l">
              <a:lnSpc>
                <a:spcPct val="100000"/>
              </a:lnSpc>
              <a:spcBef>
                <a:spcPts val="0"/>
              </a:spcBef>
              <a:spcAft>
                <a:spcPts val="0"/>
              </a:spcAft>
              <a:buSzPts val="1400"/>
              <a:buChar char="-"/>
            </a:pPr>
            <a:r>
              <a:rPr lang="en"/>
              <a:t>KNN → Accuracy: %72</a:t>
            </a:r>
            <a:endParaRPr/>
          </a:p>
          <a:p>
            <a:pPr indent="-317500" lvl="1" marL="914400" rtl="0" algn="l">
              <a:lnSpc>
                <a:spcPct val="100000"/>
              </a:lnSpc>
              <a:spcBef>
                <a:spcPts val="0"/>
              </a:spcBef>
              <a:spcAft>
                <a:spcPts val="0"/>
              </a:spcAft>
              <a:buSzPts val="1400"/>
              <a:buChar char="-"/>
            </a:pPr>
            <a:r>
              <a:rPr lang="en"/>
              <a:t>Random Forest Classifier →  Accuracy : %84</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4"/>
          <p:cNvSpPr txBox="1"/>
          <p:nvPr>
            <p:ph type="title"/>
          </p:nvPr>
        </p:nvSpPr>
        <p:spPr>
          <a:xfrm>
            <a:off x="714300" y="430675"/>
            <a:ext cx="62265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FEATURE IMPORTANCE FOR WINDOW 2-3 (2-6 HOURS)</a:t>
            </a:r>
            <a:endParaRPr/>
          </a:p>
        </p:txBody>
      </p:sp>
      <p:pic>
        <p:nvPicPr>
          <p:cNvPr id="443" name="Google Shape;443;p54"/>
          <p:cNvPicPr preferRelativeResize="0"/>
          <p:nvPr/>
        </p:nvPicPr>
        <p:blipFill rotWithShape="1">
          <a:blip r:embed="rId3">
            <a:alphaModFix/>
          </a:blip>
          <a:srcRect b="58162" l="0" r="0" t="0"/>
          <a:stretch/>
        </p:blipFill>
        <p:spPr>
          <a:xfrm>
            <a:off x="467638" y="1794125"/>
            <a:ext cx="8208724" cy="2538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5"/>
          <p:cNvSpPr txBox="1"/>
          <p:nvPr>
            <p:ph type="title"/>
          </p:nvPr>
        </p:nvSpPr>
        <p:spPr>
          <a:xfrm>
            <a:off x="714300" y="430675"/>
            <a:ext cx="55725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WINDOW 2-3 (2-6 HOURS)</a:t>
            </a:r>
            <a:endParaRPr/>
          </a:p>
        </p:txBody>
      </p:sp>
      <p:pic>
        <p:nvPicPr>
          <p:cNvPr id="449" name="Google Shape;449;p55"/>
          <p:cNvPicPr preferRelativeResize="0"/>
          <p:nvPr/>
        </p:nvPicPr>
        <p:blipFill rotWithShape="1">
          <a:blip r:embed="rId3">
            <a:alphaModFix/>
          </a:blip>
          <a:srcRect b="0" l="0" r="0" t="0"/>
          <a:stretch/>
        </p:blipFill>
        <p:spPr>
          <a:xfrm>
            <a:off x="1302325" y="1025100"/>
            <a:ext cx="6539347" cy="3940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29"/>
          <p:cNvPicPr preferRelativeResize="0"/>
          <p:nvPr/>
        </p:nvPicPr>
        <p:blipFill rotWithShape="1">
          <a:blip r:embed="rId3">
            <a:alphaModFix/>
          </a:blip>
          <a:srcRect b="0" l="21246" r="14907" t="0"/>
          <a:stretch/>
        </p:blipFill>
        <p:spPr>
          <a:xfrm>
            <a:off x="-16400" y="62288"/>
            <a:ext cx="3978800" cy="4672650"/>
          </a:xfrm>
          <a:prstGeom prst="rect">
            <a:avLst/>
          </a:prstGeom>
          <a:noFill/>
          <a:ln>
            <a:noFill/>
          </a:ln>
        </p:spPr>
      </p:pic>
      <p:grpSp>
        <p:nvGrpSpPr>
          <p:cNvPr id="256" name="Google Shape;256;p29"/>
          <p:cNvGrpSpPr/>
          <p:nvPr/>
        </p:nvGrpSpPr>
        <p:grpSpPr>
          <a:xfrm>
            <a:off x="-88050" y="-183445"/>
            <a:ext cx="4122098" cy="5167493"/>
            <a:chOff x="-254950" y="-143575"/>
            <a:chExt cx="4122098" cy="5167493"/>
          </a:xfrm>
        </p:grpSpPr>
        <p:sp>
          <p:nvSpPr>
            <p:cNvPr id="257" name="Google Shape;257;p29"/>
            <p:cNvSpPr/>
            <p:nvPr/>
          </p:nvSpPr>
          <p:spPr>
            <a:xfrm>
              <a:off x="-254950" y="-143575"/>
              <a:ext cx="4122098" cy="5143411"/>
            </a:xfrm>
            <a:custGeom>
              <a:rect b="b" l="l" r="r" t="t"/>
              <a:pathLst>
                <a:path extrusionOk="0" h="109580" w="87821">
                  <a:moveTo>
                    <a:pt x="47636" y="7118"/>
                  </a:moveTo>
                  <a:cubicBezTo>
                    <a:pt x="64818" y="7118"/>
                    <a:pt x="78739" y="19006"/>
                    <a:pt x="78739" y="33680"/>
                  </a:cubicBezTo>
                  <a:lnTo>
                    <a:pt x="16533" y="33680"/>
                  </a:lnTo>
                  <a:cubicBezTo>
                    <a:pt x="16533" y="19006"/>
                    <a:pt x="30454" y="7118"/>
                    <a:pt x="47636" y="7118"/>
                  </a:cubicBezTo>
                  <a:close/>
                  <a:moveTo>
                    <a:pt x="78651" y="37608"/>
                  </a:moveTo>
                  <a:cubicBezTo>
                    <a:pt x="81299" y="43060"/>
                    <a:pt x="82298" y="62206"/>
                    <a:pt x="70691" y="71411"/>
                  </a:cubicBezTo>
                  <a:lnTo>
                    <a:pt x="24949" y="71411"/>
                  </a:lnTo>
                  <a:cubicBezTo>
                    <a:pt x="16603" y="67624"/>
                    <a:pt x="12466" y="49635"/>
                    <a:pt x="16428" y="37608"/>
                  </a:cubicBezTo>
                  <a:close/>
                  <a:moveTo>
                    <a:pt x="59190" y="75338"/>
                  </a:moveTo>
                  <a:cubicBezTo>
                    <a:pt x="59190" y="91152"/>
                    <a:pt x="47689" y="103986"/>
                    <a:pt x="33487" y="103986"/>
                  </a:cubicBezTo>
                  <a:cubicBezTo>
                    <a:pt x="19286" y="103986"/>
                    <a:pt x="7767" y="91152"/>
                    <a:pt x="7767" y="75338"/>
                  </a:cubicBezTo>
                  <a:close/>
                  <a:moveTo>
                    <a:pt x="0" y="0"/>
                  </a:moveTo>
                  <a:lnTo>
                    <a:pt x="0" y="109579"/>
                  </a:lnTo>
                  <a:lnTo>
                    <a:pt x="87821" y="109579"/>
                  </a:lnTo>
                  <a:lnTo>
                    <a:pt x="8782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9"/>
            <p:cNvSpPr/>
            <p:nvPr/>
          </p:nvSpPr>
          <p:spPr>
            <a:xfrm>
              <a:off x="748985" y="477161"/>
              <a:ext cx="2919841" cy="1246801"/>
            </a:xfrm>
            <a:custGeom>
              <a:rect b="b" l="l" r="r" t="t"/>
              <a:pathLst>
                <a:path extrusionOk="0" fill="none" h="26563" w="62207">
                  <a:moveTo>
                    <a:pt x="62206" y="26562"/>
                  </a:moveTo>
                  <a:lnTo>
                    <a:pt x="1" y="26562"/>
                  </a:lnTo>
                  <a:cubicBezTo>
                    <a:pt x="1" y="11888"/>
                    <a:pt x="13922" y="0"/>
                    <a:pt x="31104" y="0"/>
                  </a:cubicBezTo>
                  <a:cubicBezTo>
                    <a:pt x="48286" y="0"/>
                    <a:pt x="62206" y="11888"/>
                    <a:pt x="62206" y="26562"/>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9"/>
            <p:cNvSpPr/>
            <p:nvPr/>
          </p:nvSpPr>
          <p:spPr>
            <a:xfrm>
              <a:off x="337535" y="3679159"/>
              <a:ext cx="2413714" cy="1344759"/>
            </a:xfrm>
            <a:custGeom>
              <a:rect b="b" l="l" r="r" t="t"/>
              <a:pathLst>
                <a:path extrusionOk="0" fill="none" h="28650" w="51424">
                  <a:moveTo>
                    <a:pt x="0" y="1"/>
                  </a:moveTo>
                  <a:lnTo>
                    <a:pt x="51424" y="1"/>
                  </a:lnTo>
                  <a:cubicBezTo>
                    <a:pt x="51424" y="15815"/>
                    <a:pt x="39922" y="28649"/>
                    <a:pt x="25721" y="28649"/>
                  </a:cubicBezTo>
                  <a:cubicBezTo>
                    <a:pt x="11519" y="28649"/>
                    <a:pt x="0" y="15815"/>
                    <a:pt x="0" y="1"/>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9"/>
            <p:cNvSpPr/>
            <p:nvPr/>
          </p:nvSpPr>
          <p:spPr>
            <a:xfrm>
              <a:off x="558092" y="1908224"/>
              <a:ext cx="3277786" cy="1586675"/>
            </a:xfrm>
            <a:custGeom>
              <a:rect b="b" l="l" r="r" t="t"/>
              <a:pathLst>
                <a:path extrusionOk="0" fill="none" h="33804" w="69833">
                  <a:moveTo>
                    <a:pt x="66186" y="1"/>
                  </a:moveTo>
                  <a:cubicBezTo>
                    <a:pt x="68833" y="5453"/>
                    <a:pt x="69833" y="24599"/>
                    <a:pt x="58226" y="33804"/>
                  </a:cubicBezTo>
                  <a:lnTo>
                    <a:pt x="12483" y="33804"/>
                  </a:lnTo>
                  <a:cubicBezTo>
                    <a:pt x="4138" y="30017"/>
                    <a:pt x="0" y="12028"/>
                    <a:pt x="3963" y="1"/>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1" name="Google Shape;261;p29"/>
          <p:cNvSpPr txBox="1"/>
          <p:nvPr>
            <p:ph type="title"/>
          </p:nvPr>
        </p:nvSpPr>
        <p:spPr>
          <a:xfrm>
            <a:off x="3867300" y="1797988"/>
            <a:ext cx="4562400" cy="15639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 sz="3400"/>
              <a:t>BUSINESS</a:t>
            </a:r>
            <a:r>
              <a:rPr lang="en" sz="3400">
                <a:solidFill>
                  <a:schemeClr val="dk1"/>
                </a:solidFill>
              </a:rPr>
              <a:t> UNDERSTANDING</a:t>
            </a:r>
            <a:endParaRPr sz="3400">
              <a:solidFill>
                <a:schemeClr val="dk1"/>
              </a:solidFill>
            </a:endParaRPr>
          </a:p>
        </p:txBody>
      </p:sp>
      <p:sp>
        <p:nvSpPr>
          <p:cNvPr id="262" name="Google Shape;262;p29"/>
          <p:cNvSpPr txBox="1"/>
          <p:nvPr>
            <p:ph idx="1" type="subTitle"/>
          </p:nvPr>
        </p:nvSpPr>
        <p:spPr>
          <a:xfrm>
            <a:off x="3867300" y="3832650"/>
            <a:ext cx="4854900" cy="617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Content / Context About the Problem - </a:t>
            </a:r>
            <a:endParaRPr/>
          </a:p>
          <a:p>
            <a:pPr indent="0" lvl="0" marL="0" rtl="0" algn="ctr">
              <a:lnSpc>
                <a:spcPct val="100000"/>
              </a:lnSpc>
              <a:spcBef>
                <a:spcPts val="0"/>
              </a:spcBef>
              <a:spcAft>
                <a:spcPts val="0"/>
              </a:spcAft>
              <a:buClr>
                <a:schemeClr val="dk1"/>
              </a:buClr>
              <a:buSzPts val="1100"/>
              <a:buFont typeface="Arial"/>
              <a:buNone/>
            </a:pPr>
            <a:r>
              <a:rPr lang="en"/>
              <a:t>Finding the data</a:t>
            </a:r>
            <a:endParaRPr/>
          </a:p>
        </p:txBody>
      </p:sp>
      <p:sp>
        <p:nvSpPr>
          <p:cNvPr id="263" name="Google Shape;263;p29"/>
          <p:cNvSpPr txBox="1"/>
          <p:nvPr>
            <p:ph idx="2" type="title"/>
          </p:nvPr>
        </p:nvSpPr>
        <p:spPr>
          <a:xfrm>
            <a:off x="6985175" y="663910"/>
            <a:ext cx="1536900" cy="1095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0"/>
              <a:buNone/>
            </a:pPr>
            <a:r>
              <a:rPr lang="en"/>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6"/>
          <p:cNvSpPr txBox="1"/>
          <p:nvPr>
            <p:ph type="title"/>
          </p:nvPr>
        </p:nvSpPr>
        <p:spPr>
          <a:xfrm>
            <a:off x="714300" y="1091675"/>
            <a:ext cx="7650600" cy="1268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
              <a:t>Data Modelling Process for Window 4 - 5 (Above 6 Hour)</a:t>
            </a:r>
            <a:endParaRPr/>
          </a:p>
        </p:txBody>
      </p:sp>
      <p:sp>
        <p:nvSpPr>
          <p:cNvPr id="455" name="Google Shape;455;p56"/>
          <p:cNvSpPr txBox="1"/>
          <p:nvPr>
            <p:ph idx="1" type="subTitle"/>
          </p:nvPr>
        </p:nvSpPr>
        <p:spPr>
          <a:xfrm>
            <a:off x="714300" y="2427700"/>
            <a:ext cx="7815300" cy="2179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Preprocessing Data → Retrieve all data of the patient above 6 hours | Removing the patient where ICU = 1 between 0 - 6 Hours to prevent the bias</a:t>
            </a:r>
            <a:endParaRPr/>
          </a:p>
          <a:p>
            <a:pPr indent="-317500" lvl="0" marL="457200" rtl="0" algn="l">
              <a:lnSpc>
                <a:spcPct val="100000"/>
              </a:lnSpc>
              <a:spcBef>
                <a:spcPts val="0"/>
              </a:spcBef>
              <a:spcAft>
                <a:spcPts val="0"/>
              </a:spcAft>
              <a:buSzPts val="1400"/>
              <a:buChar char="-"/>
            </a:pPr>
            <a:r>
              <a:rPr lang="en"/>
              <a:t>Correlations → Identifying importances features that affect ICU value above 6 hours</a:t>
            </a:r>
            <a:endParaRPr/>
          </a:p>
          <a:p>
            <a:pPr indent="-406400" lvl="1" marL="914400" rtl="0" algn="l">
              <a:spcBef>
                <a:spcPts val="0"/>
              </a:spcBef>
              <a:spcAft>
                <a:spcPts val="0"/>
              </a:spcAft>
              <a:buSzPts val="1400"/>
              <a:buChar char="-"/>
            </a:pPr>
            <a:r>
              <a:rPr lang="en"/>
              <a:t>Respiratory Rate is the most important feature.</a:t>
            </a:r>
            <a:endParaRPr/>
          </a:p>
          <a:p>
            <a:pPr indent="-317500" lvl="0" marL="457200" rtl="0" algn="l">
              <a:lnSpc>
                <a:spcPct val="100000"/>
              </a:lnSpc>
              <a:spcBef>
                <a:spcPts val="0"/>
              </a:spcBef>
              <a:spcAft>
                <a:spcPts val="0"/>
              </a:spcAft>
              <a:buSzPts val="1400"/>
              <a:buChar char="-"/>
            </a:pPr>
            <a:r>
              <a:rPr lang="en"/>
              <a:t>Feature Encoding → Handling categorical features</a:t>
            </a:r>
            <a:endParaRPr/>
          </a:p>
          <a:p>
            <a:pPr indent="-317500" lvl="0" marL="457200" rtl="0" algn="l">
              <a:lnSpc>
                <a:spcPct val="100000"/>
              </a:lnSpc>
              <a:spcBef>
                <a:spcPts val="0"/>
              </a:spcBef>
              <a:spcAft>
                <a:spcPts val="0"/>
              </a:spcAft>
              <a:buSzPts val="1400"/>
              <a:buChar char="-"/>
            </a:pPr>
            <a:r>
              <a:rPr lang="en"/>
              <a:t>Data Modelling</a:t>
            </a:r>
            <a:endParaRPr/>
          </a:p>
          <a:p>
            <a:pPr indent="-317500" lvl="1" marL="914400" rtl="0" algn="l">
              <a:lnSpc>
                <a:spcPct val="100000"/>
              </a:lnSpc>
              <a:spcBef>
                <a:spcPts val="0"/>
              </a:spcBef>
              <a:spcAft>
                <a:spcPts val="0"/>
              </a:spcAft>
              <a:buSzPts val="1400"/>
              <a:buChar char="-"/>
            </a:pPr>
            <a:r>
              <a:rPr lang="en"/>
              <a:t>KNN → Accuracy: %96</a:t>
            </a:r>
            <a:endParaRPr/>
          </a:p>
          <a:p>
            <a:pPr indent="-317500" lvl="1" marL="914400" rtl="0" algn="l">
              <a:lnSpc>
                <a:spcPct val="100000"/>
              </a:lnSpc>
              <a:spcBef>
                <a:spcPts val="0"/>
              </a:spcBef>
              <a:spcAft>
                <a:spcPts val="0"/>
              </a:spcAft>
              <a:buSzPts val="1400"/>
              <a:buChar char="-"/>
            </a:pPr>
            <a:r>
              <a:rPr lang="en"/>
              <a:t>Random Forest Classifier →  Accuracy : %98</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7"/>
          <p:cNvSpPr txBox="1"/>
          <p:nvPr>
            <p:ph type="title"/>
          </p:nvPr>
        </p:nvSpPr>
        <p:spPr>
          <a:xfrm>
            <a:off x="714300" y="430675"/>
            <a:ext cx="62265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FEATURE IMPORTANCE FOR WINDOW 4-5 (ABOVE 6 HOURS)</a:t>
            </a:r>
            <a:endParaRPr/>
          </a:p>
        </p:txBody>
      </p:sp>
      <p:pic>
        <p:nvPicPr>
          <p:cNvPr id="461" name="Google Shape;461;p57"/>
          <p:cNvPicPr preferRelativeResize="0"/>
          <p:nvPr/>
        </p:nvPicPr>
        <p:blipFill rotWithShape="1">
          <a:blip r:embed="rId3">
            <a:alphaModFix/>
          </a:blip>
          <a:srcRect b="77378" l="-530" r="530" t="0"/>
          <a:stretch/>
        </p:blipFill>
        <p:spPr>
          <a:xfrm>
            <a:off x="467638" y="1794125"/>
            <a:ext cx="8208723" cy="253895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8"/>
          <p:cNvSpPr txBox="1"/>
          <p:nvPr>
            <p:ph type="title"/>
          </p:nvPr>
        </p:nvSpPr>
        <p:spPr>
          <a:xfrm>
            <a:off x="714300" y="430675"/>
            <a:ext cx="65394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WINDOW 4-5 (ABOVE 6 HOURS)</a:t>
            </a:r>
            <a:endParaRPr/>
          </a:p>
        </p:txBody>
      </p:sp>
      <p:pic>
        <p:nvPicPr>
          <p:cNvPr id="467" name="Google Shape;467;p58"/>
          <p:cNvPicPr preferRelativeResize="0"/>
          <p:nvPr/>
        </p:nvPicPr>
        <p:blipFill rotWithShape="1">
          <a:blip r:embed="rId3">
            <a:alphaModFix/>
          </a:blip>
          <a:srcRect b="0" l="0" r="0" t="0"/>
          <a:stretch/>
        </p:blipFill>
        <p:spPr>
          <a:xfrm>
            <a:off x="1302325" y="1059750"/>
            <a:ext cx="6539347" cy="39400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pic>
        <p:nvPicPr>
          <p:cNvPr id="472" name="Google Shape;472;p59"/>
          <p:cNvPicPr preferRelativeResize="0"/>
          <p:nvPr/>
        </p:nvPicPr>
        <p:blipFill rotWithShape="1">
          <a:blip r:embed="rId3">
            <a:alphaModFix/>
          </a:blip>
          <a:srcRect b="0" l="25452" r="25448" t="0"/>
          <a:stretch/>
        </p:blipFill>
        <p:spPr>
          <a:xfrm>
            <a:off x="-16400" y="62288"/>
            <a:ext cx="3978800" cy="4672644"/>
          </a:xfrm>
          <a:prstGeom prst="rect">
            <a:avLst/>
          </a:prstGeom>
          <a:noFill/>
          <a:ln>
            <a:noFill/>
          </a:ln>
        </p:spPr>
      </p:pic>
      <p:grpSp>
        <p:nvGrpSpPr>
          <p:cNvPr id="473" name="Google Shape;473;p59"/>
          <p:cNvGrpSpPr/>
          <p:nvPr/>
        </p:nvGrpSpPr>
        <p:grpSpPr>
          <a:xfrm>
            <a:off x="-88050" y="-183445"/>
            <a:ext cx="4122098" cy="5167493"/>
            <a:chOff x="-254950" y="-143575"/>
            <a:chExt cx="4122098" cy="5167493"/>
          </a:xfrm>
        </p:grpSpPr>
        <p:sp>
          <p:nvSpPr>
            <p:cNvPr id="474" name="Google Shape;474;p59"/>
            <p:cNvSpPr/>
            <p:nvPr/>
          </p:nvSpPr>
          <p:spPr>
            <a:xfrm>
              <a:off x="-254950" y="-143575"/>
              <a:ext cx="4122098" cy="5143411"/>
            </a:xfrm>
            <a:custGeom>
              <a:rect b="b" l="l" r="r" t="t"/>
              <a:pathLst>
                <a:path extrusionOk="0" h="109580" w="87821">
                  <a:moveTo>
                    <a:pt x="47636" y="7118"/>
                  </a:moveTo>
                  <a:cubicBezTo>
                    <a:pt x="64818" y="7118"/>
                    <a:pt x="78739" y="19006"/>
                    <a:pt x="78739" y="33680"/>
                  </a:cubicBezTo>
                  <a:lnTo>
                    <a:pt x="16533" y="33680"/>
                  </a:lnTo>
                  <a:cubicBezTo>
                    <a:pt x="16533" y="19006"/>
                    <a:pt x="30454" y="7118"/>
                    <a:pt x="47636" y="7118"/>
                  </a:cubicBezTo>
                  <a:close/>
                  <a:moveTo>
                    <a:pt x="78651" y="37608"/>
                  </a:moveTo>
                  <a:cubicBezTo>
                    <a:pt x="81299" y="43060"/>
                    <a:pt x="82298" y="62206"/>
                    <a:pt x="70691" y="71411"/>
                  </a:cubicBezTo>
                  <a:lnTo>
                    <a:pt x="24949" y="71411"/>
                  </a:lnTo>
                  <a:cubicBezTo>
                    <a:pt x="16603" y="67624"/>
                    <a:pt x="12466" y="49635"/>
                    <a:pt x="16428" y="37608"/>
                  </a:cubicBezTo>
                  <a:close/>
                  <a:moveTo>
                    <a:pt x="59190" y="75338"/>
                  </a:moveTo>
                  <a:cubicBezTo>
                    <a:pt x="59190" y="91152"/>
                    <a:pt x="47689" y="103986"/>
                    <a:pt x="33487" y="103986"/>
                  </a:cubicBezTo>
                  <a:cubicBezTo>
                    <a:pt x="19286" y="103986"/>
                    <a:pt x="7767" y="91152"/>
                    <a:pt x="7767" y="75338"/>
                  </a:cubicBezTo>
                  <a:close/>
                  <a:moveTo>
                    <a:pt x="0" y="0"/>
                  </a:moveTo>
                  <a:lnTo>
                    <a:pt x="0" y="109579"/>
                  </a:lnTo>
                  <a:lnTo>
                    <a:pt x="87821" y="109579"/>
                  </a:lnTo>
                  <a:lnTo>
                    <a:pt x="8782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59"/>
            <p:cNvSpPr/>
            <p:nvPr/>
          </p:nvSpPr>
          <p:spPr>
            <a:xfrm>
              <a:off x="748985" y="477161"/>
              <a:ext cx="2919841" cy="1246801"/>
            </a:xfrm>
            <a:custGeom>
              <a:rect b="b" l="l" r="r" t="t"/>
              <a:pathLst>
                <a:path extrusionOk="0" fill="none" h="26563" w="62207">
                  <a:moveTo>
                    <a:pt x="62206" y="26562"/>
                  </a:moveTo>
                  <a:lnTo>
                    <a:pt x="1" y="26562"/>
                  </a:lnTo>
                  <a:cubicBezTo>
                    <a:pt x="1" y="11888"/>
                    <a:pt x="13922" y="0"/>
                    <a:pt x="31104" y="0"/>
                  </a:cubicBezTo>
                  <a:cubicBezTo>
                    <a:pt x="48286" y="0"/>
                    <a:pt x="62206" y="11888"/>
                    <a:pt x="62206" y="26562"/>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59"/>
            <p:cNvSpPr/>
            <p:nvPr/>
          </p:nvSpPr>
          <p:spPr>
            <a:xfrm>
              <a:off x="337535" y="3679159"/>
              <a:ext cx="2413714" cy="1344759"/>
            </a:xfrm>
            <a:custGeom>
              <a:rect b="b" l="l" r="r" t="t"/>
              <a:pathLst>
                <a:path extrusionOk="0" fill="none" h="28650" w="51424">
                  <a:moveTo>
                    <a:pt x="0" y="1"/>
                  </a:moveTo>
                  <a:lnTo>
                    <a:pt x="51424" y="1"/>
                  </a:lnTo>
                  <a:cubicBezTo>
                    <a:pt x="51424" y="15815"/>
                    <a:pt x="39922" y="28649"/>
                    <a:pt x="25721" y="28649"/>
                  </a:cubicBezTo>
                  <a:cubicBezTo>
                    <a:pt x="11519" y="28649"/>
                    <a:pt x="0" y="15815"/>
                    <a:pt x="0" y="1"/>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59"/>
            <p:cNvSpPr/>
            <p:nvPr/>
          </p:nvSpPr>
          <p:spPr>
            <a:xfrm>
              <a:off x="558092" y="1908224"/>
              <a:ext cx="3277786" cy="1586675"/>
            </a:xfrm>
            <a:custGeom>
              <a:rect b="b" l="l" r="r" t="t"/>
              <a:pathLst>
                <a:path extrusionOk="0" fill="none" h="33804" w="69833">
                  <a:moveTo>
                    <a:pt x="66186" y="1"/>
                  </a:moveTo>
                  <a:cubicBezTo>
                    <a:pt x="68833" y="5453"/>
                    <a:pt x="69833" y="24599"/>
                    <a:pt x="58226" y="33804"/>
                  </a:cubicBezTo>
                  <a:lnTo>
                    <a:pt x="12483" y="33804"/>
                  </a:lnTo>
                  <a:cubicBezTo>
                    <a:pt x="4138" y="30017"/>
                    <a:pt x="0" y="12028"/>
                    <a:pt x="3963" y="1"/>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8" name="Google Shape;478;p59"/>
          <p:cNvSpPr txBox="1"/>
          <p:nvPr>
            <p:ph type="title"/>
          </p:nvPr>
        </p:nvSpPr>
        <p:spPr>
          <a:xfrm>
            <a:off x="3867300" y="1797988"/>
            <a:ext cx="4562400" cy="15639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 sz="3400"/>
              <a:t>MODEL </a:t>
            </a:r>
            <a:r>
              <a:rPr lang="en" sz="3400">
                <a:solidFill>
                  <a:schemeClr val="dk1"/>
                </a:solidFill>
              </a:rPr>
              <a:t>EVALUATION</a:t>
            </a:r>
            <a:endParaRPr sz="3400">
              <a:solidFill>
                <a:schemeClr val="dk1"/>
              </a:solidFill>
            </a:endParaRPr>
          </a:p>
        </p:txBody>
      </p:sp>
      <p:sp>
        <p:nvSpPr>
          <p:cNvPr id="479" name="Google Shape;479;p59"/>
          <p:cNvSpPr txBox="1"/>
          <p:nvPr>
            <p:ph idx="1" type="subTitle"/>
          </p:nvPr>
        </p:nvSpPr>
        <p:spPr>
          <a:xfrm>
            <a:off x="3867300" y="3745900"/>
            <a:ext cx="4854900" cy="880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COMPARISON AUC SCORES</a:t>
            </a:r>
            <a:endParaRPr/>
          </a:p>
        </p:txBody>
      </p:sp>
      <p:sp>
        <p:nvSpPr>
          <p:cNvPr id="480" name="Google Shape;480;p59"/>
          <p:cNvSpPr txBox="1"/>
          <p:nvPr>
            <p:ph idx="2" type="title"/>
          </p:nvPr>
        </p:nvSpPr>
        <p:spPr>
          <a:xfrm>
            <a:off x="6985175" y="663910"/>
            <a:ext cx="1536900" cy="1095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0"/>
              <a:buNone/>
            </a:pPr>
            <a:r>
              <a:rPr lang="en"/>
              <a:t>05</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0"/>
          <p:cNvSpPr txBox="1"/>
          <p:nvPr>
            <p:ph type="title"/>
          </p:nvPr>
        </p:nvSpPr>
        <p:spPr>
          <a:xfrm>
            <a:off x="714300" y="1091675"/>
            <a:ext cx="7650600" cy="1268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
              <a:t>Model Evaluation </a:t>
            </a:r>
            <a:endParaRPr/>
          </a:p>
        </p:txBody>
      </p:sp>
      <p:sp>
        <p:nvSpPr>
          <p:cNvPr id="486" name="Google Shape;486;p60"/>
          <p:cNvSpPr txBox="1"/>
          <p:nvPr>
            <p:ph idx="1" type="subTitle"/>
          </p:nvPr>
        </p:nvSpPr>
        <p:spPr>
          <a:xfrm>
            <a:off x="714300" y="2427700"/>
            <a:ext cx="7815300" cy="2179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Random Forest gave better results than KNN.</a:t>
            </a:r>
            <a:endParaRPr/>
          </a:p>
          <a:p>
            <a:pPr indent="-317500" lvl="0" marL="457200" rtl="0" algn="l">
              <a:lnSpc>
                <a:spcPct val="100000"/>
              </a:lnSpc>
              <a:spcBef>
                <a:spcPts val="0"/>
              </a:spcBef>
              <a:spcAft>
                <a:spcPts val="0"/>
              </a:spcAft>
              <a:buSzPts val="1400"/>
              <a:buChar char="-"/>
            </a:pPr>
            <a:r>
              <a:rPr lang="en"/>
              <a:t>As the number of patients admitted to the intensive care unit increased as time progressed, the accuracy result increased accordingly.</a:t>
            </a:r>
            <a:endParaRPr/>
          </a:p>
          <a:p>
            <a:pPr indent="-317500" lvl="0" marL="457200" rtl="0" algn="l">
              <a:lnSpc>
                <a:spcPct val="100000"/>
              </a:lnSpc>
              <a:spcBef>
                <a:spcPts val="0"/>
              </a:spcBef>
              <a:spcAft>
                <a:spcPts val="0"/>
              </a:spcAft>
              <a:buSzPts val="1400"/>
              <a:buChar char="-"/>
            </a:pPr>
            <a:r>
              <a:rPr lang="en"/>
              <a:t>The most important factor in the possibility of being admitted to the intensive care unit is the </a:t>
            </a:r>
            <a:r>
              <a:rPr b="1" lang="en"/>
              <a:t>respiratory rate</a:t>
            </a:r>
            <a:r>
              <a:rPr lang="en"/>
              <a:t> of the person.</a:t>
            </a:r>
            <a:endParaRPr/>
          </a:p>
          <a:p>
            <a:pPr indent="-228600" lvl="0" marL="457200" rtl="0" algn="l">
              <a:lnSpc>
                <a:spcPct val="100000"/>
              </a:lnSpc>
              <a:spcBef>
                <a:spcPts val="0"/>
              </a:spcBef>
              <a:spcAft>
                <a:spcPts val="0"/>
              </a:spcAft>
              <a:buSzPts val="14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1"/>
          <p:cNvSpPr txBox="1"/>
          <p:nvPr>
            <p:ph type="title"/>
          </p:nvPr>
        </p:nvSpPr>
        <p:spPr>
          <a:xfrm>
            <a:off x="714300" y="430675"/>
            <a:ext cx="65394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Comparison AUC Score for RFC Model in all Modelling </a:t>
            </a:r>
            <a:endParaRPr/>
          </a:p>
        </p:txBody>
      </p:sp>
      <p:pic>
        <p:nvPicPr>
          <p:cNvPr id="492" name="Google Shape;492;p61"/>
          <p:cNvPicPr preferRelativeResize="0"/>
          <p:nvPr/>
        </p:nvPicPr>
        <p:blipFill rotWithShape="1">
          <a:blip r:embed="rId3">
            <a:alphaModFix/>
          </a:blip>
          <a:srcRect b="0" l="0" r="0" t="0"/>
          <a:stretch/>
        </p:blipFill>
        <p:spPr>
          <a:xfrm>
            <a:off x="1671538" y="1418200"/>
            <a:ext cx="5800925" cy="36161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62"/>
          <p:cNvSpPr txBox="1"/>
          <p:nvPr>
            <p:ph type="title"/>
          </p:nvPr>
        </p:nvSpPr>
        <p:spPr>
          <a:xfrm>
            <a:off x="714300" y="430675"/>
            <a:ext cx="66288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Comparison AUC Score for RFC- Tuned Model in all Modelling </a:t>
            </a:r>
            <a:endParaRPr/>
          </a:p>
        </p:txBody>
      </p:sp>
      <p:pic>
        <p:nvPicPr>
          <p:cNvPr id="498" name="Google Shape;498;p62"/>
          <p:cNvPicPr preferRelativeResize="0"/>
          <p:nvPr/>
        </p:nvPicPr>
        <p:blipFill rotWithShape="1">
          <a:blip r:embed="rId3">
            <a:alphaModFix/>
          </a:blip>
          <a:srcRect b="1028" l="0" r="0" t="1018"/>
          <a:stretch/>
        </p:blipFill>
        <p:spPr>
          <a:xfrm>
            <a:off x="1348276" y="1515950"/>
            <a:ext cx="6447426" cy="35617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3"/>
          <p:cNvSpPr txBox="1"/>
          <p:nvPr>
            <p:ph type="title"/>
          </p:nvPr>
        </p:nvSpPr>
        <p:spPr>
          <a:xfrm>
            <a:off x="714300" y="430675"/>
            <a:ext cx="66288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AUC -Scores by model and window intervals</a:t>
            </a:r>
            <a:endParaRPr/>
          </a:p>
        </p:txBody>
      </p:sp>
      <p:pic>
        <p:nvPicPr>
          <p:cNvPr id="504" name="Google Shape;504;p63"/>
          <p:cNvPicPr preferRelativeResize="0"/>
          <p:nvPr/>
        </p:nvPicPr>
        <p:blipFill rotWithShape="1">
          <a:blip r:embed="rId3">
            <a:alphaModFix/>
          </a:blip>
          <a:srcRect b="0" l="0" r="0" t="0"/>
          <a:stretch/>
        </p:blipFill>
        <p:spPr>
          <a:xfrm>
            <a:off x="2590425" y="1377425"/>
            <a:ext cx="3963150" cy="3613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pic>
        <p:nvPicPr>
          <p:cNvPr id="509" name="Google Shape;509;p64"/>
          <p:cNvPicPr preferRelativeResize="0"/>
          <p:nvPr/>
        </p:nvPicPr>
        <p:blipFill rotWithShape="1">
          <a:blip r:embed="rId3">
            <a:alphaModFix/>
          </a:blip>
          <a:srcRect b="12649" l="34642" r="9184" t="-615"/>
          <a:stretch/>
        </p:blipFill>
        <p:spPr>
          <a:xfrm>
            <a:off x="-88050" y="62300"/>
            <a:ext cx="4050450" cy="4672625"/>
          </a:xfrm>
          <a:prstGeom prst="rect">
            <a:avLst/>
          </a:prstGeom>
          <a:noFill/>
          <a:ln>
            <a:noFill/>
          </a:ln>
        </p:spPr>
      </p:pic>
      <p:grpSp>
        <p:nvGrpSpPr>
          <p:cNvPr id="510" name="Google Shape;510;p64"/>
          <p:cNvGrpSpPr/>
          <p:nvPr/>
        </p:nvGrpSpPr>
        <p:grpSpPr>
          <a:xfrm>
            <a:off x="-88050" y="-183445"/>
            <a:ext cx="4122098" cy="5167493"/>
            <a:chOff x="-254950" y="-143575"/>
            <a:chExt cx="4122098" cy="5167493"/>
          </a:xfrm>
        </p:grpSpPr>
        <p:sp>
          <p:nvSpPr>
            <p:cNvPr id="511" name="Google Shape;511;p64"/>
            <p:cNvSpPr/>
            <p:nvPr/>
          </p:nvSpPr>
          <p:spPr>
            <a:xfrm>
              <a:off x="-254950" y="-143575"/>
              <a:ext cx="4122098" cy="5143411"/>
            </a:xfrm>
            <a:custGeom>
              <a:rect b="b" l="l" r="r" t="t"/>
              <a:pathLst>
                <a:path extrusionOk="0" h="109580" w="87821">
                  <a:moveTo>
                    <a:pt x="47636" y="7118"/>
                  </a:moveTo>
                  <a:cubicBezTo>
                    <a:pt x="64818" y="7118"/>
                    <a:pt x="78739" y="19006"/>
                    <a:pt x="78739" y="33680"/>
                  </a:cubicBezTo>
                  <a:lnTo>
                    <a:pt x="16533" y="33680"/>
                  </a:lnTo>
                  <a:cubicBezTo>
                    <a:pt x="16533" y="19006"/>
                    <a:pt x="30454" y="7118"/>
                    <a:pt x="47636" y="7118"/>
                  </a:cubicBezTo>
                  <a:close/>
                  <a:moveTo>
                    <a:pt x="78651" y="37608"/>
                  </a:moveTo>
                  <a:cubicBezTo>
                    <a:pt x="81299" y="43060"/>
                    <a:pt x="82298" y="62206"/>
                    <a:pt x="70691" y="71411"/>
                  </a:cubicBezTo>
                  <a:lnTo>
                    <a:pt x="24949" y="71411"/>
                  </a:lnTo>
                  <a:cubicBezTo>
                    <a:pt x="16603" y="67624"/>
                    <a:pt x="12466" y="49635"/>
                    <a:pt x="16428" y="37608"/>
                  </a:cubicBezTo>
                  <a:close/>
                  <a:moveTo>
                    <a:pt x="59190" y="75338"/>
                  </a:moveTo>
                  <a:cubicBezTo>
                    <a:pt x="59190" y="91152"/>
                    <a:pt x="47689" y="103986"/>
                    <a:pt x="33487" y="103986"/>
                  </a:cubicBezTo>
                  <a:cubicBezTo>
                    <a:pt x="19286" y="103986"/>
                    <a:pt x="7767" y="91152"/>
                    <a:pt x="7767" y="75338"/>
                  </a:cubicBezTo>
                  <a:close/>
                  <a:moveTo>
                    <a:pt x="0" y="0"/>
                  </a:moveTo>
                  <a:lnTo>
                    <a:pt x="0" y="109579"/>
                  </a:lnTo>
                  <a:lnTo>
                    <a:pt x="87821" y="109579"/>
                  </a:lnTo>
                  <a:lnTo>
                    <a:pt x="8782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64"/>
            <p:cNvSpPr/>
            <p:nvPr/>
          </p:nvSpPr>
          <p:spPr>
            <a:xfrm>
              <a:off x="748985" y="477161"/>
              <a:ext cx="2919841" cy="1246801"/>
            </a:xfrm>
            <a:custGeom>
              <a:rect b="b" l="l" r="r" t="t"/>
              <a:pathLst>
                <a:path extrusionOk="0" fill="none" h="26563" w="62207">
                  <a:moveTo>
                    <a:pt x="62206" y="26562"/>
                  </a:moveTo>
                  <a:lnTo>
                    <a:pt x="1" y="26562"/>
                  </a:lnTo>
                  <a:cubicBezTo>
                    <a:pt x="1" y="11888"/>
                    <a:pt x="13922" y="0"/>
                    <a:pt x="31104" y="0"/>
                  </a:cubicBezTo>
                  <a:cubicBezTo>
                    <a:pt x="48286" y="0"/>
                    <a:pt x="62206" y="11888"/>
                    <a:pt x="62206" y="26562"/>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64"/>
            <p:cNvSpPr/>
            <p:nvPr/>
          </p:nvSpPr>
          <p:spPr>
            <a:xfrm>
              <a:off x="337535" y="3679159"/>
              <a:ext cx="2413714" cy="1344759"/>
            </a:xfrm>
            <a:custGeom>
              <a:rect b="b" l="l" r="r" t="t"/>
              <a:pathLst>
                <a:path extrusionOk="0" fill="none" h="28650" w="51424">
                  <a:moveTo>
                    <a:pt x="0" y="1"/>
                  </a:moveTo>
                  <a:lnTo>
                    <a:pt x="51424" y="1"/>
                  </a:lnTo>
                  <a:cubicBezTo>
                    <a:pt x="51424" y="15815"/>
                    <a:pt x="39922" y="28649"/>
                    <a:pt x="25721" y="28649"/>
                  </a:cubicBezTo>
                  <a:cubicBezTo>
                    <a:pt x="11519" y="28649"/>
                    <a:pt x="0" y="15815"/>
                    <a:pt x="0" y="1"/>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64"/>
            <p:cNvSpPr/>
            <p:nvPr/>
          </p:nvSpPr>
          <p:spPr>
            <a:xfrm>
              <a:off x="558092" y="1908224"/>
              <a:ext cx="3277786" cy="1586675"/>
            </a:xfrm>
            <a:custGeom>
              <a:rect b="b" l="l" r="r" t="t"/>
              <a:pathLst>
                <a:path extrusionOk="0" fill="none" h="33804" w="69833">
                  <a:moveTo>
                    <a:pt x="66186" y="1"/>
                  </a:moveTo>
                  <a:cubicBezTo>
                    <a:pt x="68833" y="5453"/>
                    <a:pt x="69833" y="24599"/>
                    <a:pt x="58226" y="33804"/>
                  </a:cubicBezTo>
                  <a:lnTo>
                    <a:pt x="12483" y="33804"/>
                  </a:lnTo>
                  <a:cubicBezTo>
                    <a:pt x="4138" y="30017"/>
                    <a:pt x="0" y="12028"/>
                    <a:pt x="3963" y="1"/>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5" name="Google Shape;515;p64"/>
          <p:cNvSpPr txBox="1"/>
          <p:nvPr>
            <p:ph type="title"/>
          </p:nvPr>
        </p:nvSpPr>
        <p:spPr>
          <a:xfrm>
            <a:off x="3867300" y="1797988"/>
            <a:ext cx="4562400" cy="15639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 sz="3400"/>
              <a:t>RESOURCES</a:t>
            </a:r>
            <a:endParaRPr sz="3400">
              <a:solidFill>
                <a:schemeClr val="dk1"/>
              </a:solidFill>
            </a:endParaRPr>
          </a:p>
        </p:txBody>
      </p:sp>
      <p:sp>
        <p:nvSpPr>
          <p:cNvPr id="516" name="Google Shape;516;p64"/>
          <p:cNvSpPr txBox="1"/>
          <p:nvPr>
            <p:ph idx="1" type="subTitle"/>
          </p:nvPr>
        </p:nvSpPr>
        <p:spPr>
          <a:xfrm>
            <a:off x="3867300" y="3745900"/>
            <a:ext cx="4854900" cy="880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WEBSITES | BOOKS</a:t>
            </a:r>
            <a:endParaRPr/>
          </a:p>
        </p:txBody>
      </p:sp>
      <p:sp>
        <p:nvSpPr>
          <p:cNvPr id="517" name="Google Shape;517;p64"/>
          <p:cNvSpPr txBox="1"/>
          <p:nvPr>
            <p:ph idx="2" type="title"/>
          </p:nvPr>
        </p:nvSpPr>
        <p:spPr>
          <a:xfrm>
            <a:off x="6985175" y="663910"/>
            <a:ext cx="1536900" cy="1095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0"/>
              <a:buNone/>
            </a:pPr>
            <a:r>
              <a:rPr lang="en"/>
              <a:t>06</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5"/>
          <p:cNvSpPr txBox="1"/>
          <p:nvPr>
            <p:ph type="title"/>
          </p:nvPr>
        </p:nvSpPr>
        <p:spPr>
          <a:xfrm>
            <a:off x="714300" y="991600"/>
            <a:ext cx="35283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RESOURCES</a:t>
            </a:r>
            <a:endParaRPr/>
          </a:p>
        </p:txBody>
      </p:sp>
      <p:sp>
        <p:nvSpPr>
          <p:cNvPr id="523" name="Google Shape;523;p65"/>
          <p:cNvSpPr txBox="1"/>
          <p:nvPr>
            <p:ph idx="1" type="subTitle"/>
          </p:nvPr>
        </p:nvSpPr>
        <p:spPr>
          <a:xfrm>
            <a:off x="714300" y="1780125"/>
            <a:ext cx="3528300" cy="237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WEBSITES</a:t>
            </a:r>
            <a:endParaRPr/>
          </a:p>
          <a:p>
            <a:pPr indent="-317500" lvl="0" marL="457200" rtl="0" algn="l">
              <a:lnSpc>
                <a:spcPct val="100000"/>
              </a:lnSpc>
              <a:spcBef>
                <a:spcPts val="0"/>
              </a:spcBef>
              <a:spcAft>
                <a:spcPts val="0"/>
              </a:spcAft>
              <a:buSzPts val="1400"/>
              <a:buChar char="-"/>
            </a:pPr>
            <a:r>
              <a:rPr lang="en"/>
              <a:t>Kaggle</a:t>
            </a:r>
            <a:endParaRPr/>
          </a:p>
          <a:p>
            <a:pPr indent="-317500" lvl="0" marL="457200" rtl="0" algn="l">
              <a:lnSpc>
                <a:spcPct val="100000"/>
              </a:lnSpc>
              <a:spcBef>
                <a:spcPts val="0"/>
              </a:spcBef>
              <a:spcAft>
                <a:spcPts val="0"/>
              </a:spcAft>
              <a:buSzPts val="1400"/>
              <a:buChar char="-"/>
            </a:pPr>
            <a:r>
              <a:rPr lang="en"/>
              <a:t>Stackoverflow</a:t>
            </a:r>
            <a:endParaRPr/>
          </a:p>
          <a:p>
            <a:pPr indent="-317500" lvl="0" marL="457200" rtl="0" algn="l">
              <a:lnSpc>
                <a:spcPct val="100000"/>
              </a:lnSpc>
              <a:spcBef>
                <a:spcPts val="0"/>
              </a:spcBef>
              <a:spcAft>
                <a:spcPts val="0"/>
              </a:spcAft>
              <a:buSzPts val="1400"/>
              <a:buChar char="-"/>
            </a:pPr>
            <a:r>
              <a:rPr lang="en"/>
              <a:t>Pandas Documentaries</a:t>
            </a:r>
            <a:endParaRPr/>
          </a:p>
          <a:p>
            <a:pPr indent="-317500" lvl="0" marL="457200" rtl="0" algn="l">
              <a:lnSpc>
                <a:spcPct val="100000"/>
              </a:lnSpc>
              <a:spcBef>
                <a:spcPts val="0"/>
              </a:spcBef>
              <a:spcAft>
                <a:spcPts val="0"/>
              </a:spcAft>
              <a:buSzPts val="1400"/>
              <a:buChar char="-"/>
            </a:pPr>
            <a:r>
              <a:rPr lang="en"/>
              <a:t>Seaborn Documentaries</a:t>
            </a:r>
            <a:endParaRPr/>
          </a:p>
          <a:p>
            <a:pPr indent="-317500" lvl="0" marL="457200" rtl="0" algn="l">
              <a:lnSpc>
                <a:spcPct val="100000"/>
              </a:lnSpc>
              <a:spcBef>
                <a:spcPts val="0"/>
              </a:spcBef>
              <a:spcAft>
                <a:spcPts val="0"/>
              </a:spcAft>
              <a:buSzPts val="1400"/>
              <a:buChar char="-"/>
            </a:pPr>
            <a:r>
              <a:rPr lang="en"/>
              <a:t>GeeksforGeeks</a:t>
            </a:r>
            <a:endParaRPr/>
          </a:p>
          <a:p>
            <a:pPr indent="-317500" lvl="0" marL="457200" rtl="0" algn="l">
              <a:lnSpc>
                <a:spcPct val="100000"/>
              </a:lnSpc>
              <a:spcBef>
                <a:spcPts val="0"/>
              </a:spcBef>
              <a:spcAft>
                <a:spcPts val="0"/>
              </a:spcAft>
              <a:buSzPts val="1400"/>
              <a:buChar char="-"/>
            </a:pPr>
            <a:r>
              <a:rPr lang="en"/>
              <a:t>Tutorialspoint.com</a:t>
            </a:r>
            <a:endParaRPr/>
          </a:p>
          <a:p>
            <a:pPr indent="-317500" lvl="0" marL="457200" rtl="0" algn="l">
              <a:lnSpc>
                <a:spcPct val="100000"/>
              </a:lnSpc>
              <a:spcBef>
                <a:spcPts val="0"/>
              </a:spcBef>
              <a:spcAft>
                <a:spcPts val="0"/>
              </a:spcAft>
              <a:buSzPts val="1400"/>
              <a:buChar char="-"/>
            </a:pPr>
            <a:r>
              <a:rPr lang="en"/>
              <a:t>MachineLearningMastery.com</a:t>
            </a:r>
            <a:endParaRPr/>
          </a:p>
        </p:txBody>
      </p:sp>
      <p:sp>
        <p:nvSpPr>
          <p:cNvPr id="524" name="Google Shape;524;p65"/>
          <p:cNvSpPr txBox="1"/>
          <p:nvPr>
            <p:ph idx="1" type="subTitle"/>
          </p:nvPr>
        </p:nvSpPr>
        <p:spPr>
          <a:xfrm>
            <a:off x="4685350" y="1780125"/>
            <a:ext cx="3528300" cy="237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BOOKS</a:t>
            </a:r>
            <a:endParaRPr/>
          </a:p>
          <a:p>
            <a:pPr indent="-317500" lvl="0" marL="457200" rtl="0" algn="l">
              <a:lnSpc>
                <a:spcPct val="100000"/>
              </a:lnSpc>
              <a:spcBef>
                <a:spcPts val="0"/>
              </a:spcBef>
              <a:spcAft>
                <a:spcPts val="0"/>
              </a:spcAft>
              <a:buSzPts val="1400"/>
              <a:buChar char="-"/>
            </a:pPr>
            <a:r>
              <a:rPr lang="en"/>
              <a:t>Hands-on Machine Learning with Scikit-Learn, Keras &amp; Tensorflow</a:t>
            </a:r>
            <a:endParaRPr/>
          </a:p>
          <a:p>
            <a:pPr indent="-317500" lvl="0" marL="457200" rtl="0" algn="l">
              <a:lnSpc>
                <a:spcPct val="100000"/>
              </a:lnSpc>
              <a:spcBef>
                <a:spcPts val="0"/>
              </a:spcBef>
              <a:spcAft>
                <a:spcPts val="0"/>
              </a:spcAft>
              <a:buSzPts val="1400"/>
              <a:buChar char="-"/>
            </a:pPr>
            <a:r>
              <a:rPr lang="en"/>
              <a:t>Introduction to Machine learning</a:t>
            </a:r>
            <a:endParaRPr/>
          </a:p>
          <a:p>
            <a:pPr indent="-317500" lvl="0" marL="457200" rtl="0" algn="l">
              <a:lnSpc>
                <a:spcPct val="100000"/>
              </a:lnSpc>
              <a:spcBef>
                <a:spcPts val="0"/>
              </a:spcBef>
              <a:spcAft>
                <a:spcPts val="0"/>
              </a:spcAft>
              <a:buSzPts val="1400"/>
              <a:buChar char="-"/>
            </a:pPr>
            <a:r>
              <a:rPr lang="en"/>
              <a:t>Data Science from Scratch</a:t>
            </a:r>
            <a:endParaRPr/>
          </a:p>
          <a:p>
            <a:pPr indent="-317500" lvl="0" marL="457200" rtl="0" algn="l">
              <a:lnSpc>
                <a:spcPct val="100000"/>
              </a:lnSpc>
              <a:spcBef>
                <a:spcPts val="0"/>
              </a:spcBef>
              <a:spcAft>
                <a:spcPts val="0"/>
              </a:spcAft>
              <a:buSzPts val="1400"/>
              <a:buChar char="-"/>
            </a:pPr>
            <a:r>
              <a:rPr lang="en"/>
              <a:t>Python for Data Science Handbook</a:t>
            </a:r>
            <a:endParaRPr/>
          </a:p>
          <a:p>
            <a:pPr indent="-317500" lvl="0" marL="457200" rtl="0" algn="l">
              <a:lnSpc>
                <a:spcPct val="100000"/>
              </a:lnSpc>
              <a:spcBef>
                <a:spcPts val="0"/>
              </a:spcBef>
              <a:spcAft>
                <a:spcPts val="0"/>
              </a:spcAft>
              <a:buSzPts val="1400"/>
              <a:buChar char="-"/>
            </a:pPr>
            <a:r>
              <a:rPr lang="en"/>
              <a:t>Practical Statistics for Data Scientists</a:t>
            </a:r>
            <a:endParaRPr/>
          </a:p>
          <a:p>
            <a:pPr indent="-317500" lvl="0" marL="457200" rtl="0" algn="l">
              <a:lnSpc>
                <a:spcPct val="100000"/>
              </a:lnSpc>
              <a:spcBef>
                <a:spcPts val="0"/>
              </a:spcBef>
              <a:spcAft>
                <a:spcPts val="0"/>
              </a:spcAft>
              <a:buSzPts val="1400"/>
              <a:buChar char="-"/>
            </a:pPr>
            <a:r>
              <a:rPr lang="en"/>
              <a:t>Python for Data Analysis</a:t>
            </a:r>
            <a:endParaRPr/>
          </a:p>
          <a:p>
            <a:pPr indent="-317500" lvl="0" marL="457200" rtl="0" algn="l">
              <a:lnSpc>
                <a:spcPct val="100000"/>
              </a:lnSpc>
              <a:spcBef>
                <a:spcPts val="0"/>
              </a:spcBef>
              <a:spcAft>
                <a:spcPts val="0"/>
              </a:spcAft>
              <a:buSzPts val="1400"/>
              <a:buChar char="-"/>
            </a:pPr>
            <a:r>
              <a:rPr lang="en"/>
              <a:t>Fundamentals of Data Visualization</a:t>
            </a:r>
            <a:endParaRPr/>
          </a:p>
          <a:p>
            <a:pPr indent="0" lvl="0" marL="0" rtl="0" algn="l">
              <a:lnSpc>
                <a:spcPct val="100000"/>
              </a:lnSpc>
              <a:spcBef>
                <a:spcPts val="0"/>
              </a:spcBef>
              <a:spcAft>
                <a:spcPts val="0"/>
              </a:spcAft>
              <a:buClr>
                <a:schemeClr val="hlink"/>
              </a:buClr>
              <a:buSzPts val="1100"/>
              <a:buFont typeface="Arial"/>
              <a:buNone/>
            </a:pPr>
            <a:r>
              <a:rPr lang="en"/>
              <a:t> </a:t>
            </a:r>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0"/>
          <p:cNvSpPr txBox="1"/>
          <p:nvPr>
            <p:ph type="title"/>
          </p:nvPr>
        </p:nvSpPr>
        <p:spPr>
          <a:xfrm>
            <a:off x="714300" y="701700"/>
            <a:ext cx="7221900" cy="165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
              <a:t>COVID-19 Challenges Waiting to Solve</a:t>
            </a:r>
            <a:endParaRPr/>
          </a:p>
        </p:txBody>
      </p:sp>
      <p:sp>
        <p:nvSpPr>
          <p:cNvPr id="269" name="Google Shape;269;p30"/>
          <p:cNvSpPr txBox="1"/>
          <p:nvPr>
            <p:ph idx="1" type="subTitle"/>
          </p:nvPr>
        </p:nvSpPr>
        <p:spPr>
          <a:xfrm>
            <a:off x="714300" y="2427700"/>
            <a:ext cx="7390500" cy="1246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Inadequacy of the health system around the world</a:t>
            </a:r>
            <a:endParaRPr/>
          </a:p>
          <a:p>
            <a:pPr indent="-317500" lvl="0" marL="457200" rtl="0" algn="l">
              <a:lnSpc>
                <a:spcPct val="100000"/>
              </a:lnSpc>
              <a:spcBef>
                <a:spcPts val="0"/>
              </a:spcBef>
              <a:spcAft>
                <a:spcPts val="0"/>
              </a:spcAft>
              <a:buSzPts val="1400"/>
              <a:buChar char="-"/>
            </a:pPr>
            <a:r>
              <a:rPr lang="en"/>
              <a:t>“The occupancy of the intensive care unit is increasing”</a:t>
            </a:r>
            <a:endParaRPr/>
          </a:p>
          <a:p>
            <a:pPr indent="-317500" lvl="0" marL="457200" rtl="0" algn="l">
              <a:lnSpc>
                <a:spcPct val="100000"/>
              </a:lnSpc>
              <a:spcBef>
                <a:spcPts val="0"/>
              </a:spcBef>
              <a:spcAft>
                <a:spcPts val="0"/>
              </a:spcAft>
              <a:buSzPts val="1400"/>
              <a:buChar char="-"/>
            </a:pPr>
            <a:r>
              <a:rPr lang="en"/>
              <a:t>“The intensive care units are full!”</a:t>
            </a:r>
            <a:endParaRPr/>
          </a:p>
          <a:p>
            <a:pPr indent="-317500" lvl="0" marL="457200" rtl="0" algn="l">
              <a:lnSpc>
                <a:spcPct val="100000"/>
              </a:lnSpc>
              <a:spcBef>
                <a:spcPts val="0"/>
              </a:spcBef>
              <a:spcAft>
                <a:spcPts val="0"/>
              </a:spcAft>
              <a:buSzPts val="1400"/>
              <a:buChar char="-"/>
            </a:pPr>
            <a:r>
              <a:rPr lang="en"/>
              <a:t>The Relationship between Time - Patient - Intensive Care Prioritization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6"/>
          <p:cNvSpPr txBox="1"/>
          <p:nvPr>
            <p:ph idx="4294967295" type="title"/>
          </p:nvPr>
        </p:nvSpPr>
        <p:spPr>
          <a:xfrm>
            <a:off x="2201150" y="644775"/>
            <a:ext cx="6228600" cy="1346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800"/>
              <a:buNone/>
            </a:pPr>
            <a:r>
              <a:rPr lang="en" sz="4500"/>
              <a:t>THANK YOU!</a:t>
            </a:r>
            <a:endParaRPr sz="4500"/>
          </a:p>
        </p:txBody>
      </p:sp>
      <p:sp>
        <p:nvSpPr>
          <p:cNvPr id="530" name="Google Shape;530;p66"/>
          <p:cNvSpPr txBox="1"/>
          <p:nvPr/>
        </p:nvSpPr>
        <p:spPr>
          <a:xfrm>
            <a:off x="5429750" y="1743300"/>
            <a:ext cx="3000000" cy="446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700">
                <a:solidFill>
                  <a:schemeClr val="dk1"/>
                </a:solidFill>
                <a:latin typeface="Nunito"/>
                <a:ea typeface="Nunito"/>
                <a:cs typeface="Nunito"/>
                <a:sym typeface="Nunito"/>
              </a:rPr>
              <a:t>Do you have any questions?</a:t>
            </a:r>
            <a:endParaRPr sz="1700">
              <a:solidFill>
                <a:schemeClr val="dk1"/>
              </a:solidFill>
              <a:latin typeface="Nunito"/>
              <a:ea typeface="Nunito"/>
              <a:cs typeface="Nunito"/>
              <a:sym typeface="Nunito"/>
            </a:endParaRPr>
          </a:p>
        </p:txBody>
      </p:sp>
      <p:pic>
        <p:nvPicPr>
          <p:cNvPr id="531" name="Google Shape;531;p66"/>
          <p:cNvPicPr preferRelativeResize="0"/>
          <p:nvPr/>
        </p:nvPicPr>
        <p:blipFill>
          <a:blip r:embed="rId3">
            <a:alphaModFix/>
          </a:blip>
          <a:stretch>
            <a:fillRect/>
          </a:stretch>
        </p:blipFill>
        <p:spPr>
          <a:xfrm>
            <a:off x="343450" y="3487450"/>
            <a:ext cx="1312750" cy="1072075"/>
          </a:xfrm>
          <a:prstGeom prst="rect">
            <a:avLst/>
          </a:prstGeom>
          <a:noFill/>
          <a:ln>
            <a:noFill/>
          </a:ln>
        </p:spPr>
      </p:pic>
      <p:pic>
        <p:nvPicPr>
          <p:cNvPr id="532" name="Google Shape;532;p66"/>
          <p:cNvPicPr preferRelativeResize="0"/>
          <p:nvPr/>
        </p:nvPicPr>
        <p:blipFill rotWithShape="1">
          <a:blip r:embed="rId4">
            <a:alphaModFix/>
          </a:blip>
          <a:srcRect b="5729" l="0" r="0" t="5720"/>
          <a:stretch/>
        </p:blipFill>
        <p:spPr>
          <a:xfrm>
            <a:off x="1779850" y="3487450"/>
            <a:ext cx="1312750" cy="1072074"/>
          </a:xfrm>
          <a:prstGeom prst="rect">
            <a:avLst/>
          </a:prstGeom>
          <a:noFill/>
          <a:ln>
            <a:noFill/>
          </a:ln>
        </p:spPr>
      </p:pic>
      <p:pic>
        <p:nvPicPr>
          <p:cNvPr id="533" name="Google Shape;533;p66"/>
          <p:cNvPicPr preferRelativeResize="0"/>
          <p:nvPr/>
        </p:nvPicPr>
        <p:blipFill rotWithShape="1">
          <a:blip r:embed="rId5">
            <a:alphaModFix/>
          </a:blip>
          <a:srcRect b="0" l="0" r="-836" t="0"/>
          <a:stretch/>
        </p:blipFill>
        <p:spPr>
          <a:xfrm>
            <a:off x="3148037" y="3724063"/>
            <a:ext cx="1449175" cy="848800"/>
          </a:xfrm>
          <a:prstGeom prst="rect">
            <a:avLst/>
          </a:prstGeom>
          <a:noFill/>
          <a:ln>
            <a:noFill/>
          </a:ln>
        </p:spPr>
      </p:pic>
      <p:pic>
        <p:nvPicPr>
          <p:cNvPr id="534" name="Google Shape;534;p66"/>
          <p:cNvPicPr preferRelativeResize="0"/>
          <p:nvPr/>
        </p:nvPicPr>
        <p:blipFill rotWithShape="1">
          <a:blip r:embed="rId6">
            <a:alphaModFix/>
          </a:blip>
          <a:srcRect b="0" l="0" r="0" t="0"/>
          <a:stretch/>
        </p:blipFill>
        <p:spPr>
          <a:xfrm>
            <a:off x="4809875" y="3456888"/>
            <a:ext cx="1162762" cy="1162762"/>
          </a:xfrm>
          <a:prstGeom prst="rect">
            <a:avLst/>
          </a:prstGeom>
          <a:noFill/>
          <a:ln>
            <a:noFill/>
          </a:ln>
        </p:spPr>
      </p:pic>
      <p:pic>
        <p:nvPicPr>
          <p:cNvPr id="535" name="Google Shape;535;p66"/>
          <p:cNvPicPr preferRelativeResize="0"/>
          <p:nvPr/>
        </p:nvPicPr>
        <p:blipFill rotWithShape="1">
          <a:blip r:embed="rId7">
            <a:alphaModFix/>
          </a:blip>
          <a:srcRect b="0" l="0" r="0" t="0"/>
          <a:stretch/>
        </p:blipFill>
        <p:spPr>
          <a:xfrm>
            <a:off x="6214850" y="3974025"/>
            <a:ext cx="2806950" cy="5988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1"/>
          <p:cNvSpPr txBox="1"/>
          <p:nvPr>
            <p:ph type="title"/>
          </p:nvPr>
        </p:nvSpPr>
        <p:spPr>
          <a:xfrm>
            <a:off x="792450" y="701700"/>
            <a:ext cx="7221900" cy="912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
              <a:t>OUR GOAL</a:t>
            </a:r>
            <a:endParaRPr/>
          </a:p>
        </p:txBody>
      </p:sp>
      <p:sp>
        <p:nvSpPr>
          <p:cNvPr id="275" name="Google Shape;275;p31"/>
          <p:cNvSpPr txBox="1"/>
          <p:nvPr>
            <p:ph idx="1" type="subTitle"/>
          </p:nvPr>
        </p:nvSpPr>
        <p:spPr>
          <a:xfrm>
            <a:off x="792450" y="1459350"/>
            <a:ext cx="7390500" cy="1246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Determination of the whether the COVID-19 patient needs to be treated in the intensive care unit to preserve the health services system capacity</a:t>
            </a:r>
            <a:endParaRPr/>
          </a:p>
        </p:txBody>
      </p:sp>
      <p:sp>
        <p:nvSpPr>
          <p:cNvPr id="276" name="Google Shape;276;p31"/>
          <p:cNvSpPr txBox="1"/>
          <p:nvPr>
            <p:ph type="title"/>
          </p:nvPr>
        </p:nvSpPr>
        <p:spPr>
          <a:xfrm>
            <a:off x="792450" y="2376800"/>
            <a:ext cx="7221900" cy="912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
              <a:t>OUR PURPOSE</a:t>
            </a:r>
            <a:endParaRPr/>
          </a:p>
        </p:txBody>
      </p:sp>
      <p:sp>
        <p:nvSpPr>
          <p:cNvPr id="277" name="Google Shape;277;p31"/>
          <p:cNvSpPr txBox="1"/>
          <p:nvPr>
            <p:ph idx="1" type="subTitle"/>
          </p:nvPr>
        </p:nvSpPr>
        <p:spPr>
          <a:xfrm>
            <a:off x="792450" y="3155500"/>
            <a:ext cx="7390500" cy="1246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en"/>
              <a:t>Giving the most accurate answer to </a:t>
            </a:r>
            <a:r>
              <a:rPr lang="en" u="sng"/>
              <a:t>tertiary hospitals</a:t>
            </a:r>
            <a:r>
              <a:rPr lang="en"/>
              <a:t> based on the available data, based on </a:t>
            </a:r>
            <a:r>
              <a:rPr b="1" lang="en"/>
              <a:t>the patient’s need for ICU support</a:t>
            </a:r>
            <a:endParaRPr b="1"/>
          </a:p>
          <a:p>
            <a:pPr indent="-317500" lvl="0" marL="457200" rtl="0" algn="l">
              <a:lnSpc>
                <a:spcPct val="100000"/>
              </a:lnSpc>
              <a:spcBef>
                <a:spcPts val="0"/>
              </a:spcBef>
              <a:spcAft>
                <a:spcPts val="0"/>
              </a:spcAft>
              <a:buSzPts val="1400"/>
              <a:buAutoNum type="arabicPeriod"/>
            </a:pPr>
            <a:r>
              <a:rPr lang="en"/>
              <a:t>Providing an accurate answer to </a:t>
            </a:r>
            <a:r>
              <a:rPr lang="en" u="sng"/>
              <a:t>local and temporary hospitals</a:t>
            </a:r>
            <a:r>
              <a:rPr lang="en"/>
              <a:t> based on subsampling of widely available data, </a:t>
            </a:r>
            <a:r>
              <a:rPr b="1" lang="en"/>
              <a:t>based on not needing ICU support</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32"/>
          <p:cNvPicPr preferRelativeResize="0"/>
          <p:nvPr/>
        </p:nvPicPr>
        <p:blipFill rotWithShape="1">
          <a:blip r:embed="rId3">
            <a:alphaModFix/>
          </a:blip>
          <a:srcRect b="-2100" l="30644" r="14346" t="2100"/>
          <a:stretch/>
        </p:blipFill>
        <p:spPr>
          <a:xfrm>
            <a:off x="-16400" y="62288"/>
            <a:ext cx="3978800" cy="4672647"/>
          </a:xfrm>
          <a:prstGeom prst="rect">
            <a:avLst/>
          </a:prstGeom>
          <a:noFill/>
          <a:ln>
            <a:noFill/>
          </a:ln>
        </p:spPr>
      </p:pic>
      <p:grpSp>
        <p:nvGrpSpPr>
          <p:cNvPr id="283" name="Google Shape;283;p32"/>
          <p:cNvGrpSpPr/>
          <p:nvPr/>
        </p:nvGrpSpPr>
        <p:grpSpPr>
          <a:xfrm>
            <a:off x="-88050" y="-183445"/>
            <a:ext cx="4122098" cy="5167493"/>
            <a:chOff x="-254950" y="-143575"/>
            <a:chExt cx="4122098" cy="5167493"/>
          </a:xfrm>
        </p:grpSpPr>
        <p:sp>
          <p:nvSpPr>
            <p:cNvPr id="284" name="Google Shape;284;p32"/>
            <p:cNvSpPr/>
            <p:nvPr/>
          </p:nvSpPr>
          <p:spPr>
            <a:xfrm>
              <a:off x="-254950" y="-143575"/>
              <a:ext cx="4122098" cy="5143411"/>
            </a:xfrm>
            <a:custGeom>
              <a:rect b="b" l="l" r="r" t="t"/>
              <a:pathLst>
                <a:path extrusionOk="0" h="109580" w="87821">
                  <a:moveTo>
                    <a:pt x="47636" y="7118"/>
                  </a:moveTo>
                  <a:cubicBezTo>
                    <a:pt x="64818" y="7118"/>
                    <a:pt x="78739" y="19006"/>
                    <a:pt x="78739" y="33680"/>
                  </a:cubicBezTo>
                  <a:lnTo>
                    <a:pt x="16533" y="33680"/>
                  </a:lnTo>
                  <a:cubicBezTo>
                    <a:pt x="16533" y="19006"/>
                    <a:pt x="30454" y="7118"/>
                    <a:pt x="47636" y="7118"/>
                  </a:cubicBezTo>
                  <a:close/>
                  <a:moveTo>
                    <a:pt x="78651" y="37608"/>
                  </a:moveTo>
                  <a:cubicBezTo>
                    <a:pt x="81299" y="43060"/>
                    <a:pt x="82298" y="62206"/>
                    <a:pt x="70691" y="71411"/>
                  </a:cubicBezTo>
                  <a:lnTo>
                    <a:pt x="24949" y="71411"/>
                  </a:lnTo>
                  <a:cubicBezTo>
                    <a:pt x="16603" y="67624"/>
                    <a:pt x="12466" y="49635"/>
                    <a:pt x="16428" y="37608"/>
                  </a:cubicBezTo>
                  <a:close/>
                  <a:moveTo>
                    <a:pt x="59190" y="75338"/>
                  </a:moveTo>
                  <a:cubicBezTo>
                    <a:pt x="59190" y="91152"/>
                    <a:pt x="47689" y="103986"/>
                    <a:pt x="33487" y="103986"/>
                  </a:cubicBezTo>
                  <a:cubicBezTo>
                    <a:pt x="19286" y="103986"/>
                    <a:pt x="7767" y="91152"/>
                    <a:pt x="7767" y="75338"/>
                  </a:cubicBezTo>
                  <a:close/>
                  <a:moveTo>
                    <a:pt x="0" y="0"/>
                  </a:moveTo>
                  <a:lnTo>
                    <a:pt x="0" y="109579"/>
                  </a:lnTo>
                  <a:lnTo>
                    <a:pt x="87821" y="109579"/>
                  </a:lnTo>
                  <a:lnTo>
                    <a:pt x="8782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2"/>
            <p:cNvSpPr/>
            <p:nvPr/>
          </p:nvSpPr>
          <p:spPr>
            <a:xfrm>
              <a:off x="748985" y="477161"/>
              <a:ext cx="2919841" cy="1246801"/>
            </a:xfrm>
            <a:custGeom>
              <a:rect b="b" l="l" r="r" t="t"/>
              <a:pathLst>
                <a:path extrusionOk="0" fill="none" h="26563" w="62207">
                  <a:moveTo>
                    <a:pt x="62206" y="26562"/>
                  </a:moveTo>
                  <a:lnTo>
                    <a:pt x="1" y="26562"/>
                  </a:lnTo>
                  <a:cubicBezTo>
                    <a:pt x="1" y="11888"/>
                    <a:pt x="13922" y="0"/>
                    <a:pt x="31104" y="0"/>
                  </a:cubicBezTo>
                  <a:cubicBezTo>
                    <a:pt x="48286" y="0"/>
                    <a:pt x="62206" y="11888"/>
                    <a:pt x="62206" y="26562"/>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2"/>
            <p:cNvSpPr/>
            <p:nvPr/>
          </p:nvSpPr>
          <p:spPr>
            <a:xfrm>
              <a:off x="337535" y="3679159"/>
              <a:ext cx="2413714" cy="1344759"/>
            </a:xfrm>
            <a:custGeom>
              <a:rect b="b" l="l" r="r" t="t"/>
              <a:pathLst>
                <a:path extrusionOk="0" fill="none" h="28650" w="51424">
                  <a:moveTo>
                    <a:pt x="0" y="1"/>
                  </a:moveTo>
                  <a:lnTo>
                    <a:pt x="51424" y="1"/>
                  </a:lnTo>
                  <a:cubicBezTo>
                    <a:pt x="51424" y="15815"/>
                    <a:pt x="39922" y="28649"/>
                    <a:pt x="25721" y="28649"/>
                  </a:cubicBezTo>
                  <a:cubicBezTo>
                    <a:pt x="11519" y="28649"/>
                    <a:pt x="0" y="15815"/>
                    <a:pt x="0" y="1"/>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2"/>
            <p:cNvSpPr/>
            <p:nvPr/>
          </p:nvSpPr>
          <p:spPr>
            <a:xfrm>
              <a:off x="558092" y="1908224"/>
              <a:ext cx="3277786" cy="1586675"/>
            </a:xfrm>
            <a:custGeom>
              <a:rect b="b" l="l" r="r" t="t"/>
              <a:pathLst>
                <a:path extrusionOk="0" fill="none" h="33804" w="69833">
                  <a:moveTo>
                    <a:pt x="66186" y="1"/>
                  </a:moveTo>
                  <a:cubicBezTo>
                    <a:pt x="68833" y="5453"/>
                    <a:pt x="69833" y="24599"/>
                    <a:pt x="58226" y="33804"/>
                  </a:cubicBezTo>
                  <a:lnTo>
                    <a:pt x="12483" y="33804"/>
                  </a:lnTo>
                  <a:cubicBezTo>
                    <a:pt x="4138" y="30017"/>
                    <a:pt x="0" y="12028"/>
                    <a:pt x="3963" y="1"/>
                  </a:cubicBezTo>
                  <a:close/>
                </a:path>
              </a:pathLst>
            </a:custGeom>
            <a:noFill/>
            <a:ln cap="flat" cmpd="sng" w="19050">
              <a:solidFill>
                <a:schemeClr val="dk2"/>
              </a:solidFill>
              <a:prstDash val="solid"/>
              <a:miter lim="1753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8" name="Google Shape;288;p32"/>
          <p:cNvSpPr txBox="1"/>
          <p:nvPr>
            <p:ph type="title"/>
          </p:nvPr>
        </p:nvSpPr>
        <p:spPr>
          <a:xfrm>
            <a:off x="3867300" y="1797988"/>
            <a:ext cx="4562400" cy="15639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 sz="3400"/>
              <a:t>DATA </a:t>
            </a:r>
            <a:r>
              <a:rPr lang="en" sz="3400">
                <a:solidFill>
                  <a:schemeClr val="dk1"/>
                </a:solidFill>
              </a:rPr>
              <a:t>UNDERSTANDING</a:t>
            </a:r>
            <a:endParaRPr sz="3400">
              <a:solidFill>
                <a:schemeClr val="dk1"/>
              </a:solidFill>
            </a:endParaRPr>
          </a:p>
        </p:txBody>
      </p:sp>
      <p:sp>
        <p:nvSpPr>
          <p:cNvPr id="289" name="Google Shape;289;p32"/>
          <p:cNvSpPr txBox="1"/>
          <p:nvPr>
            <p:ph idx="1" type="subTitle"/>
          </p:nvPr>
        </p:nvSpPr>
        <p:spPr>
          <a:xfrm>
            <a:off x="3867300" y="3832650"/>
            <a:ext cx="4854900" cy="617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Collection the data | Understanding the Target</a:t>
            </a:r>
            <a:endParaRPr/>
          </a:p>
        </p:txBody>
      </p:sp>
      <p:sp>
        <p:nvSpPr>
          <p:cNvPr id="290" name="Google Shape;290;p32"/>
          <p:cNvSpPr txBox="1"/>
          <p:nvPr>
            <p:ph idx="2" type="title"/>
          </p:nvPr>
        </p:nvSpPr>
        <p:spPr>
          <a:xfrm>
            <a:off x="6985175" y="663910"/>
            <a:ext cx="1536900" cy="1095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0"/>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3"/>
          <p:cNvSpPr txBox="1"/>
          <p:nvPr>
            <p:ph type="title"/>
          </p:nvPr>
        </p:nvSpPr>
        <p:spPr>
          <a:xfrm>
            <a:off x="714300" y="701700"/>
            <a:ext cx="7221900" cy="1656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
              <a:t>Collection of the Raw Data</a:t>
            </a:r>
            <a:endParaRPr/>
          </a:p>
        </p:txBody>
      </p:sp>
      <p:sp>
        <p:nvSpPr>
          <p:cNvPr id="296" name="Google Shape;296;p33"/>
          <p:cNvSpPr txBox="1"/>
          <p:nvPr>
            <p:ph idx="1" type="subTitle"/>
          </p:nvPr>
        </p:nvSpPr>
        <p:spPr>
          <a:xfrm>
            <a:off x="714300" y="1997525"/>
            <a:ext cx="7390500" cy="28170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Dataset Link: </a:t>
            </a:r>
            <a:r>
              <a:rPr lang="en" u="sng">
                <a:solidFill>
                  <a:schemeClr val="hlink"/>
                </a:solidFill>
                <a:hlinkClick r:id="rId3"/>
              </a:rPr>
              <a:t>COVID-19 - Clinical Data to assess diagnosis</a:t>
            </a:r>
            <a:endParaRPr/>
          </a:p>
          <a:p>
            <a:pPr indent="-317500" lvl="0" marL="457200" rtl="0" algn="l">
              <a:lnSpc>
                <a:spcPct val="100000"/>
              </a:lnSpc>
              <a:spcBef>
                <a:spcPts val="0"/>
              </a:spcBef>
              <a:spcAft>
                <a:spcPts val="0"/>
              </a:spcAft>
              <a:buSzPts val="1400"/>
              <a:buChar char="➔"/>
            </a:pPr>
            <a:r>
              <a:rPr lang="en"/>
              <a:t>This dataset consists of :</a:t>
            </a:r>
            <a:endParaRPr/>
          </a:p>
          <a:p>
            <a:pPr indent="-317500" lvl="1" marL="914400" rtl="0" algn="l">
              <a:lnSpc>
                <a:spcPct val="100000"/>
              </a:lnSpc>
              <a:spcBef>
                <a:spcPts val="0"/>
              </a:spcBef>
              <a:spcAft>
                <a:spcPts val="0"/>
              </a:spcAft>
              <a:buSzPts val="1400"/>
              <a:buChar char="◆"/>
            </a:pPr>
            <a:r>
              <a:rPr lang="en"/>
              <a:t>Patient demographic information</a:t>
            </a:r>
            <a:endParaRPr/>
          </a:p>
          <a:p>
            <a:pPr indent="-317500" lvl="1" marL="914400" rtl="0" algn="l">
              <a:lnSpc>
                <a:spcPct val="100000"/>
              </a:lnSpc>
              <a:spcBef>
                <a:spcPts val="0"/>
              </a:spcBef>
              <a:spcAft>
                <a:spcPts val="0"/>
              </a:spcAft>
              <a:buSzPts val="1400"/>
              <a:buChar char="◆"/>
            </a:pPr>
            <a:r>
              <a:rPr lang="en"/>
              <a:t>Patient previous grouped diseases</a:t>
            </a:r>
            <a:endParaRPr/>
          </a:p>
          <a:p>
            <a:pPr indent="-317500" lvl="1" marL="914400" rtl="0" algn="l">
              <a:lnSpc>
                <a:spcPct val="100000"/>
              </a:lnSpc>
              <a:spcBef>
                <a:spcPts val="0"/>
              </a:spcBef>
              <a:spcAft>
                <a:spcPts val="0"/>
              </a:spcAft>
              <a:buSzPts val="1400"/>
              <a:buChar char="◆"/>
            </a:pPr>
            <a:r>
              <a:rPr lang="en"/>
              <a:t>Blood results</a:t>
            </a:r>
            <a:endParaRPr/>
          </a:p>
          <a:p>
            <a:pPr indent="-317500" lvl="1" marL="914400" rtl="0" algn="l">
              <a:lnSpc>
                <a:spcPct val="100000"/>
              </a:lnSpc>
              <a:spcBef>
                <a:spcPts val="0"/>
              </a:spcBef>
              <a:spcAft>
                <a:spcPts val="0"/>
              </a:spcAft>
              <a:buSzPts val="1400"/>
              <a:buChar char="◆"/>
            </a:pPr>
            <a:r>
              <a:rPr lang="en"/>
              <a:t>Vital signs</a:t>
            </a:r>
            <a:endParaRPr/>
          </a:p>
          <a:p>
            <a:pPr indent="-406400" lvl="2" marL="1371600" rtl="0" algn="l">
              <a:lnSpc>
                <a:spcPct val="100000"/>
              </a:lnSpc>
              <a:spcBef>
                <a:spcPts val="0"/>
              </a:spcBef>
              <a:spcAft>
                <a:spcPts val="0"/>
              </a:spcAft>
              <a:buSzPts val="1400"/>
              <a:buChar char="●"/>
            </a:pPr>
            <a:r>
              <a:rPr lang="en"/>
              <a:t>Diastolic Blood Pressure</a:t>
            </a:r>
            <a:endParaRPr/>
          </a:p>
          <a:p>
            <a:pPr indent="-406400" lvl="2" marL="1371600" rtl="0" algn="l">
              <a:lnSpc>
                <a:spcPct val="100000"/>
              </a:lnSpc>
              <a:spcBef>
                <a:spcPts val="0"/>
              </a:spcBef>
              <a:spcAft>
                <a:spcPts val="0"/>
              </a:spcAft>
              <a:buSzPts val="1400"/>
              <a:buChar char="●"/>
            </a:pPr>
            <a:r>
              <a:rPr lang="en"/>
              <a:t>Systolic Blood Pressure</a:t>
            </a:r>
            <a:endParaRPr/>
          </a:p>
          <a:p>
            <a:pPr indent="-406400" lvl="2" marL="1371600" rtl="0" algn="l">
              <a:lnSpc>
                <a:spcPct val="100000"/>
              </a:lnSpc>
              <a:spcBef>
                <a:spcPts val="0"/>
              </a:spcBef>
              <a:spcAft>
                <a:spcPts val="0"/>
              </a:spcAft>
              <a:buSzPts val="1400"/>
              <a:buChar char="●"/>
            </a:pPr>
            <a:r>
              <a:rPr lang="en"/>
              <a:t>Heart Rate</a:t>
            </a:r>
            <a:endParaRPr/>
          </a:p>
          <a:p>
            <a:pPr indent="-406400" lvl="2" marL="1371600" rtl="0" algn="l">
              <a:lnSpc>
                <a:spcPct val="100000"/>
              </a:lnSpc>
              <a:spcBef>
                <a:spcPts val="0"/>
              </a:spcBef>
              <a:spcAft>
                <a:spcPts val="0"/>
              </a:spcAft>
              <a:buSzPts val="1400"/>
              <a:buChar char="●"/>
            </a:pPr>
            <a:r>
              <a:rPr lang="en"/>
              <a:t>Respiratory Rate</a:t>
            </a:r>
            <a:endParaRPr/>
          </a:p>
          <a:p>
            <a:pPr indent="-406400" lvl="2" marL="1371600" rtl="0" algn="l">
              <a:lnSpc>
                <a:spcPct val="100000"/>
              </a:lnSpc>
              <a:spcBef>
                <a:spcPts val="0"/>
              </a:spcBef>
              <a:spcAft>
                <a:spcPts val="0"/>
              </a:spcAft>
              <a:buSzPts val="1400"/>
              <a:buChar char="●"/>
            </a:pPr>
            <a:r>
              <a:rPr lang="en"/>
              <a:t>Temperature</a:t>
            </a:r>
            <a:endParaRPr/>
          </a:p>
          <a:p>
            <a:pPr indent="-406400" lvl="2" marL="1371600" rtl="0" algn="l">
              <a:lnSpc>
                <a:spcPct val="100000"/>
              </a:lnSpc>
              <a:spcBef>
                <a:spcPts val="0"/>
              </a:spcBef>
              <a:spcAft>
                <a:spcPts val="0"/>
              </a:spcAft>
              <a:buSzPts val="1400"/>
              <a:buChar char="●"/>
            </a:pPr>
            <a:r>
              <a:rPr lang="en"/>
              <a:t>Oxygen Saturation</a:t>
            </a:r>
            <a:endParaRPr/>
          </a:p>
          <a:p>
            <a:pPr indent="0" lvl="0" marL="1371600" rtl="0" algn="l">
              <a:lnSpc>
                <a:spcPct val="100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4"/>
          <p:cNvSpPr txBox="1"/>
          <p:nvPr>
            <p:ph type="title"/>
          </p:nvPr>
        </p:nvSpPr>
        <p:spPr>
          <a:xfrm>
            <a:off x="714300" y="745200"/>
            <a:ext cx="35283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Data Set</a:t>
            </a:r>
            <a:endParaRPr/>
          </a:p>
        </p:txBody>
      </p:sp>
      <p:sp>
        <p:nvSpPr>
          <p:cNvPr id="302" name="Google Shape;302;p34"/>
          <p:cNvSpPr txBox="1"/>
          <p:nvPr>
            <p:ph idx="1" type="subTitle"/>
          </p:nvPr>
        </p:nvSpPr>
        <p:spPr>
          <a:xfrm>
            <a:off x="545650" y="1213200"/>
            <a:ext cx="3696900" cy="3715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Number of rows : 1925</a:t>
            </a:r>
            <a:endParaRPr/>
          </a:p>
          <a:p>
            <a:pPr indent="-317500" lvl="0" marL="457200" rtl="0" algn="l">
              <a:lnSpc>
                <a:spcPct val="100000"/>
              </a:lnSpc>
              <a:spcBef>
                <a:spcPts val="0"/>
              </a:spcBef>
              <a:spcAft>
                <a:spcPts val="0"/>
              </a:spcAft>
              <a:buSzPts val="1400"/>
              <a:buChar char="-"/>
            </a:pPr>
            <a:r>
              <a:rPr lang="en"/>
              <a:t>Number of inpatients: 385</a:t>
            </a:r>
            <a:endParaRPr/>
          </a:p>
          <a:p>
            <a:pPr indent="-317500" lvl="0" marL="457200" rtl="0" algn="l">
              <a:lnSpc>
                <a:spcPct val="100000"/>
              </a:lnSpc>
              <a:spcBef>
                <a:spcPts val="0"/>
              </a:spcBef>
              <a:spcAft>
                <a:spcPts val="0"/>
              </a:spcAft>
              <a:buSzPts val="1400"/>
              <a:buChar char="-"/>
            </a:pPr>
            <a:r>
              <a:rPr lang="en"/>
              <a:t>Number of features : 230 + 1 (target)</a:t>
            </a:r>
            <a:endParaRPr/>
          </a:p>
          <a:p>
            <a:pPr indent="-317500" lvl="0" marL="457200" rtl="0" algn="l">
              <a:lnSpc>
                <a:spcPct val="100000"/>
              </a:lnSpc>
              <a:spcBef>
                <a:spcPts val="0"/>
              </a:spcBef>
              <a:spcAft>
                <a:spcPts val="0"/>
              </a:spcAft>
              <a:buSzPts val="1400"/>
              <a:buChar char="-"/>
            </a:pPr>
            <a:r>
              <a:rPr lang="en"/>
              <a:t>Each patient's medical records in different windows are located on 5 different rows</a:t>
            </a:r>
            <a:endParaRPr/>
          </a:p>
          <a:p>
            <a:pPr indent="0" lvl="0" marL="4572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lang="en"/>
              <a:t>0 stands for negative →  Patient didn’t experienced ICU admission.</a:t>
            </a:r>
            <a:endParaRPr/>
          </a:p>
          <a:p>
            <a:pPr indent="-317500" lvl="0" marL="457200" rtl="0" algn="l">
              <a:lnSpc>
                <a:spcPct val="100000"/>
              </a:lnSpc>
              <a:spcBef>
                <a:spcPts val="0"/>
              </a:spcBef>
              <a:spcAft>
                <a:spcPts val="0"/>
              </a:spcAft>
              <a:buSzPts val="1400"/>
              <a:buChar char="-"/>
            </a:pPr>
            <a:r>
              <a:rPr lang="en"/>
              <a:t>1 stands for positive. → Patient experienced ICU admission.</a:t>
            </a:r>
            <a:endParaRPr/>
          </a:p>
          <a:p>
            <a:pPr indent="-317500" lvl="0" marL="457200" rtl="0" algn="l">
              <a:lnSpc>
                <a:spcPct val="100000"/>
              </a:lnSpc>
              <a:spcBef>
                <a:spcPts val="0"/>
              </a:spcBef>
              <a:spcAft>
                <a:spcPts val="0"/>
              </a:spcAft>
              <a:buSzPts val="1400"/>
              <a:buChar char="-"/>
            </a:pPr>
            <a:r>
              <a:rPr lang="en"/>
              <a:t>Patient with ID 2 experienced ICU admission after 12 hours</a:t>
            </a:r>
            <a:endParaRPr/>
          </a:p>
          <a:p>
            <a:pPr indent="-317500" lvl="0" marL="457200" rtl="0" algn="l">
              <a:lnSpc>
                <a:spcPct val="100000"/>
              </a:lnSpc>
              <a:spcBef>
                <a:spcPts val="0"/>
              </a:spcBef>
              <a:spcAft>
                <a:spcPts val="0"/>
              </a:spcAft>
              <a:buSzPts val="1400"/>
              <a:buChar char="-"/>
            </a:pPr>
            <a:r>
              <a:rPr lang="en"/>
              <a:t>Patient with ID 11 experienced ICU admission between 6 and 12 hours</a:t>
            </a:r>
            <a:endParaRPr/>
          </a:p>
          <a:p>
            <a:pPr indent="-317500" lvl="0" marL="457200" rtl="0" algn="l">
              <a:lnSpc>
                <a:spcPct val="100000"/>
              </a:lnSpc>
              <a:spcBef>
                <a:spcPts val="0"/>
              </a:spcBef>
              <a:spcAft>
                <a:spcPts val="0"/>
              </a:spcAft>
              <a:buSzPts val="1400"/>
              <a:buChar char="-"/>
            </a:pPr>
            <a:r>
              <a:rPr lang="en"/>
              <a:t>Patients with ID 12 did not experience</a:t>
            </a:r>
            <a:r>
              <a:rPr lang="en"/>
              <a:t>d</a:t>
            </a:r>
            <a:r>
              <a:rPr lang="en"/>
              <a:t> ICU admission.</a:t>
            </a:r>
            <a:endParaRPr/>
          </a:p>
          <a:p>
            <a:pPr indent="0" lvl="0" marL="0" rtl="0" algn="l">
              <a:lnSpc>
                <a:spcPct val="100000"/>
              </a:lnSpc>
              <a:spcBef>
                <a:spcPts val="0"/>
              </a:spcBef>
              <a:spcAft>
                <a:spcPts val="0"/>
              </a:spcAft>
              <a:buSzPts val="1400"/>
              <a:buNone/>
            </a:pPr>
            <a:r>
              <a:t/>
            </a:r>
            <a:endParaRPr/>
          </a:p>
        </p:txBody>
      </p:sp>
      <p:pic>
        <p:nvPicPr>
          <p:cNvPr id="303" name="Google Shape;303;p34"/>
          <p:cNvPicPr preferRelativeResize="0"/>
          <p:nvPr/>
        </p:nvPicPr>
        <p:blipFill rotWithShape="1">
          <a:blip r:embed="rId3">
            <a:alphaModFix/>
          </a:blip>
          <a:srcRect b="0" l="0" r="0" t="0"/>
          <a:stretch/>
        </p:blipFill>
        <p:spPr>
          <a:xfrm>
            <a:off x="4242600" y="745188"/>
            <a:ext cx="4596600" cy="36531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5"/>
          <p:cNvSpPr txBox="1"/>
          <p:nvPr>
            <p:ph type="title"/>
          </p:nvPr>
        </p:nvSpPr>
        <p:spPr>
          <a:xfrm>
            <a:off x="546550" y="797600"/>
            <a:ext cx="82056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PATIENT - ICU - WINDOW RELATIONSHIP (CUMULATIVE)</a:t>
            </a:r>
            <a:endParaRPr/>
          </a:p>
        </p:txBody>
      </p:sp>
      <p:sp>
        <p:nvSpPr>
          <p:cNvPr id="309" name="Google Shape;309;p35"/>
          <p:cNvSpPr txBox="1"/>
          <p:nvPr>
            <p:ph idx="1" type="subTitle"/>
          </p:nvPr>
        </p:nvSpPr>
        <p:spPr>
          <a:xfrm>
            <a:off x="4555975" y="1570400"/>
            <a:ext cx="4196100" cy="5316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Number of patients admitted to ICU between </a:t>
            </a:r>
            <a:endParaRPr/>
          </a:p>
          <a:p>
            <a:pPr indent="-317500" lvl="0" marL="914400" rtl="0" algn="l">
              <a:lnSpc>
                <a:spcPct val="100000"/>
              </a:lnSpc>
              <a:spcBef>
                <a:spcPts val="0"/>
              </a:spcBef>
              <a:spcAft>
                <a:spcPts val="0"/>
              </a:spcAft>
              <a:buSzPts val="1400"/>
              <a:buChar char="-"/>
            </a:pPr>
            <a:r>
              <a:rPr lang="en"/>
              <a:t>0 - 2 hours : 32</a:t>
            </a:r>
            <a:endParaRPr/>
          </a:p>
          <a:p>
            <a:pPr indent="-317500" lvl="0" marL="914400" rtl="0" algn="l">
              <a:lnSpc>
                <a:spcPct val="100000"/>
              </a:lnSpc>
              <a:spcBef>
                <a:spcPts val="0"/>
              </a:spcBef>
              <a:spcAft>
                <a:spcPts val="0"/>
              </a:spcAft>
              <a:buSzPts val="1400"/>
              <a:buChar char="-"/>
            </a:pPr>
            <a:r>
              <a:rPr lang="en"/>
              <a:t>2 - 4 hours: 27</a:t>
            </a:r>
            <a:endParaRPr/>
          </a:p>
          <a:p>
            <a:pPr indent="-317500" lvl="0" marL="914400" rtl="0" algn="l">
              <a:lnSpc>
                <a:spcPct val="100000"/>
              </a:lnSpc>
              <a:spcBef>
                <a:spcPts val="0"/>
              </a:spcBef>
              <a:spcAft>
                <a:spcPts val="0"/>
              </a:spcAft>
              <a:buSzPts val="1400"/>
              <a:buChar char="-"/>
            </a:pPr>
            <a:r>
              <a:rPr lang="en"/>
              <a:t>4 - 6 hours: 40</a:t>
            </a:r>
            <a:endParaRPr/>
          </a:p>
          <a:p>
            <a:pPr indent="-317500" lvl="0" marL="914400" rtl="0" algn="l">
              <a:lnSpc>
                <a:spcPct val="100000"/>
              </a:lnSpc>
              <a:spcBef>
                <a:spcPts val="0"/>
              </a:spcBef>
              <a:spcAft>
                <a:spcPts val="0"/>
              </a:spcAft>
              <a:buSzPts val="1400"/>
              <a:buChar char="-"/>
            </a:pPr>
            <a:r>
              <a:rPr lang="en"/>
              <a:t>6 - 12 hours: 31</a:t>
            </a:r>
            <a:endParaRPr/>
          </a:p>
          <a:p>
            <a:pPr indent="-317500" lvl="0" marL="914400" rtl="0" algn="l">
              <a:lnSpc>
                <a:spcPct val="100000"/>
              </a:lnSpc>
              <a:spcBef>
                <a:spcPts val="0"/>
              </a:spcBef>
              <a:spcAft>
                <a:spcPts val="0"/>
              </a:spcAft>
              <a:buSzPts val="1400"/>
              <a:buChar char="-"/>
            </a:pPr>
            <a:r>
              <a:rPr lang="en"/>
              <a:t>above 12 hours: 65</a:t>
            </a:r>
            <a:endParaRPr/>
          </a:p>
          <a:p>
            <a:pPr indent="-342900" lvl="0" marL="457200" rtl="0" algn="l">
              <a:spcBef>
                <a:spcPts val="0"/>
              </a:spcBef>
              <a:spcAft>
                <a:spcPts val="0"/>
              </a:spcAft>
              <a:buSzPts val="1400"/>
              <a:buChar char="-"/>
            </a:pPr>
            <a:r>
              <a:rPr lang="en"/>
              <a:t>Number of patients who experienced ICU: 195</a:t>
            </a:r>
            <a:endParaRPr/>
          </a:p>
          <a:p>
            <a:pPr indent="-317500" lvl="0" marL="457200" rtl="0" algn="l">
              <a:lnSpc>
                <a:spcPct val="100000"/>
              </a:lnSpc>
              <a:spcBef>
                <a:spcPts val="0"/>
              </a:spcBef>
              <a:spcAft>
                <a:spcPts val="0"/>
              </a:spcAft>
              <a:buSzPts val="1400"/>
              <a:buChar char="-"/>
            </a:pPr>
            <a:r>
              <a:rPr lang="en"/>
              <a:t>Number of patients who don’t experienced ICU: 190</a:t>
            </a:r>
            <a:endParaRPr/>
          </a:p>
          <a:p>
            <a:pPr indent="-317500" lvl="0" marL="457200" rtl="0" algn="l">
              <a:lnSpc>
                <a:spcPct val="100000"/>
              </a:lnSpc>
              <a:spcBef>
                <a:spcPts val="0"/>
              </a:spcBef>
              <a:spcAft>
                <a:spcPts val="0"/>
              </a:spcAft>
              <a:buSzPts val="1400"/>
              <a:buChar char="-"/>
            </a:pPr>
            <a:r>
              <a:rPr lang="en"/>
              <a:t>Number of patients who back to the normal stage: 0</a:t>
            </a:r>
            <a:endParaRPr/>
          </a:p>
          <a:p>
            <a:pPr indent="0" lvl="0" marL="91440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pic>
        <p:nvPicPr>
          <p:cNvPr id="310" name="Google Shape;310;p35"/>
          <p:cNvPicPr preferRelativeResize="0"/>
          <p:nvPr/>
        </p:nvPicPr>
        <p:blipFill rotWithShape="1">
          <a:blip r:embed="rId3">
            <a:alphaModFix/>
          </a:blip>
          <a:srcRect b="0" l="0" r="0" t="0"/>
          <a:stretch/>
        </p:blipFill>
        <p:spPr>
          <a:xfrm>
            <a:off x="562586" y="1956480"/>
            <a:ext cx="4009414" cy="2539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 Brain Cancer by Slidesgo">
  <a:themeElements>
    <a:clrScheme name="Simple Light">
      <a:dk1>
        <a:srgbClr val="434343"/>
      </a:dk1>
      <a:lt1>
        <a:srgbClr val="F3F3F3"/>
      </a:lt1>
      <a:dk2>
        <a:srgbClr val="FF5B5B"/>
      </a:dk2>
      <a:lt2>
        <a:srgbClr val="666666"/>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