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Bebas Neue"/>
      <p:regular r:id="rId47"/>
    </p:embeddedFont>
    <p:embeddedFont>
      <p:font typeface="Baumans"/>
      <p:regular r:id="rId48"/>
    </p:embeddedFont>
    <p:embeddedFont>
      <p:font typeface="Nunito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umans-regular.fntdata"/><Relationship Id="rId47" Type="http://schemas.openxmlformats.org/officeDocument/2006/relationships/font" Target="fonts/BebasNeue-regular.fntdata"/><Relationship Id="rId49" Type="http://schemas.openxmlformats.org/officeDocument/2006/relationships/font" Target="fonts/Nuni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oboto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NunitoLight-italic.fntdata"/><Relationship Id="rId50" Type="http://schemas.openxmlformats.org/officeDocument/2006/relationships/font" Target="fonts/NunitoLight-bold.fntdata"/><Relationship Id="rId52" Type="http://schemas.openxmlformats.org/officeDocument/2006/relationships/font" Target="fonts/Nuni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6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8" name="Google Shape;40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3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g1035ddf4a2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5" name="Google Shape;4195;g1035ddf4a2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CPU’dan GPU’ya geçmek için Tensorflow kullanıldı. Buradaki amacımız modelleme aşamasında süreyi hızlandırmak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Farklı dizinlerden her bir resmin diğer aşamalarda kulanılması için verinin yükleme aşaması yapıldı.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Modelleme aşamasında çalışmak için Normal olan resimlere 0, Pnömoni olan resimlere 1 etiketlendirilmesi yapıldı.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5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g1035ddf4a2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7" name="Google Shape;4207;g1035ddf4a2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Pnömoni (Üstteki) ve Normal (Alttaki) Resimler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g1035ddf4a2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6" name="Google Shape;4216;g1035ddf4a2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resimlerin az olması nedeniyle resimleri </a:t>
            </a:r>
            <a:r>
              <a:rPr lang="en"/>
              <a:t>çoğaltmak</a:t>
            </a:r>
            <a:r>
              <a:rPr lang="en"/>
              <a:t> için Data Augmentation kullandık..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4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1035ddf4a2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1035ddf4a2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Tüm resimleri 150x150 oranında değiştirdik.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Tüm resimlere Grayscale normalizasyonu uyguladık.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Derin öğrenme modeli için resimleri  yeniden boyutlandırdık.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7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g1035ddf4a2f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9" name="Google Shape;4239;g1035ddf4a2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7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1035ddf4a2f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9" name="Google Shape;4249;g1035ddf4a2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9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g1035ddf4a2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1" name="Google Shape;4261;g1035ddf4a2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datasından örnek bir resim aldık.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örnek resme farklı Data augmentation teknikleri uyguladık.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8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035ddf4a2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035ddf4a2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Göğüs kafesi resimde kaybolmaması için ötelemeyi her ikisinde de 0.1 olarak aldık.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0" name="Shape 4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1" name="Google Shape;4281;g1035ddf4a2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2" name="Google Shape;4282;g1035ddf4a2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2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3" name="Google Shape;4293;g1035ddf4a2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4" name="Google Shape;4294;g1035ddf4a2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Flip False olması gerektiği günlük verilerden bahsederek yapmamız gerekir.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2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4" name="Google Shape;40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Pnömoni, alveoller olarak bilinen küçük hava keselerini etkileyen akciğerin iltihabi bir durumudur. Genellikle kuru öksürük, göğüs ağrısı, ateş ve nefes almada zorluk gibi semptomları içerir.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Durumun şiddeti kişiden kişiye değişir.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Pnömoniye genellikle virüs veya bakteri enfeksiyonu neden olur ve daha az yaygın olarak mikroorganizmalar, belirli ilaçlar veya otoimmün hastalıklar gibi durumlar neden olur.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Tanı genellikle semptomlara ve fizik muayeneye dayanır. Göğüs röntgeni, kan testleri ve balgam kültürü tanıyı doğrulamaya yardımcı olabilir.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4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" name="Google Shape;4305;g1035ddf4a2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6" name="Google Shape;4306;g1035ddf4a2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Flip False olması gerektiği günlük verilerden bahsederek yapmamız gerekir.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4" name="Shape 4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5" name="Google Shape;4315;g1035ddf4a2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6" name="Google Shape;4316;g1035ddf4a2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4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Google Shape;4325;g1035ddf4a2f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6" name="Google Shape;4326;g1035ddf4a2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4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Google Shape;4335;g10375d8688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6" name="Google Shape;4336;g10375d8688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Modeli oluşturmak için kullanılan katmanlar: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Evrişimli katmanların öğreneceği filtre sayısı.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Batch Normalleştirme: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Ağın her katmanının daha bağımsız olarak öğrenmesini sağlar.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Önceki katmanların çıktısını normalleştirmek için kullanılır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MaxPooling2D: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Özellik haritalarının boyutlarını küçültmek için kullanılır.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Bırakmak: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Overfitting olayını önlemek için kullanılır.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Düzleştirmek: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Bir sonraki katmana girmek için verileri 1 boyutlu bir diziye dönüştürür.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Yoğun: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Görüntüyü evrişimli katmanlardan elde edilen çıktıya göre sınıflandırmak için kullanılır.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2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g10375d8688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4" name="Google Shape;4344;g10375d8688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metrik iyileştirmeyi bıraktığında öğrenme oranını azaltması için ReduceLRonPLateau kullanıldı.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4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10375d8688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10375d8688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2" name="Shape 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g1035ddf4a2f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4" name="Google Shape;4364;g1035ddf4a2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2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g10375d8688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4" name="Google Shape;4374;g10375d8688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0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g10375d8688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2" name="Google Shape;4382;g10375d8688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8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g10375d8688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0" name="Google Shape;4390;g10375d8688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3" name="Google Shape;4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Business Understanding -&gt; Problem belirleme, COVID-19’tan dolayı hastanın pnömoni olup olmadığını erken tespit edilmesi gerektiği üzerinde konuşulabilir.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Understanding -&gt; Problemi çözmek uygun veri setinin bulunması ve bunun hakkında bilgi verilmesi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Augmentation -&gt; Dengesiz verimiz olduğu için veri çoğaltma işlemi yapılması gerektiği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Modelling -&gt; CNN modeli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Evaluation -&gt; Accuracy sonuçlarının değerlendirilmesi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Proof -&gt; Bu konu hakkında yaptığımız modelin nasıl çalıştığının bir kanıtı sunacağız.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6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g1035ddf4a2f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8" name="Google Shape;4398;g1035ddf4a2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6" name="Shape 4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" name="Google Shape;4407;g10375d8688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8" name="Google Shape;4408;g10375d8688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4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g10375d8688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6" name="Google Shape;4416;g10375d8688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2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" name="Google Shape;442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4" name="Google Shape;44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g1035ddf4a2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3" name="Google Shape;4433;g1035ddf4a2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6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Google Shape;4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8" name="Google Shape;4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6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g1035ddf4a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8" name="Google Shape;4138;g1035ddf4a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COVID-19'un en çok etkileyen organların başında akciğerlerin gelmesi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Hastalığın tedavisinde yüksek sonuç alınması için erken tespit etme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g1035ddf4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8" name="Google Shape;4148;g1035ddf4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Normal göğüs röntgeni (sol panel), görüntüde herhangi bir anormal opaklaşma alanı olmaksızın temiz akciğerleri gösterir.</a:t>
            </a:r>
            <a:endParaRPr sz="1350">
              <a:solidFill>
                <a:schemeClr val="dk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Bakteriyel pnömoni (orta panel) tipik olarak sağ üst lobda (beyaz oklar) bir fokal lober konsolidasyon sergiler.</a:t>
            </a:r>
            <a:endParaRPr sz="1350">
              <a:solidFill>
                <a:schemeClr val="dk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Viral pnömoni (sağ panel), her iki görüntüde de daha yaygın bir "interstisyel" paternle kendini gösterir. </a:t>
            </a:r>
            <a:endParaRPr sz="9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g1035ddf4a2f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7" name="Google Shape;4157;g1035ddf4a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5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g1035ddf4a2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7" name="Google Shape;4167;g1035ddf4a2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4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1035ddf4a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1035ddf4a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Veri seti 3 klasör (tren, test, val) halinde düzenlenmiştir ve her görüntü kategorisinin (Pnömoni / Normal) alt klasörlerini içerir. 5.863 X-Ray görüntüsü (JPEG) ve 2 kategori (Pnömoni/Normal) vardır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Göğüs röntgeni görüntüleri (ön-arka), Guangzhou Kadın ve Çocuk Tıp Merkezi, Guangzhou'dan bir ila beş yaşındaki pediatrik hastalardan seçildi.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Görüntüler AI sisteminin eğitimi için birden fazla uzman doktor tarafından derecelendirildi.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F25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1" name="Google Shape;11;p2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"/>
          <p:cNvSpPr/>
          <p:nvPr/>
        </p:nvSpPr>
        <p:spPr>
          <a:xfrm>
            <a:off x="720000" y="50"/>
            <a:ext cx="3636900" cy="5143500"/>
          </a:xfrm>
          <a:prstGeom prst="parallelogram">
            <a:avLst>
              <a:gd fmla="val 34228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>
            <p:ph type="ctrTitle"/>
          </p:nvPr>
        </p:nvSpPr>
        <p:spPr>
          <a:xfrm>
            <a:off x="872400" y="1193400"/>
            <a:ext cx="5529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5" name="Google Shape;145;p2"/>
          <p:cNvSpPr txBox="1"/>
          <p:nvPr>
            <p:ph idx="1" type="subTitle"/>
          </p:nvPr>
        </p:nvSpPr>
        <p:spPr>
          <a:xfrm>
            <a:off x="872400" y="3469213"/>
            <a:ext cx="5529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6" name="Google Shape;146;p2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47" name="Google Shape;147;p2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0" name="Google Shape;160;p2"/>
          <p:cNvGrpSpPr/>
          <p:nvPr/>
        </p:nvGrpSpPr>
        <p:grpSpPr>
          <a:xfrm>
            <a:off x="5558525" y="-2042151"/>
            <a:ext cx="5441999" cy="10139374"/>
            <a:chOff x="5939525" y="-2042151"/>
            <a:chExt cx="5441999" cy="10139374"/>
          </a:xfrm>
        </p:grpSpPr>
        <p:sp>
          <p:nvSpPr>
            <p:cNvPr id="161" name="Google Shape;161;p2"/>
            <p:cNvSpPr/>
            <p:nvPr/>
          </p:nvSpPr>
          <p:spPr>
            <a:xfrm>
              <a:off x="5939525" y="-2042151"/>
              <a:ext cx="5441999" cy="10139374"/>
            </a:xfrm>
            <a:custGeom>
              <a:rect b="b" l="l" r="r" t="t"/>
              <a:pathLst>
                <a:path extrusionOk="0" h="20808" w="11168">
                  <a:moveTo>
                    <a:pt x="10911" y="4097"/>
                  </a:moveTo>
                  <a:cubicBezTo>
                    <a:pt x="10816" y="4025"/>
                    <a:pt x="10702" y="3977"/>
                    <a:pt x="10607" y="3918"/>
                  </a:cubicBezTo>
                  <a:lnTo>
                    <a:pt x="10535" y="3876"/>
                  </a:lnTo>
                  <a:cubicBezTo>
                    <a:pt x="10518" y="3870"/>
                    <a:pt x="10506" y="3864"/>
                    <a:pt x="10482" y="3858"/>
                  </a:cubicBezTo>
                  <a:cubicBezTo>
                    <a:pt x="10494" y="3816"/>
                    <a:pt x="10506" y="3787"/>
                    <a:pt x="10506" y="3769"/>
                  </a:cubicBezTo>
                  <a:cubicBezTo>
                    <a:pt x="10523" y="3626"/>
                    <a:pt x="10464" y="3518"/>
                    <a:pt x="10315" y="3453"/>
                  </a:cubicBezTo>
                  <a:cubicBezTo>
                    <a:pt x="10225" y="3411"/>
                    <a:pt x="10130" y="3387"/>
                    <a:pt x="10017" y="3387"/>
                  </a:cubicBezTo>
                  <a:cubicBezTo>
                    <a:pt x="9945" y="3387"/>
                    <a:pt x="9868" y="3393"/>
                    <a:pt x="9790" y="3417"/>
                  </a:cubicBezTo>
                  <a:cubicBezTo>
                    <a:pt x="9641" y="3453"/>
                    <a:pt x="9492" y="3471"/>
                    <a:pt x="9319" y="3471"/>
                  </a:cubicBezTo>
                  <a:cubicBezTo>
                    <a:pt x="9206" y="3471"/>
                    <a:pt x="9093" y="3459"/>
                    <a:pt x="8973" y="3447"/>
                  </a:cubicBezTo>
                  <a:cubicBezTo>
                    <a:pt x="8854" y="3429"/>
                    <a:pt x="8735" y="3423"/>
                    <a:pt x="8610" y="3423"/>
                  </a:cubicBezTo>
                  <a:cubicBezTo>
                    <a:pt x="8341" y="3423"/>
                    <a:pt x="8079" y="3453"/>
                    <a:pt x="7870" y="3488"/>
                  </a:cubicBezTo>
                  <a:cubicBezTo>
                    <a:pt x="7864" y="3453"/>
                    <a:pt x="7859" y="3423"/>
                    <a:pt x="7823" y="3387"/>
                  </a:cubicBezTo>
                  <a:cubicBezTo>
                    <a:pt x="7656" y="3202"/>
                    <a:pt x="7465" y="3053"/>
                    <a:pt x="7227" y="2946"/>
                  </a:cubicBezTo>
                  <a:cubicBezTo>
                    <a:pt x="7167" y="2916"/>
                    <a:pt x="7113" y="2910"/>
                    <a:pt x="7054" y="2910"/>
                  </a:cubicBezTo>
                  <a:cubicBezTo>
                    <a:pt x="7024" y="2910"/>
                    <a:pt x="6994" y="2916"/>
                    <a:pt x="6964" y="2922"/>
                  </a:cubicBezTo>
                  <a:cubicBezTo>
                    <a:pt x="6994" y="2803"/>
                    <a:pt x="6964" y="2672"/>
                    <a:pt x="6887" y="2576"/>
                  </a:cubicBezTo>
                  <a:cubicBezTo>
                    <a:pt x="6851" y="2529"/>
                    <a:pt x="6809" y="2499"/>
                    <a:pt x="6756" y="2487"/>
                  </a:cubicBezTo>
                  <a:cubicBezTo>
                    <a:pt x="6762" y="2445"/>
                    <a:pt x="6767" y="2409"/>
                    <a:pt x="6767" y="2380"/>
                  </a:cubicBezTo>
                  <a:lnTo>
                    <a:pt x="6767" y="2356"/>
                  </a:lnTo>
                  <a:cubicBezTo>
                    <a:pt x="6767" y="2350"/>
                    <a:pt x="6767" y="2344"/>
                    <a:pt x="6762" y="2338"/>
                  </a:cubicBezTo>
                  <a:cubicBezTo>
                    <a:pt x="6762" y="2326"/>
                    <a:pt x="6762" y="2320"/>
                    <a:pt x="6756" y="2320"/>
                  </a:cubicBezTo>
                  <a:cubicBezTo>
                    <a:pt x="6756" y="2129"/>
                    <a:pt x="6618" y="2052"/>
                    <a:pt x="6547" y="2016"/>
                  </a:cubicBezTo>
                  <a:cubicBezTo>
                    <a:pt x="6541" y="2016"/>
                    <a:pt x="6541" y="2010"/>
                    <a:pt x="6529" y="2010"/>
                  </a:cubicBezTo>
                  <a:cubicBezTo>
                    <a:pt x="6583" y="1938"/>
                    <a:pt x="6577" y="1861"/>
                    <a:pt x="6577" y="1837"/>
                  </a:cubicBezTo>
                  <a:cubicBezTo>
                    <a:pt x="6571" y="1700"/>
                    <a:pt x="6499" y="1593"/>
                    <a:pt x="6410" y="1509"/>
                  </a:cubicBezTo>
                  <a:cubicBezTo>
                    <a:pt x="6422" y="1503"/>
                    <a:pt x="6428" y="1491"/>
                    <a:pt x="6428" y="1479"/>
                  </a:cubicBezTo>
                  <a:cubicBezTo>
                    <a:pt x="6463" y="1396"/>
                    <a:pt x="6457" y="1324"/>
                    <a:pt x="6452" y="1271"/>
                  </a:cubicBezTo>
                  <a:lnTo>
                    <a:pt x="6452" y="1253"/>
                  </a:lnTo>
                  <a:cubicBezTo>
                    <a:pt x="6434" y="1086"/>
                    <a:pt x="6398" y="1014"/>
                    <a:pt x="6285" y="967"/>
                  </a:cubicBezTo>
                  <a:cubicBezTo>
                    <a:pt x="6302" y="937"/>
                    <a:pt x="6302" y="907"/>
                    <a:pt x="6291" y="877"/>
                  </a:cubicBezTo>
                  <a:cubicBezTo>
                    <a:pt x="6285" y="847"/>
                    <a:pt x="6285" y="806"/>
                    <a:pt x="6285" y="770"/>
                  </a:cubicBezTo>
                  <a:cubicBezTo>
                    <a:pt x="6279" y="704"/>
                    <a:pt x="6279" y="621"/>
                    <a:pt x="6231" y="531"/>
                  </a:cubicBezTo>
                  <a:cubicBezTo>
                    <a:pt x="6219" y="496"/>
                    <a:pt x="6183" y="418"/>
                    <a:pt x="6100" y="382"/>
                  </a:cubicBezTo>
                  <a:cubicBezTo>
                    <a:pt x="6106" y="370"/>
                    <a:pt x="6106" y="347"/>
                    <a:pt x="6106" y="329"/>
                  </a:cubicBezTo>
                  <a:cubicBezTo>
                    <a:pt x="6100" y="239"/>
                    <a:pt x="6094" y="168"/>
                    <a:pt x="6070" y="102"/>
                  </a:cubicBezTo>
                  <a:cubicBezTo>
                    <a:pt x="6046" y="42"/>
                    <a:pt x="5986" y="1"/>
                    <a:pt x="5927" y="1"/>
                  </a:cubicBezTo>
                  <a:lnTo>
                    <a:pt x="5897" y="1"/>
                  </a:lnTo>
                  <a:cubicBezTo>
                    <a:pt x="5873" y="13"/>
                    <a:pt x="5855" y="13"/>
                    <a:pt x="5837" y="19"/>
                  </a:cubicBezTo>
                  <a:cubicBezTo>
                    <a:pt x="5820" y="19"/>
                    <a:pt x="5808" y="25"/>
                    <a:pt x="5802" y="25"/>
                  </a:cubicBezTo>
                  <a:cubicBezTo>
                    <a:pt x="5778" y="25"/>
                    <a:pt x="5754" y="19"/>
                    <a:pt x="5730" y="19"/>
                  </a:cubicBezTo>
                  <a:cubicBezTo>
                    <a:pt x="5515" y="19"/>
                    <a:pt x="5450" y="197"/>
                    <a:pt x="5396" y="317"/>
                  </a:cubicBezTo>
                  <a:cubicBezTo>
                    <a:pt x="5384" y="353"/>
                    <a:pt x="5384" y="388"/>
                    <a:pt x="5396" y="430"/>
                  </a:cubicBezTo>
                  <a:lnTo>
                    <a:pt x="5396" y="430"/>
                  </a:lnTo>
                  <a:cubicBezTo>
                    <a:pt x="5247" y="537"/>
                    <a:pt x="5188" y="704"/>
                    <a:pt x="5217" y="907"/>
                  </a:cubicBezTo>
                  <a:cubicBezTo>
                    <a:pt x="5146" y="925"/>
                    <a:pt x="5086" y="979"/>
                    <a:pt x="5044" y="1074"/>
                  </a:cubicBezTo>
                  <a:cubicBezTo>
                    <a:pt x="5003" y="1181"/>
                    <a:pt x="5015" y="1277"/>
                    <a:pt x="5033" y="1360"/>
                  </a:cubicBezTo>
                  <a:lnTo>
                    <a:pt x="5033" y="1372"/>
                  </a:lnTo>
                  <a:cubicBezTo>
                    <a:pt x="5033" y="1384"/>
                    <a:pt x="5039" y="1390"/>
                    <a:pt x="5039" y="1402"/>
                  </a:cubicBezTo>
                  <a:cubicBezTo>
                    <a:pt x="4955" y="1432"/>
                    <a:pt x="4895" y="1503"/>
                    <a:pt x="4866" y="1599"/>
                  </a:cubicBezTo>
                  <a:cubicBezTo>
                    <a:pt x="4848" y="1670"/>
                    <a:pt x="4836" y="1748"/>
                    <a:pt x="4848" y="1819"/>
                  </a:cubicBezTo>
                  <a:cubicBezTo>
                    <a:pt x="4854" y="1897"/>
                    <a:pt x="4889" y="1956"/>
                    <a:pt x="4937" y="1992"/>
                  </a:cubicBezTo>
                  <a:cubicBezTo>
                    <a:pt x="4848" y="2099"/>
                    <a:pt x="4764" y="2219"/>
                    <a:pt x="4746" y="2386"/>
                  </a:cubicBezTo>
                  <a:cubicBezTo>
                    <a:pt x="4734" y="2386"/>
                    <a:pt x="4717" y="2380"/>
                    <a:pt x="4705" y="2380"/>
                  </a:cubicBezTo>
                  <a:cubicBezTo>
                    <a:pt x="4591" y="2380"/>
                    <a:pt x="4502" y="2439"/>
                    <a:pt x="4460" y="2535"/>
                  </a:cubicBezTo>
                  <a:cubicBezTo>
                    <a:pt x="4436" y="2594"/>
                    <a:pt x="4430" y="2648"/>
                    <a:pt x="4436" y="2702"/>
                  </a:cubicBezTo>
                  <a:cubicBezTo>
                    <a:pt x="4365" y="2702"/>
                    <a:pt x="4311" y="2737"/>
                    <a:pt x="4275" y="2761"/>
                  </a:cubicBezTo>
                  <a:cubicBezTo>
                    <a:pt x="4144" y="2845"/>
                    <a:pt x="4043" y="2946"/>
                    <a:pt x="3942" y="3041"/>
                  </a:cubicBezTo>
                  <a:lnTo>
                    <a:pt x="3894" y="3095"/>
                  </a:lnTo>
                  <a:cubicBezTo>
                    <a:pt x="3876" y="3113"/>
                    <a:pt x="3864" y="3125"/>
                    <a:pt x="3846" y="3131"/>
                  </a:cubicBezTo>
                  <a:cubicBezTo>
                    <a:pt x="3769" y="3208"/>
                    <a:pt x="3667" y="3304"/>
                    <a:pt x="3608" y="3453"/>
                  </a:cubicBezTo>
                  <a:cubicBezTo>
                    <a:pt x="3608" y="3459"/>
                    <a:pt x="3602" y="3471"/>
                    <a:pt x="3602" y="3477"/>
                  </a:cubicBezTo>
                  <a:lnTo>
                    <a:pt x="3381" y="3453"/>
                  </a:lnTo>
                  <a:cubicBezTo>
                    <a:pt x="3214" y="3441"/>
                    <a:pt x="3047" y="3423"/>
                    <a:pt x="2880" y="3423"/>
                  </a:cubicBezTo>
                  <a:lnTo>
                    <a:pt x="2862" y="3423"/>
                  </a:lnTo>
                  <a:cubicBezTo>
                    <a:pt x="2791" y="3423"/>
                    <a:pt x="2719" y="3429"/>
                    <a:pt x="2654" y="3429"/>
                  </a:cubicBezTo>
                  <a:cubicBezTo>
                    <a:pt x="2588" y="3441"/>
                    <a:pt x="2523" y="3441"/>
                    <a:pt x="2451" y="3441"/>
                  </a:cubicBezTo>
                  <a:cubicBezTo>
                    <a:pt x="2409" y="3441"/>
                    <a:pt x="2374" y="3441"/>
                    <a:pt x="2344" y="3429"/>
                  </a:cubicBezTo>
                  <a:cubicBezTo>
                    <a:pt x="2272" y="3423"/>
                    <a:pt x="2207" y="3423"/>
                    <a:pt x="2141" y="3423"/>
                  </a:cubicBezTo>
                  <a:cubicBezTo>
                    <a:pt x="1903" y="3423"/>
                    <a:pt x="1676" y="3459"/>
                    <a:pt x="1461" y="3506"/>
                  </a:cubicBezTo>
                  <a:cubicBezTo>
                    <a:pt x="1396" y="3518"/>
                    <a:pt x="1330" y="3536"/>
                    <a:pt x="1259" y="3542"/>
                  </a:cubicBezTo>
                  <a:cubicBezTo>
                    <a:pt x="1062" y="3590"/>
                    <a:pt x="871" y="3626"/>
                    <a:pt x="686" y="3632"/>
                  </a:cubicBezTo>
                  <a:cubicBezTo>
                    <a:pt x="418" y="3649"/>
                    <a:pt x="197" y="3775"/>
                    <a:pt x="36" y="3995"/>
                  </a:cubicBezTo>
                  <a:cubicBezTo>
                    <a:pt x="1" y="4049"/>
                    <a:pt x="1" y="4126"/>
                    <a:pt x="48" y="4174"/>
                  </a:cubicBezTo>
                  <a:cubicBezTo>
                    <a:pt x="150" y="4305"/>
                    <a:pt x="293" y="4383"/>
                    <a:pt x="466" y="4407"/>
                  </a:cubicBezTo>
                  <a:cubicBezTo>
                    <a:pt x="496" y="4413"/>
                    <a:pt x="525" y="4413"/>
                    <a:pt x="555" y="4413"/>
                  </a:cubicBezTo>
                  <a:cubicBezTo>
                    <a:pt x="621" y="4413"/>
                    <a:pt x="680" y="4407"/>
                    <a:pt x="734" y="4395"/>
                  </a:cubicBezTo>
                  <a:cubicBezTo>
                    <a:pt x="686" y="4484"/>
                    <a:pt x="651" y="4574"/>
                    <a:pt x="615" y="4663"/>
                  </a:cubicBezTo>
                  <a:cubicBezTo>
                    <a:pt x="585" y="4752"/>
                    <a:pt x="597" y="4812"/>
                    <a:pt x="621" y="4854"/>
                  </a:cubicBezTo>
                  <a:cubicBezTo>
                    <a:pt x="645" y="4890"/>
                    <a:pt x="680" y="4949"/>
                    <a:pt x="770" y="4979"/>
                  </a:cubicBezTo>
                  <a:cubicBezTo>
                    <a:pt x="806" y="4997"/>
                    <a:pt x="853" y="5003"/>
                    <a:pt x="895" y="5009"/>
                  </a:cubicBezTo>
                  <a:cubicBezTo>
                    <a:pt x="889" y="5062"/>
                    <a:pt x="901" y="5110"/>
                    <a:pt x="913" y="5140"/>
                  </a:cubicBezTo>
                  <a:cubicBezTo>
                    <a:pt x="913" y="5146"/>
                    <a:pt x="919" y="5152"/>
                    <a:pt x="919" y="5158"/>
                  </a:cubicBezTo>
                  <a:cubicBezTo>
                    <a:pt x="919" y="5235"/>
                    <a:pt x="931" y="5307"/>
                    <a:pt x="949" y="5366"/>
                  </a:cubicBezTo>
                  <a:lnTo>
                    <a:pt x="955" y="5408"/>
                  </a:lnTo>
                  <a:cubicBezTo>
                    <a:pt x="978" y="5510"/>
                    <a:pt x="1032" y="5587"/>
                    <a:pt x="1110" y="5635"/>
                  </a:cubicBezTo>
                  <a:cubicBezTo>
                    <a:pt x="1211" y="5694"/>
                    <a:pt x="1253" y="5784"/>
                    <a:pt x="1277" y="5915"/>
                  </a:cubicBezTo>
                  <a:cubicBezTo>
                    <a:pt x="1283" y="5945"/>
                    <a:pt x="1283" y="5975"/>
                    <a:pt x="1288" y="6010"/>
                  </a:cubicBezTo>
                  <a:cubicBezTo>
                    <a:pt x="1300" y="6064"/>
                    <a:pt x="1306" y="6106"/>
                    <a:pt x="1312" y="6153"/>
                  </a:cubicBezTo>
                  <a:cubicBezTo>
                    <a:pt x="1312" y="6213"/>
                    <a:pt x="1318" y="6338"/>
                    <a:pt x="1432" y="6428"/>
                  </a:cubicBezTo>
                  <a:cubicBezTo>
                    <a:pt x="1461" y="6452"/>
                    <a:pt x="1491" y="6463"/>
                    <a:pt x="1527" y="6463"/>
                  </a:cubicBezTo>
                  <a:lnTo>
                    <a:pt x="1545" y="6463"/>
                  </a:lnTo>
                  <a:cubicBezTo>
                    <a:pt x="1515" y="6660"/>
                    <a:pt x="1485" y="6875"/>
                    <a:pt x="1551" y="7084"/>
                  </a:cubicBezTo>
                  <a:cubicBezTo>
                    <a:pt x="1575" y="7149"/>
                    <a:pt x="1599" y="7215"/>
                    <a:pt x="1616" y="7274"/>
                  </a:cubicBezTo>
                  <a:cubicBezTo>
                    <a:pt x="1581" y="7286"/>
                    <a:pt x="1557" y="7304"/>
                    <a:pt x="1539" y="7334"/>
                  </a:cubicBezTo>
                  <a:cubicBezTo>
                    <a:pt x="1449" y="7477"/>
                    <a:pt x="1420" y="7602"/>
                    <a:pt x="1461" y="7715"/>
                  </a:cubicBezTo>
                  <a:cubicBezTo>
                    <a:pt x="1479" y="7751"/>
                    <a:pt x="1491" y="7799"/>
                    <a:pt x="1497" y="7835"/>
                  </a:cubicBezTo>
                  <a:cubicBezTo>
                    <a:pt x="1461" y="7835"/>
                    <a:pt x="1426" y="7853"/>
                    <a:pt x="1396" y="7882"/>
                  </a:cubicBezTo>
                  <a:cubicBezTo>
                    <a:pt x="1336" y="7948"/>
                    <a:pt x="1300" y="8014"/>
                    <a:pt x="1288" y="8091"/>
                  </a:cubicBezTo>
                  <a:cubicBezTo>
                    <a:pt x="1241" y="8252"/>
                    <a:pt x="1223" y="8431"/>
                    <a:pt x="1259" y="8616"/>
                  </a:cubicBezTo>
                  <a:lnTo>
                    <a:pt x="1277" y="8705"/>
                  </a:lnTo>
                  <a:cubicBezTo>
                    <a:pt x="1300" y="8824"/>
                    <a:pt x="1318" y="8944"/>
                    <a:pt x="1348" y="9063"/>
                  </a:cubicBezTo>
                  <a:cubicBezTo>
                    <a:pt x="1360" y="9093"/>
                    <a:pt x="1366" y="9117"/>
                    <a:pt x="1372" y="9146"/>
                  </a:cubicBezTo>
                  <a:cubicBezTo>
                    <a:pt x="1360" y="9146"/>
                    <a:pt x="1348" y="9140"/>
                    <a:pt x="1336" y="9140"/>
                  </a:cubicBezTo>
                  <a:cubicBezTo>
                    <a:pt x="1318" y="9140"/>
                    <a:pt x="1306" y="9140"/>
                    <a:pt x="1300" y="9146"/>
                  </a:cubicBezTo>
                  <a:cubicBezTo>
                    <a:pt x="1241" y="9164"/>
                    <a:pt x="1193" y="9212"/>
                    <a:pt x="1187" y="9283"/>
                  </a:cubicBezTo>
                  <a:cubicBezTo>
                    <a:pt x="1187" y="9313"/>
                    <a:pt x="1187" y="9343"/>
                    <a:pt x="1181" y="9373"/>
                  </a:cubicBezTo>
                  <a:cubicBezTo>
                    <a:pt x="1181" y="9421"/>
                    <a:pt x="1181" y="9474"/>
                    <a:pt x="1163" y="9510"/>
                  </a:cubicBezTo>
                  <a:cubicBezTo>
                    <a:pt x="1074" y="9880"/>
                    <a:pt x="1169" y="10214"/>
                    <a:pt x="1271" y="10494"/>
                  </a:cubicBezTo>
                  <a:cubicBezTo>
                    <a:pt x="1283" y="10535"/>
                    <a:pt x="1300" y="10577"/>
                    <a:pt x="1312" y="10613"/>
                  </a:cubicBezTo>
                  <a:cubicBezTo>
                    <a:pt x="1330" y="10643"/>
                    <a:pt x="1336" y="10673"/>
                    <a:pt x="1348" y="10702"/>
                  </a:cubicBezTo>
                  <a:cubicBezTo>
                    <a:pt x="1306" y="10714"/>
                    <a:pt x="1271" y="10744"/>
                    <a:pt x="1253" y="10780"/>
                  </a:cubicBezTo>
                  <a:lnTo>
                    <a:pt x="1247" y="10792"/>
                  </a:lnTo>
                  <a:cubicBezTo>
                    <a:pt x="1217" y="10851"/>
                    <a:pt x="1181" y="10929"/>
                    <a:pt x="1181" y="11024"/>
                  </a:cubicBezTo>
                  <a:cubicBezTo>
                    <a:pt x="1163" y="11090"/>
                    <a:pt x="1163" y="11167"/>
                    <a:pt x="1193" y="11239"/>
                  </a:cubicBezTo>
                  <a:cubicBezTo>
                    <a:pt x="1217" y="11311"/>
                    <a:pt x="1247" y="11382"/>
                    <a:pt x="1271" y="11448"/>
                  </a:cubicBezTo>
                  <a:lnTo>
                    <a:pt x="1300" y="11537"/>
                  </a:lnTo>
                  <a:cubicBezTo>
                    <a:pt x="1300" y="11549"/>
                    <a:pt x="1306" y="11561"/>
                    <a:pt x="1312" y="11567"/>
                  </a:cubicBezTo>
                  <a:lnTo>
                    <a:pt x="1348" y="11627"/>
                  </a:lnTo>
                  <a:cubicBezTo>
                    <a:pt x="1360" y="11638"/>
                    <a:pt x="1360" y="11644"/>
                    <a:pt x="1366" y="11650"/>
                  </a:cubicBezTo>
                  <a:lnTo>
                    <a:pt x="1342" y="11698"/>
                  </a:lnTo>
                  <a:cubicBezTo>
                    <a:pt x="1283" y="11889"/>
                    <a:pt x="1318" y="12056"/>
                    <a:pt x="1455" y="12211"/>
                  </a:cubicBezTo>
                  <a:cubicBezTo>
                    <a:pt x="1551" y="12324"/>
                    <a:pt x="1670" y="12336"/>
                    <a:pt x="1765" y="12342"/>
                  </a:cubicBezTo>
                  <a:cubicBezTo>
                    <a:pt x="1909" y="12515"/>
                    <a:pt x="2087" y="12604"/>
                    <a:pt x="2296" y="12628"/>
                  </a:cubicBezTo>
                  <a:cubicBezTo>
                    <a:pt x="2332" y="12652"/>
                    <a:pt x="2374" y="12658"/>
                    <a:pt x="2409" y="12658"/>
                  </a:cubicBezTo>
                  <a:cubicBezTo>
                    <a:pt x="2451" y="12658"/>
                    <a:pt x="2499" y="12640"/>
                    <a:pt x="2535" y="12622"/>
                  </a:cubicBezTo>
                  <a:cubicBezTo>
                    <a:pt x="2749" y="12563"/>
                    <a:pt x="2856" y="12384"/>
                    <a:pt x="2916" y="12253"/>
                  </a:cubicBezTo>
                  <a:lnTo>
                    <a:pt x="2916" y="12247"/>
                  </a:lnTo>
                  <a:cubicBezTo>
                    <a:pt x="2958" y="12157"/>
                    <a:pt x="3000" y="12068"/>
                    <a:pt x="3041" y="11996"/>
                  </a:cubicBezTo>
                  <a:cubicBezTo>
                    <a:pt x="3077" y="11937"/>
                    <a:pt x="3125" y="11883"/>
                    <a:pt x="3178" y="11829"/>
                  </a:cubicBezTo>
                  <a:cubicBezTo>
                    <a:pt x="3268" y="11734"/>
                    <a:pt x="3363" y="11627"/>
                    <a:pt x="3429" y="11472"/>
                  </a:cubicBezTo>
                  <a:cubicBezTo>
                    <a:pt x="3447" y="11436"/>
                    <a:pt x="3447" y="11388"/>
                    <a:pt x="3429" y="11352"/>
                  </a:cubicBezTo>
                  <a:cubicBezTo>
                    <a:pt x="3506" y="11293"/>
                    <a:pt x="3572" y="11221"/>
                    <a:pt x="3626" y="11138"/>
                  </a:cubicBezTo>
                  <a:cubicBezTo>
                    <a:pt x="3721" y="11060"/>
                    <a:pt x="3792" y="10965"/>
                    <a:pt x="3834" y="10840"/>
                  </a:cubicBezTo>
                  <a:cubicBezTo>
                    <a:pt x="3846" y="10786"/>
                    <a:pt x="3840" y="10732"/>
                    <a:pt x="3804" y="10690"/>
                  </a:cubicBezTo>
                  <a:lnTo>
                    <a:pt x="3840" y="10655"/>
                  </a:lnTo>
                  <a:cubicBezTo>
                    <a:pt x="3900" y="10601"/>
                    <a:pt x="3953" y="10535"/>
                    <a:pt x="4001" y="10482"/>
                  </a:cubicBezTo>
                  <a:cubicBezTo>
                    <a:pt x="4073" y="10398"/>
                    <a:pt x="4138" y="10327"/>
                    <a:pt x="4210" y="10279"/>
                  </a:cubicBezTo>
                  <a:cubicBezTo>
                    <a:pt x="4299" y="10220"/>
                    <a:pt x="4371" y="10136"/>
                    <a:pt x="4413" y="10029"/>
                  </a:cubicBezTo>
                  <a:cubicBezTo>
                    <a:pt x="4448" y="9939"/>
                    <a:pt x="4502" y="9862"/>
                    <a:pt x="4585" y="9790"/>
                  </a:cubicBezTo>
                  <a:cubicBezTo>
                    <a:pt x="4585" y="9790"/>
                    <a:pt x="4591" y="9790"/>
                    <a:pt x="4591" y="9778"/>
                  </a:cubicBezTo>
                  <a:cubicBezTo>
                    <a:pt x="4591" y="9790"/>
                    <a:pt x="4597" y="9802"/>
                    <a:pt x="4597" y="9808"/>
                  </a:cubicBezTo>
                  <a:cubicBezTo>
                    <a:pt x="4645" y="9927"/>
                    <a:pt x="4717" y="9981"/>
                    <a:pt x="4776" y="10005"/>
                  </a:cubicBezTo>
                  <a:lnTo>
                    <a:pt x="4776" y="10070"/>
                  </a:lnTo>
                  <a:lnTo>
                    <a:pt x="4776" y="10076"/>
                  </a:lnTo>
                  <a:cubicBezTo>
                    <a:pt x="4770" y="10094"/>
                    <a:pt x="4764" y="10118"/>
                    <a:pt x="4758" y="10130"/>
                  </a:cubicBezTo>
                  <a:cubicBezTo>
                    <a:pt x="4711" y="10225"/>
                    <a:pt x="4711" y="10315"/>
                    <a:pt x="4740" y="10386"/>
                  </a:cubicBezTo>
                  <a:cubicBezTo>
                    <a:pt x="4717" y="10422"/>
                    <a:pt x="4699" y="10476"/>
                    <a:pt x="4699" y="10535"/>
                  </a:cubicBezTo>
                  <a:lnTo>
                    <a:pt x="4699" y="10547"/>
                  </a:lnTo>
                  <a:lnTo>
                    <a:pt x="4669" y="10553"/>
                  </a:lnTo>
                  <a:cubicBezTo>
                    <a:pt x="4597" y="10565"/>
                    <a:pt x="4538" y="10571"/>
                    <a:pt x="4472" y="10601"/>
                  </a:cubicBezTo>
                  <a:cubicBezTo>
                    <a:pt x="4353" y="10637"/>
                    <a:pt x="4287" y="10750"/>
                    <a:pt x="4311" y="10881"/>
                  </a:cubicBezTo>
                  <a:cubicBezTo>
                    <a:pt x="4329" y="11001"/>
                    <a:pt x="4418" y="11078"/>
                    <a:pt x="4532" y="11078"/>
                  </a:cubicBezTo>
                  <a:cubicBezTo>
                    <a:pt x="4550" y="11078"/>
                    <a:pt x="4562" y="11078"/>
                    <a:pt x="4585" y="11072"/>
                  </a:cubicBezTo>
                  <a:lnTo>
                    <a:pt x="4597" y="11072"/>
                  </a:lnTo>
                  <a:cubicBezTo>
                    <a:pt x="4645" y="11060"/>
                    <a:pt x="4687" y="11054"/>
                    <a:pt x="4729" y="11054"/>
                  </a:cubicBezTo>
                  <a:lnTo>
                    <a:pt x="4729" y="11054"/>
                  </a:lnTo>
                  <a:lnTo>
                    <a:pt x="4758" y="11054"/>
                  </a:lnTo>
                  <a:cubicBezTo>
                    <a:pt x="4758" y="11060"/>
                    <a:pt x="4758" y="11072"/>
                    <a:pt x="4764" y="11078"/>
                  </a:cubicBezTo>
                  <a:cubicBezTo>
                    <a:pt x="4764" y="11102"/>
                    <a:pt x="4770" y="11114"/>
                    <a:pt x="4770" y="11132"/>
                  </a:cubicBezTo>
                  <a:cubicBezTo>
                    <a:pt x="4734" y="11167"/>
                    <a:pt x="4705" y="11221"/>
                    <a:pt x="4699" y="11281"/>
                  </a:cubicBezTo>
                  <a:lnTo>
                    <a:pt x="4699" y="11340"/>
                  </a:lnTo>
                  <a:lnTo>
                    <a:pt x="4699" y="11352"/>
                  </a:lnTo>
                  <a:cubicBezTo>
                    <a:pt x="4699" y="11382"/>
                    <a:pt x="4687" y="11406"/>
                    <a:pt x="4687" y="11412"/>
                  </a:cubicBezTo>
                  <a:cubicBezTo>
                    <a:pt x="4681" y="11412"/>
                    <a:pt x="4657" y="11418"/>
                    <a:pt x="4621" y="11418"/>
                  </a:cubicBezTo>
                  <a:cubicBezTo>
                    <a:pt x="4520" y="11430"/>
                    <a:pt x="4401" y="11501"/>
                    <a:pt x="4401" y="11674"/>
                  </a:cubicBezTo>
                  <a:cubicBezTo>
                    <a:pt x="4401" y="11728"/>
                    <a:pt x="4413" y="11776"/>
                    <a:pt x="4448" y="11805"/>
                  </a:cubicBezTo>
                  <a:cubicBezTo>
                    <a:pt x="4502" y="11865"/>
                    <a:pt x="4579" y="11865"/>
                    <a:pt x="4615" y="11865"/>
                  </a:cubicBezTo>
                  <a:lnTo>
                    <a:pt x="4621" y="11865"/>
                  </a:lnTo>
                  <a:lnTo>
                    <a:pt x="4645" y="11865"/>
                  </a:lnTo>
                  <a:lnTo>
                    <a:pt x="4681" y="11865"/>
                  </a:lnTo>
                  <a:lnTo>
                    <a:pt x="4687" y="11865"/>
                  </a:lnTo>
                  <a:cubicBezTo>
                    <a:pt x="4687" y="11913"/>
                    <a:pt x="4699" y="11984"/>
                    <a:pt x="4746" y="12056"/>
                  </a:cubicBezTo>
                  <a:cubicBezTo>
                    <a:pt x="4740" y="12068"/>
                    <a:pt x="4740" y="12092"/>
                    <a:pt x="4740" y="12103"/>
                  </a:cubicBezTo>
                  <a:cubicBezTo>
                    <a:pt x="4740" y="12133"/>
                    <a:pt x="4740" y="12157"/>
                    <a:pt x="4746" y="12187"/>
                  </a:cubicBezTo>
                  <a:cubicBezTo>
                    <a:pt x="4746" y="12205"/>
                    <a:pt x="4746" y="12211"/>
                    <a:pt x="4758" y="12223"/>
                  </a:cubicBezTo>
                  <a:lnTo>
                    <a:pt x="4758" y="12270"/>
                  </a:lnTo>
                  <a:cubicBezTo>
                    <a:pt x="4746" y="12270"/>
                    <a:pt x="4734" y="12276"/>
                    <a:pt x="4729" y="12276"/>
                  </a:cubicBezTo>
                  <a:cubicBezTo>
                    <a:pt x="4681" y="12276"/>
                    <a:pt x="4639" y="12294"/>
                    <a:pt x="4597" y="12312"/>
                  </a:cubicBezTo>
                  <a:cubicBezTo>
                    <a:pt x="4579" y="12312"/>
                    <a:pt x="4556" y="12324"/>
                    <a:pt x="4526" y="12330"/>
                  </a:cubicBezTo>
                  <a:cubicBezTo>
                    <a:pt x="4502" y="12330"/>
                    <a:pt x="4478" y="12336"/>
                    <a:pt x="4448" y="12354"/>
                  </a:cubicBezTo>
                  <a:cubicBezTo>
                    <a:pt x="4293" y="12396"/>
                    <a:pt x="4258" y="12491"/>
                    <a:pt x="4252" y="12574"/>
                  </a:cubicBezTo>
                  <a:cubicBezTo>
                    <a:pt x="4252" y="12610"/>
                    <a:pt x="4258" y="12670"/>
                    <a:pt x="4317" y="12729"/>
                  </a:cubicBezTo>
                  <a:cubicBezTo>
                    <a:pt x="4377" y="12801"/>
                    <a:pt x="4478" y="12843"/>
                    <a:pt x="4562" y="12843"/>
                  </a:cubicBezTo>
                  <a:lnTo>
                    <a:pt x="4585" y="12843"/>
                  </a:lnTo>
                  <a:cubicBezTo>
                    <a:pt x="4621" y="12843"/>
                    <a:pt x="4651" y="12831"/>
                    <a:pt x="4669" y="12819"/>
                  </a:cubicBezTo>
                  <a:lnTo>
                    <a:pt x="4675" y="12813"/>
                  </a:lnTo>
                  <a:cubicBezTo>
                    <a:pt x="4699" y="12807"/>
                    <a:pt x="4711" y="12807"/>
                    <a:pt x="4729" y="12807"/>
                  </a:cubicBezTo>
                  <a:lnTo>
                    <a:pt x="4734" y="12807"/>
                  </a:lnTo>
                  <a:cubicBezTo>
                    <a:pt x="4734" y="12807"/>
                    <a:pt x="4746" y="12813"/>
                    <a:pt x="4770" y="12867"/>
                  </a:cubicBezTo>
                  <a:lnTo>
                    <a:pt x="4770" y="12873"/>
                  </a:lnTo>
                  <a:cubicBezTo>
                    <a:pt x="4776" y="12932"/>
                    <a:pt x="4800" y="12968"/>
                    <a:pt x="4836" y="13010"/>
                  </a:cubicBezTo>
                  <a:cubicBezTo>
                    <a:pt x="4818" y="13028"/>
                    <a:pt x="4800" y="13069"/>
                    <a:pt x="4794" y="13111"/>
                  </a:cubicBezTo>
                  <a:cubicBezTo>
                    <a:pt x="4776" y="13171"/>
                    <a:pt x="4764" y="13171"/>
                    <a:pt x="4746" y="13171"/>
                  </a:cubicBezTo>
                  <a:cubicBezTo>
                    <a:pt x="4734" y="13171"/>
                    <a:pt x="4699" y="13165"/>
                    <a:pt x="4645" y="13141"/>
                  </a:cubicBezTo>
                  <a:cubicBezTo>
                    <a:pt x="4639" y="13141"/>
                    <a:pt x="4621" y="13129"/>
                    <a:pt x="4615" y="13117"/>
                  </a:cubicBezTo>
                  <a:cubicBezTo>
                    <a:pt x="4597" y="13111"/>
                    <a:pt x="4585" y="13099"/>
                    <a:pt x="4568" y="13087"/>
                  </a:cubicBezTo>
                  <a:cubicBezTo>
                    <a:pt x="4532" y="13069"/>
                    <a:pt x="4478" y="13045"/>
                    <a:pt x="4413" y="13045"/>
                  </a:cubicBezTo>
                  <a:cubicBezTo>
                    <a:pt x="4353" y="13045"/>
                    <a:pt x="4299" y="13069"/>
                    <a:pt x="4258" y="13105"/>
                  </a:cubicBezTo>
                  <a:cubicBezTo>
                    <a:pt x="4192" y="13159"/>
                    <a:pt x="4114" y="13254"/>
                    <a:pt x="4162" y="13415"/>
                  </a:cubicBezTo>
                  <a:cubicBezTo>
                    <a:pt x="4174" y="13475"/>
                    <a:pt x="4210" y="13624"/>
                    <a:pt x="4401" y="13642"/>
                  </a:cubicBezTo>
                  <a:cubicBezTo>
                    <a:pt x="4538" y="13648"/>
                    <a:pt x="4675" y="13797"/>
                    <a:pt x="4717" y="13976"/>
                  </a:cubicBezTo>
                  <a:cubicBezTo>
                    <a:pt x="4705" y="13976"/>
                    <a:pt x="4681" y="13976"/>
                    <a:pt x="4669" y="13981"/>
                  </a:cubicBezTo>
                  <a:lnTo>
                    <a:pt x="4639" y="13981"/>
                  </a:lnTo>
                  <a:lnTo>
                    <a:pt x="4591" y="13981"/>
                  </a:lnTo>
                  <a:lnTo>
                    <a:pt x="4532" y="13981"/>
                  </a:lnTo>
                  <a:cubicBezTo>
                    <a:pt x="4478" y="13981"/>
                    <a:pt x="4401" y="13993"/>
                    <a:pt x="4317" y="14035"/>
                  </a:cubicBezTo>
                  <a:cubicBezTo>
                    <a:pt x="4252" y="14083"/>
                    <a:pt x="4210" y="14131"/>
                    <a:pt x="4198" y="14190"/>
                  </a:cubicBezTo>
                  <a:cubicBezTo>
                    <a:pt x="4192" y="14250"/>
                    <a:pt x="4204" y="14309"/>
                    <a:pt x="4240" y="14363"/>
                  </a:cubicBezTo>
                  <a:cubicBezTo>
                    <a:pt x="4162" y="14369"/>
                    <a:pt x="4085" y="14411"/>
                    <a:pt x="4019" y="14470"/>
                  </a:cubicBezTo>
                  <a:lnTo>
                    <a:pt x="3995" y="14488"/>
                  </a:lnTo>
                  <a:cubicBezTo>
                    <a:pt x="3864" y="14232"/>
                    <a:pt x="3643" y="14101"/>
                    <a:pt x="3327" y="14095"/>
                  </a:cubicBezTo>
                  <a:lnTo>
                    <a:pt x="3304" y="14095"/>
                  </a:lnTo>
                  <a:cubicBezTo>
                    <a:pt x="3119" y="14095"/>
                    <a:pt x="2952" y="14160"/>
                    <a:pt x="2821" y="14220"/>
                  </a:cubicBezTo>
                  <a:lnTo>
                    <a:pt x="2791" y="14238"/>
                  </a:lnTo>
                  <a:cubicBezTo>
                    <a:pt x="2523" y="14351"/>
                    <a:pt x="2242" y="14470"/>
                    <a:pt x="1992" y="14625"/>
                  </a:cubicBezTo>
                  <a:cubicBezTo>
                    <a:pt x="1855" y="14709"/>
                    <a:pt x="1754" y="14786"/>
                    <a:pt x="1664" y="14894"/>
                  </a:cubicBezTo>
                  <a:lnTo>
                    <a:pt x="1634" y="14929"/>
                  </a:lnTo>
                  <a:cubicBezTo>
                    <a:pt x="1599" y="14977"/>
                    <a:pt x="1557" y="15013"/>
                    <a:pt x="1521" y="15049"/>
                  </a:cubicBezTo>
                  <a:cubicBezTo>
                    <a:pt x="1348" y="15228"/>
                    <a:pt x="1253" y="15430"/>
                    <a:pt x="1223" y="15663"/>
                  </a:cubicBezTo>
                  <a:cubicBezTo>
                    <a:pt x="1217" y="15710"/>
                    <a:pt x="1211" y="15764"/>
                    <a:pt x="1211" y="15812"/>
                  </a:cubicBezTo>
                  <a:cubicBezTo>
                    <a:pt x="1199" y="15901"/>
                    <a:pt x="1187" y="15979"/>
                    <a:pt x="1181" y="16068"/>
                  </a:cubicBezTo>
                  <a:cubicBezTo>
                    <a:pt x="1163" y="16217"/>
                    <a:pt x="1163" y="16384"/>
                    <a:pt x="1247" y="16557"/>
                  </a:cubicBezTo>
                  <a:lnTo>
                    <a:pt x="1247" y="16563"/>
                  </a:lnTo>
                  <a:cubicBezTo>
                    <a:pt x="1288" y="16664"/>
                    <a:pt x="1342" y="16772"/>
                    <a:pt x="1426" y="16867"/>
                  </a:cubicBezTo>
                  <a:cubicBezTo>
                    <a:pt x="1587" y="17070"/>
                    <a:pt x="1777" y="17171"/>
                    <a:pt x="2016" y="17189"/>
                  </a:cubicBezTo>
                  <a:cubicBezTo>
                    <a:pt x="2058" y="17249"/>
                    <a:pt x="2064" y="17278"/>
                    <a:pt x="2058" y="17320"/>
                  </a:cubicBezTo>
                  <a:cubicBezTo>
                    <a:pt x="2016" y="17499"/>
                    <a:pt x="1998" y="17642"/>
                    <a:pt x="1998" y="17785"/>
                  </a:cubicBezTo>
                  <a:cubicBezTo>
                    <a:pt x="1998" y="17940"/>
                    <a:pt x="2004" y="18113"/>
                    <a:pt x="2147" y="18298"/>
                  </a:cubicBezTo>
                  <a:cubicBezTo>
                    <a:pt x="2284" y="18471"/>
                    <a:pt x="2380" y="18685"/>
                    <a:pt x="2433" y="18918"/>
                  </a:cubicBezTo>
                  <a:cubicBezTo>
                    <a:pt x="2451" y="19019"/>
                    <a:pt x="2481" y="19127"/>
                    <a:pt x="2552" y="19222"/>
                  </a:cubicBezTo>
                  <a:cubicBezTo>
                    <a:pt x="2707" y="19437"/>
                    <a:pt x="2898" y="19645"/>
                    <a:pt x="3149" y="19866"/>
                  </a:cubicBezTo>
                  <a:cubicBezTo>
                    <a:pt x="3161" y="19878"/>
                    <a:pt x="3178" y="19884"/>
                    <a:pt x="3190" y="19902"/>
                  </a:cubicBezTo>
                  <a:cubicBezTo>
                    <a:pt x="3226" y="19931"/>
                    <a:pt x="3256" y="19961"/>
                    <a:pt x="3280" y="19991"/>
                  </a:cubicBezTo>
                  <a:cubicBezTo>
                    <a:pt x="3327" y="20057"/>
                    <a:pt x="3369" y="20122"/>
                    <a:pt x="3423" y="20182"/>
                  </a:cubicBezTo>
                  <a:cubicBezTo>
                    <a:pt x="3488" y="20283"/>
                    <a:pt x="3554" y="20373"/>
                    <a:pt x="3614" y="20468"/>
                  </a:cubicBezTo>
                  <a:cubicBezTo>
                    <a:pt x="3745" y="20677"/>
                    <a:pt x="3989" y="20808"/>
                    <a:pt x="4263" y="20808"/>
                  </a:cubicBezTo>
                  <a:cubicBezTo>
                    <a:pt x="4526" y="20808"/>
                    <a:pt x="4746" y="20689"/>
                    <a:pt x="4878" y="20498"/>
                  </a:cubicBezTo>
                  <a:cubicBezTo>
                    <a:pt x="4937" y="20402"/>
                    <a:pt x="5015" y="20325"/>
                    <a:pt x="5098" y="20236"/>
                  </a:cubicBezTo>
                  <a:lnTo>
                    <a:pt x="5235" y="20104"/>
                  </a:lnTo>
                  <a:cubicBezTo>
                    <a:pt x="5265" y="20104"/>
                    <a:pt x="5301" y="20110"/>
                    <a:pt x="5343" y="20116"/>
                  </a:cubicBezTo>
                  <a:cubicBezTo>
                    <a:pt x="5396" y="20122"/>
                    <a:pt x="5456" y="20140"/>
                    <a:pt x="5515" y="20140"/>
                  </a:cubicBezTo>
                  <a:cubicBezTo>
                    <a:pt x="5551" y="20140"/>
                    <a:pt x="5593" y="20134"/>
                    <a:pt x="5629" y="20122"/>
                  </a:cubicBezTo>
                  <a:lnTo>
                    <a:pt x="5641" y="20134"/>
                  </a:lnTo>
                  <a:cubicBezTo>
                    <a:pt x="5837" y="20224"/>
                    <a:pt x="5969" y="20331"/>
                    <a:pt x="6058" y="20474"/>
                  </a:cubicBezTo>
                  <a:cubicBezTo>
                    <a:pt x="6177" y="20671"/>
                    <a:pt x="6416" y="20790"/>
                    <a:pt x="6672" y="20790"/>
                  </a:cubicBezTo>
                  <a:cubicBezTo>
                    <a:pt x="6815" y="20790"/>
                    <a:pt x="6940" y="20748"/>
                    <a:pt x="7042" y="20683"/>
                  </a:cubicBezTo>
                  <a:cubicBezTo>
                    <a:pt x="7125" y="20629"/>
                    <a:pt x="7191" y="20581"/>
                    <a:pt x="7250" y="20528"/>
                  </a:cubicBezTo>
                  <a:cubicBezTo>
                    <a:pt x="7459" y="20343"/>
                    <a:pt x="7709" y="20081"/>
                    <a:pt x="7805" y="19699"/>
                  </a:cubicBezTo>
                  <a:lnTo>
                    <a:pt x="7817" y="19657"/>
                  </a:lnTo>
                  <a:cubicBezTo>
                    <a:pt x="7841" y="19556"/>
                    <a:pt x="7864" y="19478"/>
                    <a:pt x="7906" y="19395"/>
                  </a:cubicBezTo>
                  <a:cubicBezTo>
                    <a:pt x="8014" y="19192"/>
                    <a:pt x="8115" y="19049"/>
                    <a:pt x="8234" y="18924"/>
                  </a:cubicBezTo>
                  <a:cubicBezTo>
                    <a:pt x="8365" y="18799"/>
                    <a:pt x="8490" y="18679"/>
                    <a:pt x="8610" y="18554"/>
                  </a:cubicBezTo>
                  <a:cubicBezTo>
                    <a:pt x="8699" y="18465"/>
                    <a:pt x="8818" y="18316"/>
                    <a:pt x="8800" y="18113"/>
                  </a:cubicBezTo>
                  <a:cubicBezTo>
                    <a:pt x="8795" y="17994"/>
                    <a:pt x="8771" y="17857"/>
                    <a:pt x="8711" y="17726"/>
                  </a:cubicBezTo>
                  <a:cubicBezTo>
                    <a:pt x="8675" y="17642"/>
                    <a:pt x="8645" y="17553"/>
                    <a:pt x="8634" y="17457"/>
                  </a:cubicBezTo>
                  <a:cubicBezTo>
                    <a:pt x="8622" y="17398"/>
                    <a:pt x="8640" y="17374"/>
                    <a:pt x="8645" y="17368"/>
                  </a:cubicBezTo>
                  <a:cubicBezTo>
                    <a:pt x="8663" y="17344"/>
                    <a:pt x="8675" y="17332"/>
                    <a:pt x="8693" y="17308"/>
                  </a:cubicBezTo>
                  <a:cubicBezTo>
                    <a:pt x="8759" y="17225"/>
                    <a:pt x="8812" y="17153"/>
                    <a:pt x="8890" y="17111"/>
                  </a:cubicBezTo>
                  <a:cubicBezTo>
                    <a:pt x="9003" y="17052"/>
                    <a:pt x="9093" y="16974"/>
                    <a:pt x="9182" y="16891"/>
                  </a:cubicBezTo>
                  <a:cubicBezTo>
                    <a:pt x="9218" y="16861"/>
                    <a:pt x="9248" y="16825"/>
                    <a:pt x="9289" y="16796"/>
                  </a:cubicBezTo>
                  <a:cubicBezTo>
                    <a:pt x="9576" y="16545"/>
                    <a:pt x="9623" y="16229"/>
                    <a:pt x="9623" y="16003"/>
                  </a:cubicBezTo>
                  <a:cubicBezTo>
                    <a:pt x="9629" y="15830"/>
                    <a:pt x="9599" y="15681"/>
                    <a:pt x="9534" y="15532"/>
                  </a:cubicBezTo>
                  <a:cubicBezTo>
                    <a:pt x="9498" y="15454"/>
                    <a:pt x="9450" y="15383"/>
                    <a:pt x="9415" y="15317"/>
                  </a:cubicBezTo>
                  <a:cubicBezTo>
                    <a:pt x="9379" y="15257"/>
                    <a:pt x="9337" y="15204"/>
                    <a:pt x="9319" y="15144"/>
                  </a:cubicBezTo>
                  <a:cubicBezTo>
                    <a:pt x="9182" y="14840"/>
                    <a:pt x="8967" y="14602"/>
                    <a:pt x="8771" y="14399"/>
                  </a:cubicBezTo>
                  <a:cubicBezTo>
                    <a:pt x="8663" y="14292"/>
                    <a:pt x="8544" y="14232"/>
                    <a:pt x="8407" y="14232"/>
                  </a:cubicBezTo>
                  <a:cubicBezTo>
                    <a:pt x="8353" y="14232"/>
                    <a:pt x="8312" y="14238"/>
                    <a:pt x="8258" y="14250"/>
                  </a:cubicBezTo>
                  <a:cubicBezTo>
                    <a:pt x="8198" y="14274"/>
                    <a:pt x="8133" y="14280"/>
                    <a:pt x="8067" y="14280"/>
                  </a:cubicBezTo>
                  <a:cubicBezTo>
                    <a:pt x="7990" y="14280"/>
                    <a:pt x="7906" y="14274"/>
                    <a:pt x="7805" y="14250"/>
                  </a:cubicBezTo>
                  <a:cubicBezTo>
                    <a:pt x="7739" y="14238"/>
                    <a:pt x="7668" y="14232"/>
                    <a:pt x="7608" y="14232"/>
                  </a:cubicBezTo>
                  <a:cubicBezTo>
                    <a:pt x="7352" y="14232"/>
                    <a:pt x="7125" y="14351"/>
                    <a:pt x="6952" y="14572"/>
                  </a:cubicBezTo>
                  <a:lnTo>
                    <a:pt x="6946" y="14578"/>
                  </a:lnTo>
                  <a:cubicBezTo>
                    <a:pt x="6940" y="14590"/>
                    <a:pt x="6934" y="14602"/>
                    <a:pt x="6922" y="14619"/>
                  </a:cubicBezTo>
                  <a:cubicBezTo>
                    <a:pt x="6875" y="14560"/>
                    <a:pt x="6803" y="14518"/>
                    <a:pt x="6732" y="14506"/>
                  </a:cubicBezTo>
                  <a:cubicBezTo>
                    <a:pt x="6845" y="14399"/>
                    <a:pt x="6875" y="14244"/>
                    <a:pt x="6803" y="14101"/>
                  </a:cubicBezTo>
                  <a:cubicBezTo>
                    <a:pt x="6756" y="13999"/>
                    <a:pt x="6624" y="13952"/>
                    <a:pt x="6517" y="13946"/>
                  </a:cubicBezTo>
                  <a:cubicBezTo>
                    <a:pt x="6523" y="13910"/>
                    <a:pt x="6523" y="13874"/>
                    <a:pt x="6517" y="13832"/>
                  </a:cubicBezTo>
                  <a:cubicBezTo>
                    <a:pt x="6505" y="13791"/>
                    <a:pt x="6517" y="13755"/>
                    <a:pt x="6529" y="13713"/>
                  </a:cubicBezTo>
                  <a:cubicBezTo>
                    <a:pt x="6535" y="13707"/>
                    <a:pt x="6535" y="13701"/>
                    <a:pt x="6535" y="13695"/>
                  </a:cubicBezTo>
                  <a:cubicBezTo>
                    <a:pt x="6547" y="13695"/>
                    <a:pt x="6553" y="13701"/>
                    <a:pt x="6559" y="13701"/>
                  </a:cubicBezTo>
                  <a:cubicBezTo>
                    <a:pt x="6565" y="13701"/>
                    <a:pt x="6577" y="13707"/>
                    <a:pt x="6583" y="13707"/>
                  </a:cubicBezTo>
                  <a:cubicBezTo>
                    <a:pt x="6612" y="13713"/>
                    <a:pt x="6648" y="13731"/>
                    <a:pt x="6684" y="13737"/>
                  </a:cubicBezTo>
                  <a:lnTo>
                    <a:pt x="6738" y="13737"/>
                  </a:lnTo>
                  <a:cubicBezTo>
                    <a:pt x="6881" y="13737"/>
                    <a:pt x="6994" y="13642"/>
                    <a:pt x="7000" y="13499"/>
                  </a:cubicBezTo>
                  <a:cubicBezTo>
                    <a:pt x="7006" y="13409"/>
                    <a:pt x="6970" y="13350"/>
                    <a:pt x="6940" y="13320"/>
                  </a:cubicBezTo>
                  <a:cubicBezTo>
                    <a:pt x="6875" y="13248"/>
                    <a:pt x="6773" y="13248"/>
                    <a:pt x="6738" y="13248"/>
                  </a:cubicBezTo>
                  <a:lnTo>
                    <a:pt x="6726" y="13248"/>
                  </a:lnTo>
                  <a:cubicBezTo>
                    <a:pt x="6648" y="13248"/>
                    <a:pt x="6583" y="13236"/>
                    <a:pt x="6523" y="13200"/>
                  </a:cubicBezTo>
                  <a:cubicBezTo>
                    <a:pt x="6517" y="13200"/>
                    <a:pt x="6517" y="13195"/>
                    <a:pt x="6505" y="13195"/>
                  </a:cubicBezTo>
                  <a:lnTo>
                    <a:pt x="6505" y="13189"/>
                  </a:lnTo>
                  <a:cubicBezTo>
                    <a:pt x="6517" y="13105"/>
                    <a:pt x="6517" y="12998"/>
                    <a:pt x="6446" y="12926"/>
                  </a:cubicBezTo>
                  <a:lnTo>
                    <a:pt x="6434" y="12908"/>
                  </a:lnTo>
                  <a:cubicBezTo>
                    <a:pt x="6440" y="12890"/>
                    <a:pt x="6446" y="12873"/>
                    <a:pt x="6457" y="12861"/>
                  </a:cubicBezTo>
                  <a:cubicBezTo>
                    <a:pt x="6469" y="12807"/>
                    <a:pt x="6493" y="12801"/>
                    <a:pt x="6547" y="12801"/>
                  </a:cubicBezTo>
                  <a:lnTo>
                    <a:pt x="6565" y="12801"/>
                  </a:lnTo>
                  <a:cubicBezTo>
                    <a:pt x="6583" y="12807"/>
                    <a:pt x="6595" y="12807"/>
                    <a:pt x="6612" y="12807"/>
                  </a:cubicBezTo>
                  <a:cubicBezTo>
                    <a:pt x="6672" y="12807"/>
                    <a:pt x="6726" y="12777"/>
                    <a:pt x="6756" y="12729"/>
                  </a:cubicBezTo>
                  <a:cubicBezTo>
                    <a:pt x="6821" y="12670"/>
                    <a:pt x="6893" y="12551"/>
                    <a:pt x="6767" y="12372"/>
                  </a:cubicBezTo>
                  <a:cubicBezTo>
                    <a:pt x="6726" y="12306"/>
                    <a:pt x="6666" y="12276"/>
                    <a:pt x="6589" y="12276"/>
                  </a:cubicBezTo>
                  <a:cubicBezTo>
                    <a:pt x="6535" y="12276"/>
                    <a:pt x="6499" y="12294"/>
                    <a:pt x="6469" y="12306"/>
                  </a:cubicBezTo>
                  <a:lnTo>
                    <a:pt x="6457" y="12312"/>
                  </a:lnTo>
                  <a:cubicBezTo>
                    <a:pt x="6434" y="12324"/>
                    <a:pt x="6410" y="12330"/>
                    <a:pt x="6398" y="12342"/>
                  </a:cubicBezTo>
                  <a:lnTo>
                    <a:pt x="6398" y="12342"/>
                  </a:lnTo>
                  <a:cubicBezTo>
                    <a:pt x="6380" y="12342"/>
                    <a:pt x="6368" y="12342"/>
                    <a:pt x="6356" y="12354"/>
                  </a:cubicBezTo>
                  <a:cubicBezTo>
                    <a:pt x="6326" y="12336"/>
                    <a:pt x="6308" y="12306"/>
                    <a:pt x="6291" y="12253"/>
                  </a:cubicBezTo>
                  <a:cubicBezTo>
                    <a:pt x="6285" y="12217"/>
                    <a:pt x="6267" y="12181"/>
                    <a:pt x="6261" y="12151"/>
                  </a:cubicBezTo>
                  <a:cubicBezTo>
                    <a:pt x="6255" y="12145"/>
                    <a:pt x="6255" y="12127"/>
                    <a:pt x="6249" y="12121"/>
                  </a:cubicBezTo>
                  <a:lnTo>
                    <a:pt x="6249" y="12121"/>
                  </a:lnTo>
                  <a:cubicBezTo>
                    <a:pt x="6249" y="12103"/>
                    <a:pt x="6237" y="12098"/>
                    <a:pt x="6231" y="12086"/>
                  </a:cubicBezTo>
                  <a:cubicBezTo>
                    <a:pt x="6237" y="12056"/>
                    <a:pt x="6249" y="12026"/>
                    <a:pt x="6249" y="11978"/>
                  </a:cubicBezTo>
                  <a:lnTo>
                    <a:pt x="6249" y="11972"/>
                  </a:lnTo>
                  <a:lnTo>
                    <a:pt x="6249" y="11966"/>
                  </a:lnTo>
                  <a:cubicBezTo>
                    <a:pt x="6255" y="11943"/>
                    <a:pt x="6261" y="11919"/>
                    <a:pt x="6279" y="11913"/>
                  </a:cubicBezTo>
                  <a:lnTo>
                    <a:pt x="6285" y="11913"/>
                  </a:lnTo>
                  <a:cubicBezTo>
                    <a:pt x="6338" y="11943"/>
                    <a:pt x="6386" y="11954"/>
                    <a:pt x="6440" y="11954"/>
                  </a:cubicBezTo>
                  <a:cubicBezTo>
                    <a:pt x="6547" y="11954"/>
                    <a:pt x="6666" y="11883"/>
                    <a:pt x="6672" y="11686"/>
                  </a:cubicBezTo>
                  <a:cubicBezTo>
                    <a:pt x="6672" y="11597"/>
                    <a:pt x="6648" y="11525"/>
                    <a:pt x="6595" y="11477"/>
                  </a:cubicBezTo>
                  <a:cubicBezTo>
                    <a:pt x="6565" y="11448"/>
                    <a:pt x="6505" y="11406"/>
                    <a:pt x="6416" y="11406"/>
                  </a:cubicBezTo>
                  <a:cubicBezTo>
                    <a:pt x="6398" y="11406"/>
                    <a:pt x="6374" y="11406"/>
                    <a:pt x="6350" y="11412"/>
                  </a:cubicBezTo>
                  <a:cubicBezTo>
                    <a:pt x="6338" y="11412"/>
                    <a:pt x="6314" y="11418"/>
                    <a:pt x="6296" y="11430"/>
                  </a:cubicBezTo>
                  <a:cubicBezTo>
                    <a:pt x="6291" y="11430"/>
                    <a:pt x="6291" y="11430"/>
                    <a:pt x="6285" y="11436"/>
                  </a:cubicBezTo>
                  <a:lnTo>
                    <a:pt x="6255" y="11436"/>
                  </a:lnTo>
                  <a:cubicBezTo>
                    <a:pt x="6219" y="11436"/>
                    <a:pt x="6195" y="11418"/>
                    <a:pt x="6195" y="11400"/>
                  </a:cubicBezTo>
                  <a:cubicBezTo>
                    <a:pt x="6189" y="11316"/>
                    <a:pt x="6165" y="11257"/>
                    <a:pt x="6136" y="11209"/>
                  </a:cubicBezTo>
                  <a:cubicBezTo>
                    <a:pt x="6177" y="11191"/>
                    <a:pt x="6219" y="11161"/>
                    <a:pt x="6249" y="11108"/>
                  </a:cubicBezTo>
                  <a:cubicBezTo>
                    <a:pt x="6255" y="11108"/>
                    <a:pt x="6267" y="11102"/>
                    <a:pt x="6296" y="11102"/>
                  </a:cubicBezTo>
                  <a:lnTo>
                    <a:pt x="6320" y="11102"/>
                  </a:lnTo>
                  <a:lnTo>
                    <a:pt x="6350" y="11102"/>
                  </a:lnTo>
                  <a:cubicBezTo>
                    <a:pt x="6463" y="11102"/>
                    <a:pt x="6535" y="11030"/>
                    <a:pt x="6553" y="10923"/>
                  </a:cubicBezTo>
                  <a:cubicBezTo>
                    <a:pt x="6577" y="10750"/>
                    <a:pt x="6469" y="10673"/>
                    <a:pt x="6416" y="10655"/>
                  </a:cubicBezTo>
                  <a:cubicBezTo>
                    <a:pt x="6344" y="10613"/>
                    <a:pt x="6279" y="10607"/>
                    <a:pt x="6225" y="10607"/>
                  </a:cubicBezTo>
                  <a:lnTo>
                    <a:pt x="6219" y="10607"/>
                  </a:lnTo>
                  <a:cubicBezTo>
                    <a:pt x="6189" y="10541"/>
                    <a:pt x="6147" y="10494"/>
                    <a:pt x="6106" y="10464"/>
                  </a:cubicBezTo>
                  <a:cubicBezTo>
                    <a:pt x="6118" y="10428"/>
                    <a:pt x="6130" y="10392"/>
                    <a:pt x="6136" y="10363"/>
                  </a:cubicBezTo>
                  <a:cubicBezTo>
                    <a:pt x="6141" y="10327"/>
                    <a:pt x="6147" y="10297"/>
                    <a:pt x="6165" y="10255"/>
                  </a:cubicBezTo>
                  <a:lnTo>
                    <a:pt x="6171" y="10214"/>
                  </a:lnTo>
                  <a:cubicBezTo>
                    <a:pt x="6177" y="10184"/>
                    <a:pt x="6189" y="10136"/>
                    <a:pt x="6171" y="10094"/>
                  </a:cubicBezTo>
                  <a:cubicBezTo>
                    <a:pt x="6201" y="10070"/>
                    <a:pt x="6231" y="10041"/>
                    <a:pt x="6255" y="9999"/>
                  </a:cubicBezTo>
                  <a:cubicBezTo>
                    <a:pt x="6279" y="9957"/>
                    <a:pt x="6314" y="9886"/>
                    <a:pt x="6296" y="9796"/>
                  </a:cubicBezTo>
                  <a:cubicBezTo>
                    <a:pt x="6380" y="9915"/>
                    <a:pt x="6440" y="10041"/>
                    <a:pt x="6487" y="10178"/>
                  </a:cubicBezTo>
                  <a:lnTo>
                    <a:pt x="6493" y="10208"/>
                  </a:lnTo>
                  <a:cubicBezTo>
                    <a:pt x="6517" y="10267"/>
                    <a:pt x="6535" y="10333"/>
                    <a:pt x="6589" y="10398"/>
                  </a:cubicBezTo>
                  <a:cubicBezTo>
                    <a:pt x="6708" y="10535"/>
                    <a:pt x="6833" y="10673"/>
                    <a:pt x="6982" y="10804"/>
                  </a:cubicBezTo>
                  <a:cubicBezTo>
                    <a:pt x="6976" y="10810"/>
                    <a:pt x="6964" y="10816"/>
                    <a:pt x="6952" y="10816"/>
                  </a:cubicBezTo>
                  <a:cubicBezTo>
                    <a:pt x="6893" y="10863"/>
                    <a:pt x="6875" y="10953"/>
                    <a:pt x="6917" y="11030"/>
                  </a:cubicBezTo>
                  <a:cubicBezTo>
                    <a:pt x="6934" y="11078"/>
                    <a:pt x="6964" y="11114"/>
                    <a:pt x="6994" y="11144"/>
                  </a:cubicBezTo>
                  <a:cubicBezTo>
                    <a:pt x="7024" y="11203"/>
                    <a:pt x="7060" y="11239"/>
                    <a:pt x="7101" y="11287"/>
                  </a:cubicBezTo>
                  <a:cubicBezTo>
                    <a:pt x="7119" y="11299"/>
                    <a:pt x="7131" y="11316"/>
                    <a:pt x="7149" y="11322"/>
                  </a:cubicBezTo>
                  <a:cubicBezTo>
                    <a:pt x="7191" y="11358"/>
                    <a:pt x="7238" y="11406"/>
                    <a:pt x="7250" y="11442"/>
                  </a:cubicBezTo>
                  <a:cubicBezTo>
                    <a:pt x="7280" y="11507"/>
                    <a:pt x="7328" y="11567"/>
                    <a:pt x="7370" y="11609"/>
                  </a:cubicBezTo>
                  <a:cubicBezTo>
                    <a:pt x="7310" y="11656"/>
                    <a:pt x="7280" y="11746"/>
                    <a:pt x="7334" y="11835"/>
                  </a:cubicBezTo>
                  <a:cubicBezTo>
                    <a:pt x="7340" y="11948"/>
                    <a:pt x="7399" y="12038"/>
                    <a:pt x="7459" y="12115"/>
                  </a:cubicBezTo>
                  <a:cubicBezTo>
                    <a:pt x="7531" y="12193"/>
                    <a:pt x="7602" y="12241"/>
                    <a:pt x="7680" y="12282"/>
                  </a:cubicBezTo>
                  <a:cubicBezTo>
                    <a:pt x="7698" y="12300"/>
                    <a:pt x="7715" y="12306"/>
                    <a:pt x="7739" y="12324"/>
                  </a:cubicBezTo>
                  <a:cubicBezTo>
                    <a:pt x="7745" y="12330"/>
                    <a:pt x="7745" y="12336"/>
                    <a:pt x="7751" y="12342"/>
                  </a:cubicBezTo>
                  <a:cubicBezTo>
                    <a:pt x="7757" y="12354"/>
                    <a:pt x="7769" y="12360"/>
                    <a:pt x="7781" y="12366"/>
                  </a:cubicBezTo>
                  <a:cubicBezTo>
                    <a:pt x="7787" y="12372"/>
                    <a:pt x="7799" y="12390"/>
                    <a:pt x="7805" y="12396"/>
                  </a:cubicBezTo>
                  <a:cubicBezTo>
                    <a:pt x="7829" y="12425"/>
                    <a:pt x="7859" y="12461"/>
                    <a:pt x="7859" y="12485"/>
                  </a:cubicBezTo>
                  <a:cubicBezTo>
                    <a:pt x="7894" y="12622"/>
                    <a:pt x="7990" y="12783"/>
                    <a:pt x="8264" y="12783"/>
                  </a:cubicBezTo>
                  <a:lnTo>
                    <a:pt x="8282" y="12783"/>
                  </a:lnTo>
                  <a:cubicBezTo>
                    <a:pt x="8306" y="12783"/>
                    <a:pt x="8335" y="12783"/>
                    <a:pt x="8353" y="12789"/>
                  </a:cubicBezTo>
                  <a:cubicBezTo>
                    <a:pt x="8383" y="12789"/>
                    <a:pt x="8413" y="12801"/>
                    <a:pt x="8455" y="12801"/>
                  </a:cubicBezTo>
                  <a:lnTo>
                    <a:pt x="8461" y="12801"/>
                  </a:lnTo>
                  <a:cubicBezTo>
                    <a:pt x="8651" y="12801"/>
                    <a:pt x="8759" y="12724"/>
                    <a:pt x="8818" y="12658"/>
                  </a:cubicBezTo>
                  <a:cubicBezTo>
                    <a:pt x="8878" y="12592"/>
                    <a:pt x="8944" y="12479"/>
                    <a:pt x="8920" y="12282"/>
                  </a:cubicBezTo>
                  <a:cubicBezTo>
                    <a:pt x="8920" y="12270"/>
                    <a:pt x="8914" y="12253"/>
                    <a:pt x="8914" y="12241"/>
                  </a:cubicBezTo>
                  <a:cubicBezTo>
                    <a:pt x="9099" y="12181"/>
                    <a:pt x="9230" y="12038"/>
                    <a:pt x="9266" y="11823"/>
                  </a:cubicBezTo>
                  <a:cubicBezTo>
                    <a:pt x="9271" y="11770"/>
                    <a:pt x="9301" y="11716"/>
                    <a:pt x="9349" y="11668"/>
                  </a:cubicBezTo>
                  <a:cubicBezTo>
                    <a:pt x="9629" y="11328"/>
                    <a:pt x="9784" y="10911"/>
                    <a:pt x="9832" y="10392"/>
                  </a:cubicBezTo>
                  <a:cubicBezTo>
                    <a:pt x="9868" y="10196"/>
                    <a:pt x="9856" y="10011"/>
                    <a:pt x="9826" y="9832"/>
                  </a:cubicBezTo>
                  <a:cubicBezTo>
                    <a:pt x="9832" y="9778"/>
                    <a:pt x="9826" y="9731"/>
                    <a:pt x="9802" y="9677"/>
                  </a:cubicBezTo>
                  <a:lnTo>
                    <a:pt x="9796" y="9659"/>
                  </a:lnTo>
                  <a:cubicBezTo>
                    <a:pt x="9802" y="9534"/>
                    <a:pt x="9772" y="9415"/>
                    <a:pt x="9742" y="9313"/>
                  </a:cubicBezTo>
                  <a:cubicBezTo>
                    <a:pt x="9695" y="9164"/>
                    <a:pt x="9695" y="9021"/>
                    <a:pt x="9742" y="8878"/>
                  </a:cubicBezTo>
                  <a:cubicBezTo>
                    <a:pt x="9826" y="8586"/>
                    <a:pt x="9754" y="8318"/>
                    <a:pt x="9689" y="8127"/>
                  </a:cubicBezTo>
                  <a:lnTo>
                    <a:pt x="9665" y="8079"/>
                  </a:lnTo>
                  <a:lnTo>
                    <a:pt x="9665" y="8073"/>
                  </a:lnTo>
                  <a:cubicBezTo>
                    <a:pt x="9665" y="8002"/>
                    <a:pt x="9653" y="7924"/>
                    <a:pt x="9635" y="7865"/>
                  </a:cubicBezTo>
                  <a:cubicBezTo>
                    <a:pt x="9623" y="7811"/>
                    <a:pt x="9617" y="7751"/>
                    <a:pt x="9617" y="7710"/>
                  </a:cubicBezTo>
                  <a:cubicBezTo>
                    <a:pt x="9647" y="7495"/>
                    <a:pt x="9629" y="7268"/>
                    <a:pt x="9587" y="7054"/>
                  </a:cubicBezTo>
                  <a:cubicBezTo>
                    <a:pt x="9599" y="7060"/>
                    <a:pt x="9617" y="7066"/>
                    <a:pt x="9629" y="7066"/>
                  </a:cubicBezTo>
                  <a:lnTo>
                    <a:pt x="9653" y="7066"/>
                  </a:lnTo>
                  <a:cubicBezTo>
                    <a:pt x="9707" y="7066"/>
                    <a:pt x="9754" y="7036"/>
                    <a:pt x="9784" y="6988"/>
                  </a:cubicBezTo>
                  <a:cubicBezTo>
                    <a:pt x="9897" y="6762"/>
                    <a:pt x="9957" y="6553"/>
                    <a:pt x="10011" y="6344"/>
                  </a:cubicBezTo>
                  <a:cubicBezTo>
                    <a:pt x="10023" y="6303"/>
                    <a:pt x="10035" y="6249"/>
                    <a:pt x="10047" y="6201"/>
                  </a:cubicBezTo>
                  <a:cubicBezTo>
                    <a:pt x="10142" y="5855"/>
                    <a:pt x="10261" y="5605"/>
                    <a:pt x="10547" y="5486"/>
                  </a:cubicBezTo>
                  <a:cubicBezTo>
                    <a:pt x="10577" y="5480"/>
                    <a:pt x="10589" y="5468"/>
                    <a:pt x="10613" y="5450"/>
                  </a:cubicBezTo>
                  <a:cubicBezTo>
                    <a:pt x="10816" y="5307"/>
                    <a:pt x="10899" y="4961"/>
                    <a:pt x="10768" y="4752"/>
                  </a:cubicBezTo>
                  <a:lnTo>
                    <a:pt x="10768" y="4752"/>
                  </a:lnTo>
                  <a:cubicBezTo>
                    <a:pt x="10965" y="4729"/>
                    <a:pt x="11048" y="4633"/>
                    <a:pt x="11078" y="4544"/>
                  </a:cubicBezTo>
                  <a:cubicBezTo>
                    <a:pt x="11167" y="4258"/>
                    <a:pt x="10983" y="4132"/>
                    <a:pt x="10911" y="4097"/>
                  </a:cubicBezTo>
                  <a:close/>
                  <a:moveTo>
                    <a:pt x="4317" y="19723"/>
                  </a:moveTo>
                  <a:lnTo>
                    <a:pt x="4317" y="19723"/>
                  </a:lnTo>
                  <a:cubicBezTo>
                    <a:pt x="4246" y="19711"/>
                    <a:pt x="4228" y="19699"/>
                    <a:pt x="4216" y="19645"/>
                  </a:cubicBezTo>
                  <a:cubicBezTo>
                    <a:pt x="4216" y="19639"/>
                    <a:pt x="4204" y="19633"/>
                    <a:pt x="4204" y="19627"/>
                  </a:cubicBezTo>
                  <a:cubicBezTo>
                    <a:pt x="4228" y="19639"/>
                    <a:pt x="4252" y="19657"/>
                    <a:pt x="4275" y="19675"/>
                  </a:cubicBezTo>
                  <a:lnTo>
                    <a:pt x="4287" y="19693"/>
                  </a:lnTo>
                  <a:lnTo>
                    <a:pt x="4317" y="19723"/>
                  </a:lnTo>
                  <a:close/>
                  <a:moveTo>
                    <a:pt x="4514" y="18793"/>
                  </a:moveTo>
                  <a:cubicBezTo>
                    <a:pt x="4413" y="18685"/>
                    <a:pt x="4353" y="18596"/>
                    <a:pt x="4317" y="18507"/>
                  </a:cubicBezTo>
                  <a:cubicBezTo>
                    <a:pt x="4234" y="18304"/>
                    <a:pt x="4108" y="18149"/>
                    <a:pt x="3989" y="18000"/>
                  </a:cubicBezTo>
                  <a:cubicBezTo>
                    <a:pt x="3882" y="17875"/>
                    <a:pt x="3787" y="17737"/>
                    <a:pt x="3697" y="17606"/>
                  </a:cubicBezTo>
                  <a:cubicBezTo>
                    <a:pt x="3643" y="17529"/>
                    <a:pt x="3637" y="17451"/>
                    <a:pt x="3661" y="17380"/>
                  </a:cubicBezTo>
                  <a:cubicBezTo>
                    <a:pt x="3691" y="17308"/>
                    <a:pt x="3757" y="17255"/>
                    <a:pt x="3852" y="17231"/>
                  </a:cubicBezTo>
                  <a:cubicBezTo>
                    <a:pt x="3894" y="17225"/>
                    <a:pt x="3930" y="17201"/>
                    <a:pt x="3953" y="17165"/>
                  </a:cubicBezTo>
                  <a:lnTo>
                    <a:pt x="3959" y="17171"/>
                  </a:lnTo>
                  <a:cubicBezTo>
                    <a:pt x="4108" y="17284"/>
                    <a:pt x="4174" y="17410"/>
                    <a:pt x="4174" y="17559"/>
                  </a:cubicBezTo>
                  <a:cubicBezTo>
                    <a:pt x="4174" y="17660"/>
                    <a:pt x="4180" y="17737"/>
                    <a:pt x="4198" y="17827"/>
                  </a:cubicBezTo>
                  <a:lnTo>
                    <a:pt x="4204" y="17881"/>
                  </a:lnTo>
                  <a:cubicBezTo>
                    <a:pt x="4222" y="18030"/>
                    <a:pt x="4311" y="18125"/>
                    <a:pt x="4377" y="18197"/>
                  </a:cubicBezTo>
                  <a:cubicBezTo>
                    <a:pt x="4442" y="18262"/>
                    <a:pt x="4526" y="18304"/>
                    <a:pt x="4597" y="18346"/>
                  </a:cubicBezTo>
                  <a:cubicBezTo>
                    <a:pt x="4651" y="18375"/>
                    <a:pt x="4699" y="18393"/>
                    <a:pt x="4734" y="18423"/>
                  </a:cubicBezTo>
                  <a:cubicBezTo>
                    <a:pt x="4734" y="18423"/>
                    <a:pt x="4764" y="18447"/>
                    <a:pt x="4770" y="18453"/>
                  </a:cubicBezTo>
                  <a:lnTo>
                    <a:pt x="4770" y="18465"/>
                  </a:lnTo>
                  <a:cubicBezTo>
                    <a:pt x="4729" y="18584"/>
                    <a:pt x="4740" y="18703"/>
                    <a:pt x="4800" y="18811"/>
                  </a:cubicBezTo>
                  <a:lnTo>
                    <a:pt x="4800" y="18811"/>
                  </a:lnTo>
                  <a:cubicBezTo>
                    <a:pt x="4764" y="18823"/>
                    <a:pt x="4729" y="18840"/>
                    <a:pt x="4705" y="18858"/>
                  </a:cubicBezTo>
                  <a:cubicBezTo>
                    <a:pt x="4615" y="18858"/>
                    <a:pt x="4556" y="18840"/>
                    <a:pt x="4514" y="18793"/>
                  </a:cubicBezTo>
                  <a:close/>
                  <a:moveTo>
                    <a:pt x="4293" y="6440"/>
                  </a:moveTo>
                  <a:lnTo>
                    <a:pt x="4293" y="6481"/>
                  </a:lnTo>
                  <a:lnTo>
                    <a:pt x="4263" y="6481"/>
                  </a:lnTo>
                  <a:cubicBezTo>
                    <a:pt x="4252" y="6481"/>
                    <a:pt x="4234" y="6481"/>
                    <a:pt x="4222" y="6487"/>
                  </a:cubicBezTo>
                  <a:cubicBezTo>
                    <a:pt x="4204" y="6487"/>
                    <a:pt x="4198" y="6493"/>
                    <a:pt x="4186" y="6493"/>
                  </a:cubicBezTo>
                  <a:cubicBezTo>
                    <a:pt x="4079" y="6469"/>
                    <a:pt x="3965" y="6458"/>
                    <a:pt x="3864" y="6440"/>
                  </a:cubicBezTo>
                  <a:cubicBezTo>
                    <a:pt x="3685" y="6422"/>
                    <a:pt x="3518" y="6398"/>
                    <a:pt x="3363" y="6344"/>
                  </a:cubicBezTo>
                  <a:cubicBezTo>
                    <a:pt x="3298" y="6320"/>
                    <a:pt x="3238" y="6303"/>
                    <a:pt x="3172" y="6285"/>
                  </a:cubicBezTo>
                  <a:cubicBezTo>
                    <a:pt x="3041" y="6249"/>
                    <a:pt x="2922" y="6213"/>
                    <a:pt x="2821" y="6159"/>
                  </a:cubicBezTo>
                  <a:cubicBezTo>
                    <a:pt x="2761" y="6130"/>
                    <a:pt x="2695" y="6106"/>
                    <a:pt x="2636" y="6082"/>
                  </a:cubicBezTo>
                  <a:cubicBezTo>
                    <a:pt x="2576" y="6064"/>
                    <a:pt x="2523" y="6046"/>
                    <a:pt x="2469" y="6016"/>
                  </a:cubicBezTo>
                  <a:cubicBezTo>
                    <a:pt x="2344" y="5945"/>
                    <a:pt x="2260" y="5843"/>
                    <a:pt x="2225" y="5718"/>
                  </a:cubicBezTo>
                  <a:cubicBezTo>
                    <a:pt x="2189" y="5599"/>
                    <a:pt x="2201" y="5516"/>
                    <a:pt x="2266" y="5438"/>
                  </a:cubicBezTo>
                  <a:cubicBezTo>
                    <a:pt x="2308" y="5480"/>
                    <a:pt x="2350" y="5504"/>
                    <a:pt x="2368" y="5510"/>
                  </a:cubicBezTo>
                  <a:cubicBezTo>
                    <a:pt x="2469" y="5557"/>
                    <a:pt x="2564" y="5623"/>
                    <a:pt x="2672" y="5688"/>
                  </a:cubicBezTo>
                  <a:cubicBezTo>
                    <a:pt x="2821" y="5778"/>
                    <a:pt x="2970" y="5873"/>
                    <a:pt x="3137" y="5933"/>
                  </a:cubicBezTo>
                  <a:cubicBezTo>
                    <a:pt x="3286" y="5987"/>
                    <a:pt x="3447" y="6064"/>
                    <a:pt x="3626" y="6171"/>
                  </a:cubicBezTo>
                  <a:cubicBezTo>
                    <a:pt x="3816" y="6291"/>
                    <a:pt x="4043" y="6362"/>
                    <a:pt x="4293" y="6374"/>
                  </a:cubicBezTo>
                  <a:close/>
                  <a:moveTo>
                    <a:pt x="9671" y="4144"/>
                  </a:moveTo>
                  <a:cubicBezTo>
                    <a:pt x="9629" y="4126"/>
                    <a:pt x="9593" y="4109"/>
                    <a:pt x="9564" y="4085"/>
                  </a:cubicBezTo>
                  <a:lnTo>
                    <a:pt x="9671" y="4085"/>
                  </a:lnTo>
                  <a:close/>
                  <a:moveTo>
                    <a:pt x="1783" y="8550"/>
                  </a:moveTo>
                  <a:cubicBezTo>
                    <a:pt x="1783" y="8556"/>
                    <a:pt x="1789" y="8556"/>
                    <a:pt x="1789" y="8568"/>
                  </a:cubicBezTo>
                  <a:lnTo>
                    <a:pt x="1783" y="8568"/>
                  </a:lnTo>
                  <a:close/>
                  <a:moveTo>
                    <a:pt x="2588" y="4770"/>
                  </a:moveTo>
                  <a:cubicBezTo>
                    <a:pt x="2594" y="4711"/>
                    <a:pt x="2642" y="4651"/>
                    <a:pt x="2713" y="4603"/>
                  </a:cubicBezTo>
                  <a:cubicBezTo>
                    <a:pt x="2731" y="4585"/>
                    <a:pt x="2743" y="4580"/>
                    <a:pt x="2761" y="4562"/>
                  </a:cubicBezTo>
                  <a:cubicBezTo>
                    <a:pt x="2773" y="4585"/>
                    <a:pt x="2797" y="4615"/>
                    <a:pt x="2821" y="4639"/>
                  </a:cubicBezTo>
                  <a:cubicBezTo>
                    <a:pt x="3047" y="4860"/>
                    <a:pt x="3298" y="5027"/>
                    <a:pt x="3566" y="5140"/>
                  </a:cubicBezTo>
                  <a:cubicBezTo>
                    <a:pt x="3643" y="5176"/>
                    <a:pt x="3721" y="5206"/>
                    <a:pt x="3781" y="5241"/>
                  </a:cubicBezTo>
                  <a:cubicBezTo>
                    <a:pt x="3906" y="5331"/>
                    <a:pt x="4049" y="5390"/>
                    <a:pt x="4198" y="5426"/>
                  </a:cubicBezTo>
                  <a:cubicBezTo>
                    <a:pt x="4162" y="5468"/>
                    <a:pt x="4138" y="5516"/>
                    <a:pt x="4132" y="5575"/>
                  </a:cubicBezTo>
                  <a:lnTo>
                    <a:pt x="4132" y="5623"/>
                  </a:lnTo>
                  <a:cubicBezTo>
                    <a:pt x="3655" y="5498"/>
                    <a:pt x="3208" y="5319"/>
                    <a:pt x="2856" y="5170"/>
                  </a:cubicBezTo>
                  <a:cubicBezTo>
                    <a:pt x="2797" y="5146"/>
                    <a:pt x="2761" y="5122"/>
                    <a:pt x="2737" y="5092"/>
                  </a:cubicBezTo>
                  <a:cubicBezTo>
                    <a:pt x="2636" y="4967"/>
                    <a:pt x="2582" y="4854"/>
                    <a:pt x="2588" y="4770"/>
                  </a:cubicBezTo>
                  <a:close/>
                  <a:moveTo>
                    <a:pt x="3983" y="4126"/>
                  </a:moveTo>
                  <a:cubicBezTo>
                    <a:pt x="4025" y="4126"/>
                    <a:pt x="4067" y="4132"/>
                    <a:pt x="4085" y="4138"/>
                  </a:cubicBezTo>
                  <a:lnTo>
                    <a:pt x="4097" y="4138"/>
                  </a:lnTo>
                  <a:cubicBezTo>
                    <a:pt x="4079" y="4162"/>
                    <a:pt x="4073" y="4192"/>
                    <a:pt x="4073" y="4222"/>
                  </a:cubicBezTo>
                  <a:cubicBezTo>
                    <a:pt x="3995" y="4198"/>
                    <a:pt x="3936" y="4168"/>
                    <a:pt x="3900" y="4126"/>
                  </a:cubicBezTo>
                  <a:lnTo>
                    <a:pt x="3924" y="4126"/>
                  </a:lnTo>
                  <a:close/>
                  <a:moveTo>
                    <a:pt x="6338" y="14625"/>
                  </a:moveTo>
                  <a:cubicBezTo>
                    <a:pt x="6338" y="14619"/>
                    <a:pt x="6344" y="14607"/>
                    <a:pt x="6350" y="14602"/>
                  </a:cubicBezTo>
                  <a:cubicBezTo>
                    <a:pt x="6344" y="14607"/>
                    <a:pt x="6344" y="14619"/>
                    <a:pt x="6338" y="14625"/>
                  </a:cubicBezTo>
                  <a:close/>
                  <a:moveTo>
                    <a:pt x="5986" y="8031"/>
                  </a:moveTo>
                  <a:lnTo>
                    <a:pt x="5986" y="8031"/>
                  </a:lnTo>
                  <a:cubicBezTo>
                    <a:pt x="5986" y="8020"/>
                    <a:pt x="5986" y="8031"/>
                    <a:pt x="5986" y="8031"/>
                  </a:cubicBezTo>
                  <a:close/>
                  <a:moveTo>
                    <a:pt x="6392" y="5688"/>
                  </a:moveTo>
                  <a:cubicBezTo>
                    <a:pt x="6422" y="5706"/>
                    <a:pt x="6452" y="5712"/>
                    <a:pt x="6481" y="5712"/>
                  </a:cubicBezTo>
                  <a:lnTo>
                    <a:pt x="6517" y="5712"/>
                  </a:lnTo>
                  <a:cubicBezTo>
                    <a:pt x="6529" y="5712"/>
                    <a:pt x="6553" y="5706"/>
                    <a:pt x="6577" y="5706"/>
                  </a:cubicBezTo>
                  <a:cubicBezTo>
                    <a:pt x="6607" y="5706"/>
                    <a:pt x="6642" y="5706"/>
                    <a:pt x="6672" y="5712"/>
                  </a:cubicBezTo>
                  <a:cubicBezTo>
                    <a:pt x="6708" y="5712"/>
                    <a:pt x="6756" y="5718"/>
                    <a:pt x="6791" y="5718"/>
                  </a:cubicBezTo>
                  <a:cubicBezTo>
                    <a:pt x="6815" y="5718"/>
                    <a:pt x="6845" y="5718"/>
                    <a:pt x="6863" y="5712"/>
                  </a:cubicBezTo>
                  <a:cubicBezTo>
                    <a:pt x="7209" y="5677"/>
                    <a:pt x="7501" y="5527"/>
                    <a:pt x="7781" y="5384"/>
                  </a:cubicBezTo>
                  <a:lnTo>
                    <a:pt x="7835" y="5355"/>
                  </a:lnTo>
                  <a:cubicBezTo>
                    <a:pt x="7876" y="5331"/>
                    <a:pt x="7924" y="5301"/>
                    <a:pt x="7966" y="5277"/>
                  </a:cubicBezTo>
                  <a:cubicBezTo>
                    <a:pt x="8025" y="5241"/>
                    <a:pt x="8085" y="5211"/>
                    <a:pt x="8151" y="5182"/>
                  </a:cubicBezTo>
                  <a:cubicBezTo>
                    <a:pt x="8300" y="5116"/>
                    <a:pt x="8490" y="5009"/>
                    <a:pt x="8586" y="4824"/>
                  </a:cubicBezTo>
                  <a:cubicBezTo>
                    <a:pt x="8586" y="4818"/>
                    <a:pt x="8598" y="4812"/>
                    <a:pt x="8598" y="4812"/>
                  </a:cubicBezTo>
                  <a:cubicBezTo>
                    <a:pt x="8604" y="4824"/>
                    <a:pt x="8610" y="4830"/>
                    <a:pt x="8628" y="4848"/>
                  </a:cubicBezTo>
                  <a:cubicBezTo>
                    <a:pt x="8645" y="4884"/>
                    <a:pt x="8657" y="4890"/>
                    <a:pt x="8657" y="4901"/>
                  </a:cubicBezTo>
                  <a:cubicBezTo>
                    <a:pt x="8568" y="5086"/>
                    <a:pt x="8461" y="5271"/>
                    <a:pt x="8276" y="5378"/>
                  </a:cubicBezTo>
                  <a:cubicBezTo>
                    <a:pt x="8169" y="5438"/>
                    <a:pt x="8049" y="5498"/>
                    <a:pt x="7930" y="5539"/>
                  </a:cubicBezTo>
                  <a:cubicBezTo>
                    <a:pt x="7811" y="5593"/>
                    <a:pt x="7686" y="5635"/>
                    <a:pt x="7566" y="5677"/>
                  </a:cubicBezTo>
                  <a:cubicBezTo>
                    <a:pt x="7405" y="5736"/>
                    <a:pt x="7233" y="5796"/>
                    <a:pt x="7066" y="5867"/>
                  </a:cubicBezTo>
                  <a:cubicBezTo>
                    <a:pt x="6946" y="5921"/>
                    <a:pt x="6821" y="5951"/>
                    <a:pt x="6690" y="5951"/>
                  </a:cubicBezTo>
                  <a:cubicBezTo>
                    <a:pt x="6636" y="5951"/>
                    <a:pt x="6583" y="5945"/>
                    <a:pt x="6529" y="5933"/>
                  </a:cubicBezTo>
                  <a:cubicBezTo>
                    <a:pt x="6481" y="5927"/>
                    <a:pt x="6440" y="5921"/>
                    <a:pt x="6404" y="5921"/>
                  </a:cubicBezTo>
                  <a:cubicBezTo>
                    <a:pt x="6380" y="5921"/>
                    <a:pt x="6368" y="5921"/>
                    <a:pt x="6350" y="5927"/>
                  </a:cubicBezTo>
                  <a:cubicBezTo>
                    <a:pt x="6392" y="5867"/>
                    <a:pt x="6404" y="5784"/>
                    <a:pt x="6392" y="5688"/>
                  </a:cubicBezTo>
                  <a:close/>
                  <a:moveTo>
                    <a:pt x="6499" y="6630"/>
                  </a:moveTo>
                  <a:cubicBezTo>
                    <a:pt x="6499" y="6607"/>
                    <a:pt x="6511" y="6601"/>
                    <a:pt x="6589" y="6571"/>
                  </a:cubicBezTo>
                  <a:lnTo>
                    <a:pt x="6618" y="6559"/>
                  </a:lnTo>
                  <a:cubicBezTo>
                    <a:pt x="6666" y="6547"/>
                    <a:pt x="6702" y="6535"/>
                    <a:pt x="6732" y="6535"/>
                  </a:cubicBezTo>
                  <a:cubicBezTo>
                    <a:pt x="7089" y="6517"/>
                    <a:pt x="7423" y="6416"/>
                    <a:pt x="7715" y="6320"/>
                  </a:cubicBezTo>
                  <a:cubicBezTo>
                    <a:pt x="8043" y="6219"/>
                    <a:pt x="8389" y="6076"/>
                    <a:pt x="8657" y="5784"/>
                  </a:cubicBezTo>
                  <a:cubicBezTo>
                    <a:pt x="8687" y="5748"/>
                    <a:pt x="8723" y="5718"/>
                    <a:pt x="8753" y="5688"/>
                  </a:cubicBezTo>
                  <a:lnTo>
                    <a:pt x="8824" y="5617"/>
                  </a:lnTo>
                  <a:cubicBezTo>
                    <a:pt x="8836" y="5653"/>
                    <a:pt x="8824" y="5682"/>
                    <a:pt x="8812" y="5712"/>
                  </a:cubicBezTo>
                  <a:cubicBezTo>
                    <a:pt x="8753" y="5814"/>
                    <a:pt x="8687" y="5891"/>
                    <a:pt x="8616" y="5933"/>
                  </a:cubicBezTo>
                  <a:cubicBezTo>
                    <a:pt x="8371" y="6100"/>
                    <a:pt x="8121" y="6255"/>
                    <a:pt x="7859" y="6422"/>
                  </a:cubicBezTo>
                  <a:cubicBezTo>
                    <a:pt x="7715" y="6499"/>
                    <a:pt x="7560" y="6541"/>
                    <a:pt x="7388" y="6577"/>
                  </a:cubicBezTo>
                  <a:cubicBezTo>
                    <a:pt x="7352" y="6583"/>
                    <a:pt x="7304" y="6589"/>
                    <a:pt x="7268" y="6607"/>
                  </a:cubicBezTo>
                  <a:cubicBezTo>
                    <a:pt x="7119" y="6642"/>
                    <a:pt x="6946" y="6678"/>
                    <a:pt x="6791" y="6678"/>
                  </a:cubicBezTo>
                  <a:cubicBezTo>
                    <a:pt x="6702" y="6678"/>
                    <a:pt x="6612" y="6666"/>
                    <a:pt x="6541" y="6636"/>
                  </a:cubicBezTo>
                  <a:cubicBezTo>
                    <a:pt x="6523" y="6636"/>
                    <a:pt x="6517" y="6630"/>
                    <a:pt x="6499" y="6630"/>
                  </a:cubicBezTo>
                  <a:close/>
                  <a:moveTo>
                    <a:pt x="9111" y="4919"/>
                  </a:moveTo>
                  <a:cubicBezTo>
                    <a:pt x="9111" y="4913"/>
                    <a:pt x="9111" y="4907"/>
                    <a:pt x="9105" y="4890"/>
                  </a:cubicBezTo>
                  <a:cubicBezTo>
                    <a:pt x="9111" y="4890"/>
                    <a:pt x="9111" y="4890"/>
                    <a:pt x="9116" y="4901"/>
                  </a:cubicBezTo>
                  <a:cubicBezTo>
                    <a:pt x="9116" y="4907"/>
                    <a:pt x="9116" y="4913"/>
                    <a:pt x="9111" y="4919"/>
                  </a:cubicBezTo>
                  <a:close/>
                  <a:moveTo>
                    <a:pt x="8157" y="4156"/>
                  </a:moveTo>
                  <a:lnTo>
                    <a:pt x="8133" y="4132"/>
                  </a:lnTo>
                  <a:cubicBezTo>
                    <a:pt x="8139" y="4132"/>
                    <a:pt x="8157" y="4132"/>
                    <a:pt x="8163" y="4126"/>
                  </a:cubicBezTo>
                  <a:cubicBezTo>
                    <a:pt x="8163" y="4138"/>
                    <a:pt x="8163" y="4144"/>
                    <a:pt x="8157" y="4156"/>
                  </a:cubicBezTo>
                  <a:close/>
                  <a:moveTo>
                    <a:pt x="2290" y="4007"/>
                  </a:moveTo>
                  <a:cubicBezTo>
                    <a:pt x="2278" y="3995"/>
                    <a:pt x="2260" y="3989"/>
                    <a:pt x="2236" y="3983"/>
                  </a:cubicBezTo>
                  <a:lnTo>
                    <a:pt x="2290" y="3983"/>
                  </a:lnTo>
                  <a:close/>
                  <a:moveTo>
                    <a:pt x="6130" y="8765"/>
                  </a:moveTo>
                  <a:lnTo>
                    <a:pt x="6130" y="8765"/>
                  </a:lnTo>
                  <a:cubicBezTo>
                    <a:pt x="6112" y="8747"/>
                    <a:pt x="6106" y="8717"/>
                    <a:pt x="6094" y="8693"/>
                  </a:cubicBezTo>
                  <a:cubicBezTo>
                    <a:pt x="6094" y="8681"/>
                    <a:pt x="6082" y="8681"/>
                    <a:pt x="6082" y="8675"/>
                  </a:cubicBezTo>
                  <a:cubicBezTo>
                    <a:pt x="6100" y="8687"/>
                    <a:pt x="6112" y="8693"/>
                    <a:pt x="6136" y="8705"/>
                  </a:cubicBezTo>
                  <a:lnTo>
                    <a:pt x="6153" y="8717"/>
                  </a:lnTo>
                  <a:lnTo>
                    <a:pt x="6159" y="8723"/>
                  </a:lnTo>
                  <a:cubicBezTo>
                    <a:pt x="6225" y="8818"/>
                    <a:pt x="6291" y="8908"/>
                    <a:pt x="6320" y="9003"/>
                  </a:cubicBezTo>
                  <a:cubicBezTo>
                    <a:pt x="6249" y="8926"/>
                    <a:pt x="6183" y="8848"/>
                    <a:pt x="6130" y="8765"/>
                  </a:cubicBezTo>
                  <a:close/>
                  <a:moveTo>
                    <a:pt x="6279" y="7388"/>
                  </a:moveTo>
                  <a:cubicBezTo>
                    <a:pt x="6249" y="7364"/>
                    <a:pt x="6219" y="7358"/>
                    <a:pt x="6189" y="7358"/>
                  </a:cubicBezTo>
                  <a:lnTo>
                    <a:pt x="6165" y="7358"/>
                  </a:lnTo>
                  <a:lnTo>
                    <a:pt x="6165" y="7334"/>
                  </a:lnTo>
                  <a:lnTo>
                    <a:pt x="6189" y="7334"/>
                  </a:lnTo>
                  <a:cubicBezTo>
                    <a:pt x="6201" y="7334"/>
                    <a:pt x="6225" y="7334"/>
                    <a:pt x="6243" y="7328"/>
                  </a:cubicBezTo>
                  <a:cubicBezTo>
                    <a:pt x="6350" y="7298"/>
                    <a:pt x="6487" y="7280"/>
                    <a:pt x="6630" y="7280"/>
                  </a:cubicBezTo>
                  <a:cubicBezTo>
                    <a:pt x="6756" y="7280"/>
                    <a:pt x="6887" y="7292"/>
                    <a:pt x="7000" y="7304"/>
                  </a:cubicBezTo>
                  <a:lnTo>
                    <a:pt x="7054" y="7304"/>
                  </a:lnTo>
                  <a:cubicBezTo>
                    <a:pt x="7119" y="7304"/>
                    <a:pt x="7185" y="7298"/>
                    <a:pt x="7262" y="7274"/>
                  </a:cubicBezTo>
                  <a:cubicBezTo>
                    <a:pt x="7471" y="7215"/>
                    <a:pt x="7739" y="7137"/>
                    <a:pt x="8014" y="7042"/>
                  </a:cubicBezTo>
                  <a:cubicBezTo>
                    <a:pt x="8276" y="6958"/>
                    <a:pt x="8514" y="6821"/>
                    <a:pt x="8777" y="6618"/>
                  </a:cubicBezTo>
                  <a:cubicBezTo>
                    <a:pt x="8854" y="6559"/>
                    <a:pt x="8944" y="6481"/>
                    <a:pt x="9027" y="6386"/>
                  </a:cubicBezTo>
                  <a:lnTo>
                    <a:pt x="9027" y="6410"/>
                  </a:lnTo>
                  <a:cubicBezTo>
                    <a:pt x="9033" y="6475"/>
                    <a:pt x="9051" y="6535"/>
                    <a:pt x="9033" y="6583"/>
                  </a:cubicBezTo>
                  <a:cubicBezTo>
                    <a:pt x="9027" y="6613"/>
                    <a:pt x="9027" y="6636"/>
                    <a:pt x="9027" y="6660"/>
                  </a:cubicBezTo>
                  <a:cubicBezTo>
                    <a:pt x="8973" y="6696"/>
                    <a:pt x="8956" y="6744"/>
                    <a:pt x="8944" y="6762"/>
                  </a:cubicBezTo>
                  <a:cubicBezTo>
                    <a:pt x="8866" y="6964"/>
                    <a:pt x="8717" y="7119"/>
                    <a:pt x="8508" y="7239"/>
                  </a:cubicBezTo>
                  <a:cubicBezTo>
                    <a:pt x="8455" y="7268"/>
                    <a:pt x="8407" y="7292"/>
                    <a:pt x="8359" y="7322"/>
                  </a:cubicBezTo>
                  <a:cubicBezTo>
                    <a:pt x="8276" y="7364"/>
                    <a:pt x="8192" y="7417"/>
                    <a:pt x="8109" y="7459"/>
                  </a:cubicBezTo>
                  <a:cubicBezTo>
                    <a:pt x="8061" y="7489"/>
                    <a:pt x="8008" y="7519"/>
                    <a:pt x="7960" y="7549"/>
                  </a:cubicBezTo>
                  <a:cubicBezTo>
                    <a:pt x="7918" y="7578"/>
                    <a:pt x="7870" y="7608"/>
                    <a:pt x="7829" y="7632"/>
                  </a:cubicBezTo>
                  <a:cubicBezTo>
                    <a:pt x="7662" y="7715"/>
                    <a:pt x="7537" y="7751"/>
                    <a:pt x="7411" y="7751"/>
                  </a:cubicBezTo>
                  <a:lnTo>
                    <a:pt x="7358" y="7751"/>
                  </a:lnTo>
                  <a:cubicBezTo>
                    <a:pt x="7018" y="7715"/>
                    <a:pt x="6612" y="7650"/>
                    <a:pt x="6279" y="7388"/>
                  </a:cubicBezTo>
                  <a:close/>
                  <a:moveTo>
                    <a:pt x="8967" y="4049"/>
                  </a:moveTo>
                  <a:cubicBezTo>
                    <a:pt x="9003" y="4049"/>
                    <a:pt x="9045" y="4049"/>
                    <a:pt x="9081" y="4055"/>
                  </a:cubicBezTo>
                  <a:cubicBezTo>
                    <a:pt x="9057" y="4067"/>
                    <a:pt x="9033" y="4073"/>
                    <a:pt x="9015" y="4085"/>
                  </a:cubicBezTo>
                  <a:cubicBezTo>
                    <a:pt x="8961" y="4109"/>
                    <a:pt x="8908" y="4132"/>
                    <a:pt x="8866" y="4132"/>
                  </a:cubicBezTo>
                  <a:cubicBezTo>
                    <a:pt x="8818" y="4132"/>
                    <a:pt x="8783" y="4156"/>
                    <a:pt x="8753" y="4174"/>
                  </a:cubicBezTo>
                  <a:cubicBezTo>
                    <a:pt x="8735" y="4132"/>
                    <a:pt x="8723" y="4097"/>
                    <a:pt x="8699" y="4067"/>
                  </a:cubicBezTo>
                  <a:cubicBezTo>
                    <a:pt x="8783" y="4055"/>
                    <a:pt x="8866" y="4055"/>
                    <a:pt x="8944" y="4049"/>
                  </a:cubicBezTo>
                  <a:close/>
                  <a:moveTo>
                    <a:pt x="2201" y="11114"/>
                  </a:moveTo>
                  <a:cubicBezTo>
                    <a:pt x="2117" y="11066"/>
                    <a:pt x="2058" y="11018"/>
                    <a:pt x="2022" y="10959"/>
                  </a:cubicBezTo>
                  <a:cubicBezTo>
                    <a:pt x="2016" y="10941"/>
                    <a:pt x="2004" y="10935"/>
                    <a:pt x="1998" y="10929"/>
                  </a:cubicBezTo>
                  <a:cubicBezTo>
                    <a:pt x="1962" y="10851"/>
                    <a:pt x="1909" y="10750"/>
                    <a:pt x="1855" y="10661"/>
                  </a:cubicBezTo>
                  <a:cubicBezTo>
                    <a:pt x="1813" y="10577"/>
                    <a:pt x="1777" y="10500"/>
                    <a:pt x="1754" y="10464"/>
                  </a:cubicBezTo>
                  <a:cubicBezTo>
                    <a:pt x="1634" y="10225"/>
                    <a:pt x="1604" y="9963"/>
                    <a:pt x="1581" y="9695"/>
                  </a:cubicBezTo>
                  <a:cubicBezTo>
                    <a:pt x="1587" y="9713"/>
                    <a:pt x="1599" y="9719"/>
                    <a:pt x="1604" y="9737"/>
                  </a:cubicBezTo>
                  <a:cubicBezTo>
                    <a:pt x="1706" y="9874"/>
                    <a:pt x="1795" y="10041"/>
                    <a:pt x="1885" y="10220"/>
                  </a:cubicBezTo>
                  <a:cubicBezTo>
                    <a:pt x="1992" y="10434"/>
                    <a:pt x="2123" y="10631"/>
                    <a:pt x="2272" y="10798"/>
                  </a:cubicBezTo>
                  <a:cubicBezTo>
                    <a:pt x="2320" y="10846"/>
                    <a:pt x="2320" y="10911"/>
                    <a:pt x="2326" y="11018"/>
                  </a:cubicBezTo>
                  <a:lnTo>
                    <a:pt x="2326" y="11078"/>
                  </a:lnTo>
                  <a:cubicBezTo>
                    <a:pt x="2320" y="11084"/>
                    <a:pt x="2296" y="11096"/>
                    <a:pt x="2284" y="11108"/>
                  </a:cubicBezTo>
                  <a:cubicBezTo>
                    <a:pt x="2266" y="11114"/>
                    <a:pt x="2254" y="11126"/>
                    <a:pt x="2230" y="11138"/>
                  </a:cubicBezTo>
                  <a:cubicBezTo>
                    <a:pt x="2225" y="11138"/>
                    <a:pt x="2225" y="11126"/>
                    <a:pt x="2213" y="11126"/>
                  </a:cubicBezTo>
                  <a:cubicBezTo>
                    <a:pt x="2225" y="11120"/>
                    <a:pt x="2207" y="11120"/>
                    <a:pt x="2201" y="11114"/>
                  </a:cubicBezTo>
                  <a:close/>
                  <a:moveTo>
                    <a:pt x="3071" y="9743"/>
                  </a:moveTo>
                  <a:cubicBezTo>
                    <a:pt x="3053" y="9826"/>
                    <a:pt x="3006" y="9892"/>
                    <a:pt x="2946" y="9945"/>
                  </a:cubicBezTo>
                  <a:cubicBezTo>
                    <a:pt x="2940" y="9945"/>
                    <a:pt x="2940" y="9951"/>
                    <a:pt x="2934" y="9951"/>
                  </a:cubicBezTo>
                  <a:lnTo>
                    <a:pt x="2916" y="9969"/>
                  </a:lnTo>
                  <a:cubicBezTo>
                    <a:pt x="2856" y="10011"/>
                    <a:pt x="2821" y="10064"/>
                    <a:pt x="2797" y="10118"/>
                  </a:cubicBezTo>
                  <a:cubicBezTo>
                    <a:pt x="2761" y="10130"/>
                    <a:pt x="2725" y="10136"/>
                    <a:pt x="2684" y="10136"/>
                  </a:cubicBezTo>
                  <a:lnTo>
                    <a:pt x="2672" y="10136"/>
                  </a:lnTo>
                  <a:lnTo>
                    <a:pt x="2624" y="10136"/>
                  </a:lnTo>
                  <a:cubicBezTo>
                    <a:pt x="2427" y="9987"/>
                    <a:pt x="2308" y="9856"/>
                    <a:pt x="2219" y="9689"/>
                  </a:cubicBezTo>
                  <a:cubicBezTo>
                    <a:pt x="2141" y="9552"/>
                    <a:pt x="2069" y="9403"/>
                    <a:pt x="1992" y="9260"/>
                  </a:cubicBezTo>
                  <a:lnTo>
                    <a:pt x="1909" y="9093"/>
                  </a:lnTo>
                  <a:lnTo>
                    <a:pt x="1909" y="9081"/>
                  </a:lnTo>
                  <a:cubicBezTo>
                    <a:pt x="1938" y="9081"/>
                    <a:pt x="1968" y="9075"/>
                    <a:pt x="1998" y="9057"/>
                  </a:cubicBezTo>
                  <a:cubicBezTo>
                    <a:pt x="2022" y="9045"/>
                    <a:pt x="2046" y="9027"/>
                    <a:pt x="2058" y="9015"/>
                  </a:cubicBezTo>
                  <a:cubicBezTo>
                    <a:pt x="2165" y="9152"/>
                    <a:pt x="2308" y="9230"/>
                    <a:pt x="2433" y="9289"/>
                  </a:cubicBezTo>
                  <a:cubicBezTo>
                    <a:pt x="2463" y="9301"/>
                    <a:pt x="2493" y="9319"/>
                    <a:pt x="2517" y="9331"/>
                  </a:cubicBezTo>
                  <a:cubicBezTo>
                    <a:pt x="2588" y="9379"/>
                    <a:pt x="2672" y="9421"/>
                    <a:pt x="2755" y="9462"/>
                  </a:cubicBezTo>
                  <a:lnTo>
                    <a:pt x="3041" y="9617"/>
                  </a:lnTo>
                  <a:cubicBezTo>
                    <a:pt x="3089" y="9641"/>
                    <a:pt x="3095" y="9653"/>
                    <a:pt x="3095" y="9653"/>
                  </a:cubicBezTo>
                  <a:lnTo>
                    <a:pt x="3095" y="9653"/>
                  </a:lnTo>
                  <a:cubicBezTo>
                    <a:pt x="3095" y="9671"/>
                    <a:pt x="3095" y="9683"/>
                    <a:pt x="3071" y="9743"/>
                  </a:cubicBezTo>
                  <a:close/>
                  <a:moveTo>
                    <a:pt x="3691" y="8753"/>
                  </a:moveTo>
                  <a:lnTo>
                    <a:pt x="3679" y="8765"/>
                  </a:lnTo>
                  <a:cubicBezTo>
                    <a:pt x="3661" y="8783"/>
                    <a:pt x="3637" y="8795"/>
                    <a:pt x="3620" y="8818"/>
                  </a:cubicBezTo>
                  <a:lnTo>
                    <a:pt x="3506" y="8818"/>
                  </a:lnTo>
                  <a:lnTo>
                    <a:pt x="3500" y="8818"/>
                  </a:lnTo>
                  <a:cubicBezTo>
                    <a:pt x="3488" y="8818"/>
                    <a:pt x="3482" y="8812"/>
                    <a:pt x="3477" y="8812"/>
                  </a:cubicBezTo>
                  <a:cubicBezTo>
                    <a:pt x="3423" y="8795"/>
                    <a:pt x="3363" y="8789"/>
                    <a:pt x="3310" y="8789"/>
                  </a:cubicBezTo>
                  <a:cubicBezTo>
                    <a:pt x="3274" y="8789"/>
                    <a:pt x="3232" y="8795"/>
                    <a:pt x="3190" y="8801"/>
                  </a:cubicBezTo>
                  <a:cubicBezTo>
                    <a:pt x="3161" y="8795"/>
                    <a:pt x="3131" y="8795"/>
                    <a:pt x="3101" y="8789"/>
                  </a:cubicBezTo>
                  <a:cubicBezTo>
                    <a:pt x="3041" y="8783"/>
                    <a:pt x="2994" y="8771"/>
                    <a:pt x="2952" y="8753"/>
                  </a:cubicBezTo>
                  <a:lnTo>
                    <a:pt x="2886" y="8723"/>
                  </a:lnTo>
                  <a:cubicBezTo>
                    <a:pt x="2666" y="8616"/>
                    <a:pt x="2457" y="8514"/>
                    <a:pt x="2266" y="8371"/>
                  </a:cubicBezTo>
                  <a:cubicBezTo>
                    <a:pt x="2254" y="8341"/>
                    <a:pt x="2230" y="8306"/>
                    <a:pt x="2195" y="8276"/>
                  </a:cubicBezTo>
                  <a:cubicBezTo>
                    <a:pt x="2165" y="8169"/>
                    <a:pt x="2105" y="8085"/>
                    <a:pt x="2052" y="8020"/>
                  </a:cubicBezTo>
                  <a:lnTo>
                    <a:pt x="2046" y="8014"/>
                  </a:lnTo>
                  <a:cubicBezTo>
                    <a:pt x="2040" y="7984"/>
                    <a:pt x="2022" y="7948"/>
                    <a:pt x="2016" y="7918"/>
                  </a:cubicBezTo>
                  <a:cubicBezTo>
                    <a:pt x="1998" y="7865"/>
                    <a:pt x="1986" y="7817"/>
                    <a:pt x="1968" y="7769"/>
                  </a:cubicBezTo>
                  <a:cubicBezTo>
                    <a:pt x="2069" y="7871"/>
                    <a:pt x="2189" y="7954"/>
                    <a:pt x="2314" y="8026"/>
                  </a:cubicBezTo>
                  <a:lnTo>
                    <a:pt x="2314" y="8026"/>
                  </a:lnTo>
                  <a:cubicBezTo>
                    <a:pt x="2415" y="8115"/>
                    <a:pt x="2529" y="8175"/>
                    <a:pt x="2642" y="8234"/>
                  </a:cubicBezTo>
                  <a:lnTo>
                    <a:pt x="2797" y="8324"/>
                  </a:lnTo>
                  <a:cubicBezTo>
                    <a:pt x="2874" y="8371"/>
                    <a:pt x="2940" y="8383"/>
                    <a:pt x="3000" y="8395"/>
                  </a:cubicBezTo>
                  <a:lnTo>
                    <a:pt x="3006" y="8395"/>
                  </a:lnTo>
                  <a:cubicBezTo>
                    <a:pt x="3232" y="8437"/>
                    <a:pt x="3435" y="8473"/>
                    <a:pt x="3626" y="8580"/>
                  </a:cubicBezTo>
                  <a:cubicBezTo>
                    <a:pt x="3661" y="8604"/>
                    <a:pt x="3691" y="8634"/>
                    <a:pt x="3697" y="8669"/>
                  </a:cubicBezTo>
                  <a:cubicBezTo>
                    <a:pt x="3715" y="8693"/>
                    <a:pt x="3697" y="8729"/>
                    <a:pt x="3691" y="8753"/>
                  </a:cubicBezTo>
                  <a:close/>
                  <a:moveTo>
                    <a:pt x="4365" y="7644"/>
                  </a:moveTo>
                  <a:cubicBezTo>
                    <a:pt x="4329" y="7662"/>
                    <a:pt x="4311" y="7686"/>
                    <a:pt x="4287" y="7710"/>
                  </a:cubicBezTo>
                  <a:cubicBezTo>
                    <a:pt x="4263" y="7733"/>
                    <a:pt x="4246" y="7751"/>
                    <a:pt x="4228" y="7751"/>
                  </a:cubicBezTo>
                  <a:cubicBezTo>
                    <a:pt x="4216" y="7751"/>
                    <a:pt x="4204" y="7763"/>
                    <a:pt x="4192" y="7769"/>
                  </a:cubicBezTo>
                  <a:lnTo>
                    <a:pt x="4162" y="7781"/>
                  </a:lnTo>
                  <a:lnTo>
                    <a:pt x="3959" y="7871"/>
                  </a:lnTo>
                  <a:lnTo>
                    <a:pt x="3864" y="7882"/>
                  </a:lnTo>
                  <a:lnTo>
                    <a:pt x="3858" y="7882"/>
                  </a:lnTo>
                  <a:cubicBezTo>
                    <a:pt x="3834" y="7871"/>
                    <a:pt x="3810" y="7871"/>
                    <a:pt x="3781" y="7871"/>
                  </a:cubicBezTo>
                  <a:cubicBezTo>
                    <a:pt x="3745" y="7871"/>
                    <a:pt x="3715" y="7882"/>
                    <a:pt x="3685" y="7888"/>
                  </a:cubicBezTo>
                  <a:cubicBezTo>
                    <a:pt x="3649" y="7865"/>
                    <a:pt x="3596" y="7835"/>
                    <a:pt x="3518" y="7835"/>
                  </a:cubicBezTo>
                  <a:lnTo>
                    <a:pt x="3500" y="7835"/>
                  </a:lnTo>
                  <a:lnTo>
                    <a:pt x="3459" y="7835"/>
                  </a:lnTo>
                  <a:lnTo>
                    <a:pt x="3459" y="7835"/>
                  </a:lnTo>
                  <a:lnTo>
                    <a:pt x="3459" y="7835"/>
                  </a:lnTo>
                  <a:cubicBezTo>
                    <a:pt x="3381" y="7775"/>
                    <a:pt x="3292" y="7745"/>
                    <a:pt x="3208" y="7715"/>
                  </a:cubicBezTo>
                  <a:cubicBezTo>
                    <a:pt x="3178" y="7710"/>
                    <a:pt x="3155" y="7692"/>
                    <a:pt x="3125" y="7686"/>
                  </a:cubicBezTo>
                  <a:cubicBezTo>
                    <a:pt x="3119" y="7686"/>
                    <a:pt x="3113" y="7680"/>
                    <a:pt x="3101" y="7680"/>
                  </a:cubicBezTo>
                  <a:cubicBezTo>
                    <a:pt x="3095" y="7668"/>
                    <a:pt x="3089" y="7668"/>
                    <a:pt x="3083" y="7668"/>
                  </a:cubicBezTo>
                  <a:cubicBezTo>
                    <a:pt x="3059" y="7662"/>
                    <a:pt x="3035" y="7650"/>
                    <a:pt x="3011" y="7638"/>
                  </a:cubicBezTo>
                  <a:cubicBezTo>
                    <a:pt x="2970" y="7626"/>
                    <a:pt x="2934" y="7602"/>
                    <a:pt x="2886" y="7578"/>
                  </a:cubicBezTo>
                  <a:cubicBezTo>
                    <a:pt x="2773" y="7531"/>
                    <a:pt x="2666" y="7477"/>
                    <a:pt x="2552" y="7429"/>
                  </a:cubicBezTo>
                  <a:cubicBezTo>
                    <a:pt x="2505" y="7411"/>
                    <a:pt x="2463" y="7394"/>
                    <a:pt x="2427" y="7370"/>
                  </a:cubicBezTo>
                  <a:cubicBezTo>
                    <a:pt x="2415" y="7370"/>
                    <a:pt x="2415" y="7364"/>
                    <a:pt x="2409" y="7364"/>
                  </a:cubicBezTo>
                  <a:lnTo>
                    <a:pt x="2391" y="7352"/>
                  </a:lnTo>
                  <a:lnTo>
                    <a:pt x="2374" y="7334"/>
                  </a:lnTo>
                  <a:cubicBezTo>
                    <a:pt x="2368" y="7328"/>
                    <a:pt x="2356" y="7328"/>
                    <a:pt x="2344" y="7322"/>
                  </a:cubicBezTo>
                  <a:cubicBezTo>
                    <a:pt x="2201" y="7268"/>
                    <a:pt x="2177" y="7215"/>
                    <a:pt x="2177" y="7143"/>
                  </a:cubicBezTo>
                  <a:cubicBezTo>
                    <a:pt x="2177" y="7095"/>
                    <a:pt x="2165" y="7066"/>
                    <a:pt x="2153" y="7054"/>
                  </a:cubicBezTo>
                  <a:cubicBezTo>
                    <a:pt x="2153" y="7030"/>
                    <a:pt x="2141" y="7006"/>
                    <a:pt x="2123" y="6988"/>
                  </a:cubicBezTo>
                  <a:lnTo>
                    <a:pt x="2123" y="6958"/>
                  </a:lnTo>
                  <a:cubicBezTo>
                    <a:pt x="2123" y="6934"/>
                    <a:pt x="2117" y="6905"/>
                    <a:pt x="2111" y="6875"/>
                  </a:cubicBezTo>
                  <a:cubicBezTo>
                    <a:pt x="2058" y="6696"/>
                    <a:pt x="2034" y="6577"/>
                    <a:pt x="2093" y="6463"/>
                  </a:cubicBezTo>
                  <a:cubicBezTo>
                    <a:pt x="2415" y="6636"/>
                    <a:pt x="2743" y="6791"/>
                    <a:pt x="3059" y="6934"/>
                  </a:cubicBezTo>
                  <a:cubicBezTo>
                    <a:pt x="3274" y="7030"/>
                    <a:pt x="3482" y="7107"/>
                    <a:pt x="3685" y="7149"/>
                  </a:cubicBezTo>
                  <a:cubicBezTo>
                    <a:pt x="3810" y="7179"/>
                    <a:pt x="3942" y="7197"/>
                    <a:pt x="4108" y="7197"/>
                  </a:cubicBezTo>
                  <a:cubicBezTo>
                    <a:pt x="4180" y="7197"/>
                    <a:pt x="4258" y="7197"/>
                    <a:pt x="4329" y="7185"/>
                  </a:cubicBezTo>
                  <a:cubicBezTo>
                    <a:pt x="4407" y="7185"/>
                    <a:pt x="4472" y="7179"/>
                    <a:pt x="4538" y="7179"/>
                  </a:cubicBezTo>
                  <a:lnTo>
                    <a:pt x="4651" y="7179"/>
                  </a:lnTo>
                  <a:lnTo>
                    <a:pt x="4669" y="7179"/>
                  </a:lnTo>
                  <a:cubicBezTo>
                    <a:pt x="4687" y="7179"/>
                    <a:pt x="4723" y="7173"/>
                    <a:pt x="4734" y="7167"/>
                  </a:cubicBezTo>
                  <a:cubicBezTo>
                    <a:pt x="4723" y="7227"/>
                    <a:pt x="4711" y="7286"/>
                    <a:pt x="4705" y="7340"/>
                  </a:cubicBezTo>
                  <a:lnTo>
                    <a:pt x="4687" y="7340"/>
                  </a:lnTo>
                  <a:cubicBezTo>
                    <a:pt x="4651" y="7340"/>
                    <a:pt x="4621" y="7358"/>
                    <a:pt x="4591" y="7382"/>
                  </a:cubicBezTo>
                  <a:cubicBezTo>
                    <a:pt x="4550" y="7417"/>
                    <a:pt x="4514" y="7471"/>
                    <a:pt x="4490" y="7531"/>
                  </a:cubicBezTo>
                  <a:lnTo>
                    <a:pt x="4389" y="7602"/>
                  </a:lnTo>
                  <a:close/>
                  <a:moveTo>
                    <a:pt x="4556" y="9015"/>
                  </a:moveTo>
                  <a:cubicBezTo>
                    <a:pt x="4520" y="9021"/>
                    <a:pt x="4484" y="9045"/>
                    <a:pt x="4454" y="9075"/>
                  </a:cubicBezTo>
                  <a:cubicBezTo>
                    <a:pt x="4454" y="9051"/>
                    <a:pt x="4460" y="9033"/>
                    <a:pt x="4460" y="9015"/>
                  </a:cubicBezTo>
                  <a:cubicBezTo>
                    <a:pt x="4466" y="8985"/>
                    <a:pt x="4472" y="8962"/>
                    <a:pt x="4514" y="8932"/>
                  </a:cubicBezTo>
                  <a:cubicBezTo>
                    <a:pt x="4526" y="8914"/>
                    <a:pt x="4550" y="8902"/>
                    <a:pt x="4562" y="8884"/>
                  </a:cubicBezTo>
                  <a:cubicBezTo>
                    <a:pt x="4621" y="8830"/>
                    <a:pt x="4699" y="8783"/>
                    <a:pt x="4752" y="8705"/>
                  </a:cubicBezTo>
                  <a:lnTo>
                    <a:pt x="4758" y="8699"/>
                  </a:lnTo>
                  <a:cubicBezTo>
                    <a:pt x="4794" y="8675"/>
                    <a:pt x="4818" y="8646"/>
                    <a:pt x="4836" y="8622"/>
                  </a:cubicBezTo>
                  <a:cubicBezTo>
                    <a:pt x="4860" y="8604"/>
                    <a:pt x="4878" y="8586"/>
                    <a:pt x="4889" y="8580"/>
                  </a:cubicBezTo>
                  <a:lnTo>
                    <a:pt x="4889" y="8580"/>
                  </a:lnTo>
                  <a:lnTo>
                    <a:pt x="4889" y="8580"/>
                  </a:lnTo>
                  <a:cubicBezTo>
                    <a:pt x="4878" y="8592"/>
                    <a:pt x="4860" y="8610"/>
                    <a:pt x="4860" y="8634"/>
                  </a:cubicBezTo>
                  <a:lnTo>
                    <a:pt x="4794" y="8824"/>
                  </a:lnTo>
                  <a:cubicBezTo>
                    <a:pt x="4711" y="8908"/>
                    <a:pt x="4639" y="8967"/>
                    <a:pt x="4562" y="9009"/>
                  </a:cubicBezTo>
                  <a:close/>
                  <a:moveTo>
                    <a:pt x="6243" y="18817"/>
                  </a:moveTo>
                  <a:cubicBezTo>
                    <a:pt x="6219" y="18817"/>
                    <a:pt x="6195" y="18829"/>
                    <a:pt x="6183" y="18829"/>
                  </a:cubicBezTo>
                  <a:cubicBezTo>
                    <a:pt x="6124" y="18834"/>
                    <a:pt x="6070" y="18840"/>
                    <a:pt x="6016" y="18840"/>
                  </a:cubicBezTo>
                  <a:cubicBezTo>
                    <a:pt x="5981" y="18840"/>
                    <a:pt x="5951" y="18840"/>
                    <a:pt x="5927" y="18834"/>
                  </a:cubicBezTo>
                  <a:lnTo>
                    <a:pt x="5903" y="18829"/>
                  </a:lnTo>
                  <a:cubicBezTo>
                    <a:pt x="5873" y="18817"/>
                    <a:pt x="5837" y="18811"/>
                    <a:pt x="5802" y="18811"/>
                  </a:cubicBezTo>
                  <a:lnTo>
                    <a:pt x="5808" y="18805"/>
                  </a:lnTo>
                  <a:cubicBezTo>
                    <a:pt x="5849" y="18757"/>
                    <a:pt x="5891" y="18715"/>
                    <a:pt x="5933" y="18668"/>
                  </a:cubicBezTo>
                  <a:cubicBezTo>
                    <a:pt x="5986" y="18620"/>
                    <a:pt x="6052" y="18572"/>
                    <a:pt x="6130" y="18530"/>
                  </a:cubicBezTo>
                  <a:cubicBezTo>
                    <a:pt x="6171" y="18501"/>
                    <a:pt x="6225" y="18471"/>
                    <a:pt x="6267" y="18435"/>
                  </a:cubicBezTo>
                  <a:cubicBezTo>
                    <a:pt x="6386" y="18346"/>
                    <a:pt x="6469" y="18232"/>
                    <a:pt x="6523" y="18107"/>
                  </a:cubicBezTo>
                  <a:cubicBezTo>
                    <a:pt x="6565" y="17976"/>
                    <a:pt x="6630" y="17821"/>
                    <a:pt x="6666" y="17666"/>
                  </a:cubicBezTo>
                  <a:cubicBezTo>
                    <a:pt x="6708" y="17487"/>
                    <a:pt x="6785" y="17338"/>
                    <a:pt x="6887" y="17219"/>
                  </a:cubicBezTo>
                  <a:cubicBezTo>
                    <a:pt x="6917" y="17249"/>
                    <a:pt x="6964" y="17272"/>
                    <a:pt x="7006" y="17290"/>
                  </a:cubicBezTo>
                  <a:cubicBezTo>
                    <a:pt x="7107" y="17344"/>
                    <a:pt x="7143" y="17410"/>
                    <a:pt x="7113" y="17493"/>
                  </a:cubicBezTo>
                  <a:cubicBezTo>
                    <a:pt x="7030" y="17720"/>
                    <a:pt x="6911" y="17934"/>
                    <a:pt x="6738" y="18155"/>
                  </a:cubicBezTo>
                  <a:cubicBezTo>
                    <a:pt x="6732" y="18167"/>
                    <a:pt x="6726" y="18179"/>
                    <a:pt x="6720" y="18185"/>
                  </a:cubicBezTo>
                  <a:cubicBezTo>
                    <a:pt x="6678" y="18232"/>
                    <a:pt x="6636" y="18292"/>
                    <a:pt x="6607" y="18358"/>
                  </a:cubicBezTo>
                  <a:cubicBezTo>
                    <a:pt x="6553" y="18483"/>
                    <a:pt x="6463" y="18584"/>
                    <a:pt x="6368" y="18685"/>
                  </a:cubicBezTo>
                  <a:cubicBezTo>
                    <a:pt x="6338" y="18721"/>
                    <a:pt x="6302" y="18751"/>
                    <a:pt x="6273" y="18793"/>
                  </a:cubicBezTo>
                  <a:cubicBezTo>
                    <a:pt x="6261" y="18811"/>
                    <a:pt x="6249" y="18817"/>
                    <a:pt x="6243" y="18817"/>
                  </a:cubicBezTo>
                  <a:close/>
                  <a:moveTo>
                    <a:pt x="6845" y="19747"/>
                  </a:moveTo>
                  <a:cubicBezTo>
                    <a:pt x="6851" y="19657"/>
                    <a:pt x="6887" y="19568"/>
                    <a:pt x="7000" y="19466"/>
                  </a:cubicBezTo>
                  <a:cubicBezTo>
                    <a:pt x="7000" y="19526"/>
                    <a:pt x="6976" y="19598"/>
                    <a:pt x="6946" y="19645"/>
                  </a:cubicBezTo>
                  <a:cubicBezTo>
                    <a:pt x="6928" y="19687"/>
                    <a:pt x="6899" y="19723"/>
                    <a:pt x="6845" y="19747"/>
                  </a:cubicBezTo>
                  <a:close/>
                  <a:moveTo>
                    <a:pt x="7453" y="8812"/>
                  </a:moveTo>
                  <a:cubicBezTo>
                    <a:pt x="7447" y="8807"/>
                    <a:pt x="7435" y="8807"/>
                    <a:pt x="7417" y="8795"/>
                  </a:cubicBezTo>
                  <a:lnTo>
                    <a:pt x="7244" y="8759"/>
                  </a:lnTo>
                  <a:lnTo>
                    <a:pt x="7227" y="8753"/>
                  </a:lnTo>
                  <a:cubicBezTo>
                    <a:pt x="7113" y="8705"/>
                    <a:pt x="7018" y="8640"/>
                    <a:pt x="6928" y="8550"/>
                  </a:cubicBezTo>
                  <a:cubicBezTo>
                    <a:pt x="6887" y="8514"/>
                    <a:pt x="6839" y="8461"/>
                    <a:pt x="6762" y="8425"/>
                  </a:cubicBezTo>
                  <a:lnTo>
                    <a:pt x="6756" y="8419"/>
                  </a:lnTo>
                  <a:lnTo>
                    <a:pt x="6708" y="8377"/>
                  </a:lnTo>
                  <a:cubicBezTo>
                    <a:pt x="6648" y="8330"/>
                    <a:pt x="6601" y="8282"/>
                    <a:pt x="6529" y="8228"/>
                  </a:cubicBezTo>
                  <a:cubicBezTo>
                    <a:pt x="6612" y="8270"/>
                    <a:pt x="6696" y="8312"/>
                    <a:pt x="6785" y="8347"/>
                  </a:cubicBezTo>
                  <a:cubicBezTo>
                    <a:pt x="6928" y="8401"/>
                    <a:pt x="7107" y="8467"/>
                    <a:pt x="7298" y="8467"/>
                  </a:cubicBezTo>
                  <a:cubicBezTo>
                    <a:pt x="7364" y="8467"/>
                    <a:pt x="7423" y="8461"/>
                    <a:pt x="7483" y="8449"/>
                  </a:cubicBezTo>
                  <a:lnTo>
                    <a:pt x="7501" y="8449"/>
                  </a:lnTo>
                  <a:cubicBezTo>
                    <a:pt x="7805" y="8377"/>
                    <a:pt x="8109" y="8306"/>
                    <a:pt x="8401" y="8133"/>
                  </a:cubicBezTo>
                  <a:cubicBezTo>
                    <a:pt x="8634" y="7990"/>
                    <a:pt x="8884" y="7811"/>
                    <a:pt x="9057" y="7525"/>
                  </a:cubicBezTo>
                  <a:cubicBezTo>
                    <a:pt x="9111" y="7441"/>
                    <a:pt x="9152" y="7352"/>
                    <a:pt x="9200" y="7268"/>
                  </a:cubicBezTo>
                  <a:lnTo>
                    <a:pt x="9224" y="7227"/>
                  </a:lnTo>
                  <a:cubicBezTo>
                    <a:pt x="9224" y="7274"/>
                    <a:pt x="9230" y="7322"/>
                    <a:pt x="9236" y="7364"/>
                  </a:cubicBezTo>
                  <a:cubicBezTo>
                    <a:pt x="9242" y="7441"/>
                    <a:pt x="9254" y="7507"/>
                    <a:pt x="9242" y="7566"/>
                  </a:cubicBezTo>
                  <a:cubicBezTo>
                    <a:pt x="9224" y="7602"/>
                    <a:pt x="9212" y="7644"/>
                    <a:pt x="9206" y="7662"/>
                  </a:cubicBezTo>
                  <a:cubicBezTo>
                    <a:pt x="9206" y="7674"/>
                    <a:pt x="9206" y="7680"/>
                    <a:pt x="9200" y="7686"/>
                  </a:cubicBezTo>
                  <a:cubicBezTo>
                    <a:pt x="9176" y="7733"/>
                    <a:pt x="9164" y="7775"/>
                    <a:pt x="9146" y="7823"/>
                  </a:cubicBezTo>
                  <a:cubicBezTo>
                    <a:pt x="9122" y="7888"/>
                    <a:pt x="9111" y="7942"/>
                    <a:pt x="9075" y="7978"/>
                  </a:cubicBezTo>
                  <a:lnTo>
                    <a:pt x="9051" y="8002"/>
                  </a:lnTo>
                  <a:lnTo>
                    <a:pt x="9033" y="8014"/>
                  </a:lnTo>
                  <a:lnTo>
                    <a:pt x="8872" y="8228"/>
                  </a:lnTo>
                  <a:lnTo>
                    <a:pt x="8842" y="8276"/>
                  </a:lnTo>
                  <a:cubicBezTo>
                    <a:pt x="8675" y="8508"/>
                    <a:pt x="8490" y="8657"/>
                    <a:pt x="8270" y="8735"/>
                  </a:cubicBezTo>
                  <a:cubicBezTo>
                    <a:pt x="8258" y="8735"/>
                    <a:pt x="8252" y="8747"/>
                    <a:pt x="8246" y="8747"/>
                  </a:cubicBezTo>
                  <a:cubicBezTo>
                    <a:pt x="8210" y="8747"/>
                    <a:pt x="8139" y="8759"/>
                    <a:pt x="8091" y="8818"/>
                  </a:cubicBezTo>
                  <a:cubicBezTo>
                    <a:pt x="8067" y="8824"/>
                    <a:pt x="8049" y="8836"/>
                    <a:pt x="8031" y="8836"/>
                  </a:cubicBezTo>
                  <a:cubicBezTo>
                    <a:pt x="7978" y="8848"/>
                    <a:pt x="7918" y="8866"/>
                    <a:pt x="7859" y="8902"/>
                  </a:cubicBezTo>
                  <a:lnTo>
                    <a:pt x="7859" y="8902"/>
                  </a:lnTo>
                  <a:lnTo>
                    <a:pt x="7835" y="8902"/>
                  </a:lnTo>
                  <a:cubicBezTo>
                    <a:pt x="7763" y="8902"/>
                    <a:pt x="7686" y="8884"/>
                    <a:pt x="7602" y="8848"/>
                  </a:cubicBezTo>
                  <a:lnTo>
                    <a:pt x="7590" y="8842"/>
                  </a:lnTo>
                  <a:cubicBezTo>
                    <a:pt x="7560" y="8824"/>
                    <a:pt x="7525" y="8812"/>
                    <a:pt x="7471" y="8807"/>
                  </a:cubicBezTo>
                  <a:close/>
                  <a:moveTo>
                    <a:pt x="8246" y="10130"/>
                  </a:moveTo>
                  <a:lnTo>
                    <a:pt x="8216" y="10148"/>
                  </a:lnTo>
                  <a:cubicBezTo>
                    <a:pt x="8169" y="10160"/>
                    <a:pt x="8127" y="10160"/>
                    <a:pt x="8067" y="10160"/>
                  </a:cubicBezTo>
                  <a:lnTo>
                    <a:pt x="8031" y="10160"/>
                  </a:lnTo>
                  <a:cubicBezTo>
                    <a:pt x="8031" y="10160"/>
                    <a:pt x="8002" y="10154"/>
                    <a:pt x="7990" y="10154"/>
                  </a:cubicBezTo>
                  <a:cubicBezTo>
                    <a:pt x="7859" y="10130"/>
                    <a:pt x="7721" y="10070"/>
                    <a:pt x="7572" y="9975"/>
                  </a:cubicBezTo>
                  <a:lnTo>
                    <a:pt x="7572" y="9975"/>
                  </a:lnTo>
                  <a:cubicBezTo>
                    <a:pt x="7560" y="9951"/>
                    <a:pt x="7537" y="9927"/>
                    <a:pt x="7513" y="9915"/>
                  </a:cubicBezTo>
                  <a:lnTo>
                    <a:pt x="7513" y="9904"/>
                  </a:lnTo>
                  <a:cubicBezTo>
                    <a:pt x="7501" y="9874"/>
                    <a:pt x="7495" y="9844"/>
                    <a:pt x="7477" y="9814"/>
                  </a:cubicBezTo>
                  <a:cubicBezTo>
                    <a:pt x="7477" y="9808"/>
                    <a:pt x="7477" y="9808"/>
                    <a:pt x="7471" y="9808"/>
                  </a:cubicBezTo>
                  <a:cubicBezTo>
                    <a:pt x="7471" y="9808"/>
                    <a:pt x="7477" y="9802"/>
                    <a:pt x="7477" y="9796"/>
                  </a:cubicBezTo>
                  <a:cubicBezTo>
                    <a:pt x="7537" y="9725"/>
                    <a:pt x="7602" y="9689"/>
                    <a:pt x="7704" y="9647"/>
                  </a:cubicBezTo>
                  <a:lnTo>
                    <a:pt x="7704" y="9647"/>
                  </a:lnTo>
                  <a:cubicBezTo>
                    <a:pt x="7721" y="9647"/>
                    <a:pt x="7751" y="9653"/>
                    <a:pt x="7775" y="9653"/>
                  </a:cubicBezTo>
                  <a:cubicBezTo>
                    <a:pt x="7894" y="9653"/>
                    <a:pt x="8008" y="9623"/>
                    <a:pt x="8103" y="9593"/>
                  </a:cubicBezTo>
                  <a:lnTo>
                    <a:pt x="8192" y="9570"/>
                  </a:lnTo>
                  <a:cubicBezTo>
                    <a:pt x="8210" y="9564"/>
                    <a:pt x="8222" y="9564"/>
                    <a:pt x="8240" y="9558"/>
                  </a:cubicBezTo>
                  <a:cubicBezTo>
                    <a:pt x="8252" y="9558"/>
                    <a:pt x="8276" y="9546"/>
                    <a:pt x="8288" y="9546"/>
                  </a:cubicBezTo>
                  <a:lnTo>
                    <a:pt x="8371" y="9516"/>
                  </a:lnTo>
                  <a:cubicBezTo>
                    <a:pt x="8538" y="9468"/>
                    <a:pt x="8675" y="9379"/>
                    <a:pt x="8783" y="9248"/>
                  </a:cubicBezTo>
                  <a:lnTo>
                    <a:pt x="8795" y="9230"/>
                  </a:lnTo>
                  <a:cubicBezTo>
                    <a:pt x="8896" y="9140"/>
                    <a:pt x="8961" y="9033"/>
                    <a:pt x="9027" y="8932"/>
                  </a:cubicBezTo>
                  <a:lnTo>
                    <a:pt x="9075" y="8860"/>
                  </a:lnTo>
                  <a:cubicBezTo>
                    <a:pt x="9105" y="8818"/>
                    <a:pt x="9122" y="8789"/>
                    <a:pt x="9152" y="8765"/>
                  </a:cubicBezTo>
                  <a:lnTo>
                    <a:pt x="9176" y="8753"/>
                  </a:lnTo>
                  <a:cubicBezTo>
                    <a:pt x="9182" y="8741"/>
                    <a:pt x="9200" y="8735"/>
                    <a:pt x="9206" y="8735"/>
                  </a:cubicBezTo>
                  <a:cubicBezTo>
                    <a:pt x="9248" y="8771"/>
                    <a:pt x="9260" y="8789"/>
                    <a:pt x="9260" y="8801"/>
                  </a:cubicBezTo>
                  <a:cubicBezTo>
                    <a:pt x="9260" y="8890"/>
                    <a:pt x="9242" y="8979"/>
                    <a:pt x="9206" y="9087"/>
                  </a:cubicBezTo>
                  <a:cubicBezTo>
                    <a:pt x="9087" y="9409"/>
                    <a:pt x="8866" y="9659"/>
                    <a:pt x="8651" y="9868"/>
                  </a:cubicBezTo>
                  <a:cubicBezTo>
                    <a:pt x="8526" y="9975"/>
                    <a:pt x="8377" y="10059"/>
                    <a:pt x="8246" y="10130"/>
                  </a:cubicBezTo>
                  <a:close/>
                  <a:moveTo>
                    <a:pt x="9444" y="10130"/>
                  </a:moveTo>
                  <a:cubicBezTo>
                    <a:pt x="9415" y="10190"/>
                    <a:pt x="9415" y="10249"/>
                    <a:pt x="9432" y="10309"/>
                  </a:cubicBezTo>
                  <a:cubicBezTo>
                    <a:pt x="9415" y="10357"/>
                    <a:pt x="9415" y="10398"/>
                    <a:pt x="9409" y="10434"/>
                  </a:cubicBezTo>
                  <a:cubicBezTo>
                    <a:pt x="9409" y="10464"/>
                    <a:pt x="9403" y="10494"/>
                    <a:pt x="9403" y="10512"/>
                  </a:cubicBezTo>
                  <a:cubicBezTo>
                    <a:pt x="9319" y="10762"/>
                    <a:pt x="9146" y="10959"/>
                    <a:pt x="8997" y="11114"/>
                  </a:cubicBezTo>
                  <a:cubicBezTo>
                    <a:pt x="8914" y="11197"/>
                    <a:pt x="8824" y="11257"/>
                    <a:pt x="8723" y="11299"/>
                  </a:cubicBezTo>
                  <a:cubicBezTo>
                    <a:pt x="8669" y="11322"/>
                    <a:pt x="8628" y="11328"/>
                    <a:pt x="8586" y="11328"/>
                  </a:cubicBezTo>
                  <a:cubicBezTo>
                    <a:pt x="8568" y="11328"/>
                    <a:pt x="8544" y="11322"/>
                    <a:pt x="8514" y="11316"/>
                  </a:cubicBezTo>
                  <a:cubicBezTo>
                    <a:pt x="8479" y="11299"/>
                    <a:pt x="8437" y="11299"/>
                    <a:pt x="8419" y="11299"/>
                  </a:cubicBezTo>
                  <a:lnTo>
                    <a:pt x="8395" y="11293"/>
                  </a:lnTo>
                  <a:cubicBezTo>
                    <a:pt x="8377" y="11287"/>
                    <a:pt x="8359" y="11281"/>
                    <a:pt x="8341" y="11263"/>
                  </a:cubicBezTo>
                  <a:cubicBezTo>
                    <a:pt x="8318" y="11251"/>
                    <a:pt x="8312" y="11233"/>
                    <a:pt x="8312" y="11227"/>
                  </a:cubicBezTo>
                  <a:cubicBezTo>
                    <a:pt x="8312" y="11215"/>
                    <a:pt x="8318" y="11209"/>
                    <a:pt x="8330" y="11209"/>
                  </a:cubicBezTo>
                  <a:cubicBezTo>
                    <a:pt x="8508" y="11102"/>
                    <a:pt x="8628" y="10953"/>
                    <a:pt x="8735" y="10804"/>
                  </a:cubicBezTo>
                  <a:cubicBezTo>
                    <a:pt x="8783" y="10744"/>
                    <a:pt x="8824" y="10685"/>
                    <a:pt x="8878" y="10631"/>
                  </a:cubicBezTo>
                  <a:cubicBezTo>
                    <a:pt x="8967" y="10524"/>
                    <a:pt x="9045" y="10416"/>
                    <a:pt x="9116" y="10309"/>
                  </a:cubicBezTo>
                  <a:cubicBezTo>
                    <a:pt x="9182" y="10214"/>
                    <a:pt x="9242" y="10112"/>
                    <a:pt x="9319" y="10035"/>
                  </a:cubicBezTo>
                  <a:cubicBezTo>
                    <a:pt x="9355" y="9987"/>
                    <a:pt x="9409" y="9951"/>
                    <a:pt x="9462" y="9909"/>
                  </a:cubicBezTo>
                  <a:lnTo>
                    <a:pt x="9462" y="9909"/>
                  </a:lnTo>
                  <a:cubicBezTo>
                    <a:pt x="9468" y="9987"/>
                    <a:pt x="9474" y="10064"/>
                    <a:pt x="9444" y="10130"/>
                  </a:cubicBezTo>
                  <a:close/>
                </a:path>
              </a:pathLst>
            </a:custGeom>
            <a:solidFill>
              <a:srgbClr val="205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93462" y="4863644"/>
              <a:ext cx="3977220" cy="3172696"/>
            </a:xfrm>
            <a:custGeom>
              <a:rect b="b" l="l" r="r" t="t"/>
              <a:pathLst>
                <a:path extrusionOk="0" h="6511" w="8162">
                  <a:moveTo>
                    <a:pt x="2486" y="2928"/>
                  </a:moveTo>
                  <a:cubicBezTo>
                    <a:pt x="2194" y="2987"/>
                    <a:pt x="2057" y="3279"/>
                    <a:pt x="2230" y="3524"/>
                  </a:cubicBezTo>
                  <a:cubicBezTo>
                    <a:pt x="2325" y="3667"/>
                    <a:pt x="2427" y="3804"/>
                    <a:pt x="2534" y="3935"/>
                  </a:cubicBezTo>
                  <a:cubicBezTo>
                    <a:pt x="2653" y="4072"/>
                    <a:pt x="2772" y="4215"/>
                    <a:pt x="2838" y="4394"/>
                  </a:cubicBezTo>
                  <a:cubicBezTo>
                    <a:pt x="2892" y="4519"/>
                    <a:pt x="2975" y="4627"/>
                    <a:pt x="3065" y="4722"/>
                  </a:cubicBezTo>
                  <a:cubicBezTo>
                    <a:pt x="3154" y="4812"/>
                    <a:pt x="3255" y="4841"/>
                    <a:pt x="3381" y="4859"/>
                  </a:cubicBezTo>
                  <a:cubicBezTo>
                    <a:pt x="3452" y="4871"/>
                    <a:pt x="3494" y="4728"/>
                    <a:pt x="3583" y="4841"/>
                  </a:cubicBezTo>
                  <a:cubicBezTo>
                    <a:pt x="3637" y="4901"/>
                    <a:pt x="3732" y="4895"/>
                    <a:pt x="3810" y="4907"/>
                  </a:cubicBezTo>
                  <a:cubicBezTo>
                    <a:pt x="3905" y="4931"/>
                    <a:pt x="3995" y="4943"/>
                    <a:pt x="4090" y="4937"/>
                  </a:cubicBezTo>
                  <a:cubicBezTo>
                    <a:pt x="4179" y="4931"/>
                    <a:pt x="4275" y="4925"/>
                    <a:pt x="4328" y="4841"/>
                  </a:cubicBezTo>
                  <a:cubicBezTo>
                    <a:pt x="4388" y="4770"/>
                    <a:pt x="4478" y="4794"/>
                    <a:pt x="4549" y="4812"/>
                  </a:cubicBezTo>
                  <a:cubicBezTo>
                    <a:pt x="4674" y="4841"/>
                    <a:pt x="4794" y="4818"/>
                    <a:pt x="4913" y="4806"/>
                  </a:cubicBezTo>
                  <a:cubicBezTo>
                    <a:pt x="4966" y="4794"/>
                    <a:pt x="5002" y="4776"/>
                    <a:pt x="5038" y="4740"/>
                  </a:cubicBezTo>
                  <a:cubicBezTo>
                    <a:pt x="5175" y="4591"/>
                    <a:pt x="5324" y="4454"/>
                    <a:pt x="5408" y="4263"/>
                  </a:cubicBezTo>
                  <a:cubicBezTo>
                    <a:pt x="5425" y="4192"/>
                    <a:pt x="5479" y="4150"/>
                    <a:pt x="5515" y="4090"/>
                  </a:cubicBezTo>
                  <a:cubicBezTo>
                    <a:pt x="5682" y="3876"/>
                    <a:pt x="5825" y="3643"/>
                    <a:pt x="5914" y="3381"/>
                  </a:cubicBezTo>
                  <a:cubicBezTo>
                    <a:pt x="5962" y="3226"/>
                    <a:pt x="5896" y="3077"/>
                    <a:pt x="5736" y="2993"/>
                  </a:cubicBezTo>
                  <a:cubicBezTo>
                    <a:pt x="5622" y="2939"/>
                    <a:pt x="5622" y="2939"/>
                    <a:pt x="5688" y="2838"/>
                  </a:cubicBezTo>
                  <a:cubicBezTo>
                    <a:pt x="5801" y="2671"/>
                    <a:pt x="5902" y="2504"/>
                    <a:pt x="5885" y="2296"/>
                  </a:cubicBezTo>
                  <a:cubicBezTo>
                    <a:pt x="5861" y="2105"/>
                    <a:pt x="5831" y="1926"/>
                    <a:pt x="5724" y="1765"/>
                  </a:cubicBezTo>
                  <a:cubicBezTo>
                    <a:pt x="5688" y="1705"/>
                    <a:pt x="5658" y="1640"/>
                    <a:pt x="5676" y="1556"/>
                  </a:cubicBezTo>
                  <a:cubicBezTo>
                    <a:pt x="5694" y="1443"/>
                    <a:pt x="5658" y="1342"/>
                    <a:pt x="5604" y="1252"/>
                  </a:cubicBezTo>
                  <a:cubicBezTo>
                    <a:pt x="5563" y="1163"/>
                    <a:pt x="5569" y="1085"/>
                    <a:pt x="5598" y="1002"/>
                  </a:cubicBezTo>
                  <a:cubicBezTo>
                    <a:pt x="5664" y="841"/>
                    <a:pt x="5724" y="674"/>
                    <a:pt x="5718" y="495"/>
                  </a:cubicBezTo>
                  <a:cubicBezTo>
                    <a:pt x="5718" y="459"/>
                    <a:pt x="5741" y="435"/>
                    <a:pt x="5753" y="418"/>
                  </a:cubicBezTo>
                  <a:cubicBezTo>
                    <a:pt x="5932" y="179"/>
                    <a:pt x="6165" y="90"/>
                    <a:pt x="6457" y="149"/>
                  </a:cubicBezTo>
                  <a:cubicBezTo>
                    <a:pt x="6636" y="185"/>
                    <a:pt x="6815" y="209"/>
                    <a:pt x="6993" y="149"/>
                  </a:cubicBezTo>
                  <a:cubicBezTo>
                    <a:pt x="7137" y="102"/>
                    <a:pt x="7256" y="149"/>
                    <a:pt x="7351" y="257"/>
                  </a:cubicBezTo>
                  <a:cubicBezTo>
                    <a:pt x="7554" y="477"/>
                    <a:pt x="7745" y="692"/>
                    <a:pt x="7864" y="966"/>
                  </a:cubicBezTo>
                  <a:cubicBezTo>
                    <a:pt x="7924" y="1103"/>
                    <a:pt x="8019" y="1222"/>
                    <a:pt x="8079" y="1354"/>
                  </a:cubicBezTo>
                  <a:cubicBezTo>
                    <a:pt x="8138" y="1491"/>
                    <a:pt x="8162" y="1622"/>
                    <a:pt x="8156" y="1759"/>
                  </a:cubicBezTo>
                  <a:cubicBezTo>
                    <a:pt x="8150" y="2015"/>
                    <a:pt x="8090" y="2254"/>
                    <a:pt x="7870" y="2445"/>
                  </a:cubicBezTo>
                  <a:cubicBezTo>
                    <a:pt x="7751" y="2546"/>
                    <a:pt x="7649" y="2665"/>
                    <a:pt x="7500" y="2743"/>
                  </a:cubicBezTo>
                  <a:cubicBezTo>
                    <a:pt x="7375" y="2808"/>
                    <a:pt x="7298" y="2928"/>
                    <a:pt x="7208" y="3029"/>
                  </a:cubicBezTo>
                  <a:cubicBezTo>
                    <a:pt x="7166" y="3089"/>
                    <a:pt x="7148" y="3166"/>
                    <a:pt x="7166" y="3238"/>
                  </a:cubicBezTo>
                  <a:cubicBezTo>
                    <a:pt x="7178" y="3345"/>
                    <a:pt x="7214" y="3446"/>
                    <a:pt x="7262" y="3548"/>
                  </a:cubicBezTo>
                  <a:cubicBezTo>
                    <a:pt x="7315" y="3655"/>
                    <a:pt x="7327" y="3768"/>
                    <a:pt x="7333" y="3881"/>
                  </a:cubicBezTo>
                  <a:cubicBezTo>
                    <a:pt x="7351" y="4007"/>
                    <a:pt x="7268" y="4114"/>
                    <a:pt x="7184" y="4203"/>
                  </a:cubicBezTo>
                  <a:lnTo>
                    <a:pt x="6815" y="4573"/>
                  </a:lnTo>
                  <a:cubicBezTo>
                    <a:pt x="6666" y="4722"/>
                    <a:pt x="6552" y="4895"/>
                    <a:pt x="6457" y="5080"/>
                  </a:cubicBezTo>
                  <a:cubicBezTo>
                    <a:pt x="6397" y="5193"/>
                    <a:pt x="6373" y="5306"/>
                    <a:pt x="6344" y="5426"/>
                  </a:cubicBezTo>
                  <a:cubicBezTo>
                    <a:pt x="6260" y="5736"/>
                    <a:pt x="6069" y="5968"/>
                    <a:pt x="5837" y="6177"/>
                  </a:cubicBezTo>
                  <a:cubicBezTo>
                    <a:pt x="5777" y="6230"/>
                    <a:pt x="5712" y="6278"/>
                    <a:pt x="5646" y="6320"/>
                  </a:cubicBezTo>
                  <a:cubicBezTo>
                    <a:pt x="5408" y="6475"/>
                    <a:pt x="5020" y="6397"/>
                    <a:pt x="4871" y="6153"/>
                  </a:cubicBezTo>
                  <a:cubicBezTo>
                    <a:pt x="4752" y="5968"/>
                    <a:pt x="4585" y="5849"/>
                    <a:pt x="4394" y="5754"/>
                  </a:cubicBezTo>
                  <a:cubicBezTo>
                    <a:pt x="4364" y="5736"/>
                    <a:pt x="4323" y="5712"/>
                    <a:pt x="4305" y="5724"/>
                  </a:cubicBezTo>
                  <a:cubicBezTo>
                    <a:pt x="4168" y="5765"/>
                    <a:pt x="4042" y="5706"/>
                    <a:pt x="3917" y="5700"/>
                  </a:cubicBezTo>
                  <a:cubicBezTo>
                    <a:pt x="3887" y="5700"/>
                    <a:pt x="3858" y="5682"/>
                    <a:pt x="3834" y="5712"/>
                  </a:cubicBezTo>
                  <a:cubicBezTo>
                    <a:pt x="3708" y="5861"/>
                    <a:pt x="3542" y="5992"/>
                    <a:pt x="3428" y="6159"/>
                  </a:cubicBezTo>
                  <a:cubicBezTo>
                    <a:pt x="3208" y="6511"/>
                    <a:pt x="2623" y="6475"/>
                    <a:pt x="2427" y="6141"/>
                  </a:cubicBezTo>
                  <a:cubicBezTo>
                    <a:pt x="2325" y="5968"/>
                    <a:pt x="2194" y="5819"/>
                    <a:pt x="2087" y="5652"/>
                  </a:cubicBezTo>
                  <a:cubicBezTo>
                    <a:pt x="2045" y="5587"/>
                    <a:pt x="1985" y="5551"/>
                    <a:pt x="1932" y="5503"/>
                  </a:cubicBezTo>
                  <a:cubicBezTo>
                    <a:pt x="1723" y="5318"/>
                    <a:pt x="1520" y="5116"/>
                    <a:pt x="1359" y="4889"/>
                  </a:cubicBezTo>
                  <a:cubicBezTo>
                    <a:pt x="1306" y="4812"/>
                    <a:pt x="1276" y="4722"/>
                    <a:pt x="1264" y="4633"/>
                  </a:cubicBezTo>
                  <a:cubicBezTo>
                    <a:pt x="1204" y="4388"/>
                    <a:pt x="1097" y="4156"/>
                    <a:pt x="948" y="3965"/>
                  </a:cubicBezTo>
                  <a:cubicBezTo>
                    <a:pt x="835" y="3822"/>
                    <a:pt x="835" y="3685"/>
                    <a:pt x="835" y="3536"/>
                  </a:cubicBezTo>
                  <a:cubicBezTo>
                    <a:pt x="835" y="3399"/>
                    <a:pt x="859" y="3255"/>
                    <a:pt x="888" y="3112"/>
                  </a:cubicBezTo>
                  <a:cubicBezTo>
                    <a:pt x="918" y="2999"/>
                    <a:pt x="865" y="2922"/>
                    <a:pt x="805" y="2838"/>
                  </a:cubicBezTo>
                  <a:cubicBezTo>
                    <a:pt x="787" y="2802"/>
                    <a:pt x="739" y="2802"/>
                    <a:pt x="710" y="2802"/>
                  </a:cubicBezTo>
                  <a:cubicBezTo>
                    <a:pt x="507" y="2790"/>
                    <a:pt x="358" y="2689"/>
                    <a:pt x="233" y="2534"/>
                  </a:cubicBezTo>
                  <a:cubicBezTo>
                    <a:pt x="161" y="2445"/>
                    <a:pt x="119" y="2343"/>
                    <a:pt x="72" y="2248"/>
                  </a:cubicBezTo>
                  <a:cubicBezTo>
                    <a:pt x="0" y="2117"/>
                    <a:pt x="0" y="1980"/>
                    <a:pt x="18" y="1848"/>
                  </a:cubicBezTo>
                  <a:cubicBezTo>
                    <a:pt x="30" y="1711"/>
                    <a:pt x="48" y="1568"/>
                    <a:pt x="60" y="1437"/>
                  </a:cubicBezTo>
                  <a:cubicBezTo>
                    <a:pt x="84" y="1234"/>
                    <a:pt x="173" y="1061"/>
                    <a:pt x="316" y="912"/>
                  </a:cubicBezTo>
                  <a:cubicBezTo>
                    <a:pt x="370" y="865"/>
                    <a:pt x="412" y="805"/>
                    <a:pt x="465" y="751"/>
                  </a:cubicBezTo>
                  <a:cubicBezTo>
                    <a:pt x="549" y="656"/>
                    <a:pt x="650" y="579"/>
                    <a:pt x="763" y="513"/>
                  </a:cubicBezTo>
                  <a:cubicBezTo>
                    <a:pt x="1026" y="358"/>
                    <a:pt x="1300" y="239"/>
                    <a:pt x="1574" y="120"/>
                  </a:cubicBezTo>
                  <a:cubicBezTo>
                    <a:pt x="1717" y="60"/>
                    <a:pt x="1860" y="0"/>
                    <a:pt x="2015" y="6"/>
                  </a:cubicBezTo>
                  <a:cubicBezTo>
                    <a:pt x="2313" y="12"/>
                    <a:pt x="2492" y="131"/>
                    <a:pt x="2594" y="406"/>
                  </a:cubicBezTo>
                  <a:cubicBezTo>
                    <a:pt x="2611" y="435"/>
                    <a:pt x="2617" y="465"/>
                    <a:pt x="2611" y="495"/>
                  </a:cubicBezTo>
                  <a:cubicBezTo>
                    <a:pt x="2611" y="567"/>
                    <a:pt x="2623" y="626"/>
                    <a:pt x="2653" y="674"/>
                  </a:cubicBezTo>
                  <a:cubicBezTo>
                    <a:pt x="2772" y="924"/>
                    <a:pt x="2683" y="1145"/>
                    <a:pt x="2534" y="1342"/>
                  </a:cubicBezTo>
                  <a:cubicBezTo>
                    <a:pt x="2486" y="1407"/>
                    <a:pt x="2433" y="1467"/>
                    <a:pt x="2373" y="1532"/>
                  </a:cubicBezTo>
                  <a:cubicBezTo>
                    <a:pt x="2266" y="1646"/>
                    <a:pt x="2236" y="1771"/>
                    <a:pt x="2278" y="1920"/>
                  </a:cubicBezTo>
                  <a:cubicBezTo>
                    <a:pt x="2290" y="1998"/>
                    <a:pt x="2319" y="2075"/>
                    <a:pt x="2343" y="2153"/>
                  </a:cubicBezTo>
                  <a:cubicBezTo>
                    <a:pt x="2373" y="2254"/>
                    <a:pt x="2397" y="2361"/>
                    <a:pt x="2385" y="2463"/>
                  </a:cubicBezTo>
                  <a:cubicBezTo>
                    <a:pt x="2385" y="2641"/>
                    <a:pt x="2385" y="2790"/>
                    <a:pt x="2486" y="2928"/>
                  </a:cubicBezTo>
                  <a:close/>
                  <a:moveTo>
                    <a:pt x="3005" y="5771"/>
                  </a:moveTo>
                  <a:cubicBezTo>
                    <a:pt x="2939" y="5861"/>
                    <a:pt x="3154" y="5742"/>
                    <a:pt x="3178" y="5742"/>
                  </a:cubicBezTo>
                  <a:cubicBezTo>
                    <a:pt x="3381" y="5759"/>
                    <a:pt x="3243" y="5759"/>
                    <a:pt x="3243" y="5604"/>
                  </a:cubicBezTo>
                  <a:cubicBezTo>
                    <a:pt x="3249" y="5348"/>
                    <a:pt x="3178" y="5247"/>
                    <a:pt x="2951" y="5163"/>
                  </a:cubicBezTo>
                  <a:cubicBezTo>
                    <a:pt x="2814" y="5110"/>
                    <a:pt x="2850" y="5080"/>
                    <a:pt x="2713" y="5086"/>
                  </a:cubicBezTo>
                  <a:cubicBezTo>
                    <a:pt x="2641" y="5098"/>
                    <a:pt x="2528" y="5020"/>
                    <a:pt x="2504" y="5086"/>
                  </a:cubicBezTo>
                  <a:cubicBezTo>
                    <a:pt x="2486" y="5157"/>
                    <a:pt x="2325" y="5199"/>
                    <a:pt x="2385" y="5229"/>
                  </a:cubicBezTo>
                  <a:cubicBezTo>
                    <a:pt x="2486" y="5283"/>
                    <a:pt x="2486" y="5348"/>
                    <a:pt x="2516" y="5438"/>
                  </a:cubicBezTo>
                  <a:cubicBezTo>
                    <a:pt x="2594" y="5640"/>
                    <a:pt x="2683" y="5771"/>
                    <a:pt x="3005" y="5771"/>
                  </a:cubicBezTo>
                  <a:close/>
                  <a:moveTo>
                    <a:pt x="5926" y="5229"/>
                  </a:moveTo>
                  <a:cubicBezTo>
                    <a:pt x="5926" y="5128"/>
                    <a:pt x="5873" y="5157"/>
                    <a:pt x="5855" y="5056"/>
                  </a:cubicBezTo>
                  <a:cubicBezTo>
                    <a:pt x="5831" y="4961"/>
                    <a:pt x="5813" y="4984"/>
                    <a:pt x="5718" y="5014"/>
                  </a:cubicBezTo>
                  <a:cubicBezTo>
                    <a:pt x="5473" y="5080"/>
                    <a:pt x="5437" y="5163"/>
                    <a:pt x="5330" y="5426"/>
                  </a:cubicBezTo>
                  <a:cubicBezTo>
                    <a:pt x="5276" y="5563"/>
                    <a:pt x="5265" y="5545"/>
                    <a:pt x="5217" y="5682"/>
                  </a:cubicBezTo>
                  <a:cubicBezTo>
                    <a:pt x="5336" y="5920"/>
                    <a:pt x="5300" y="5849"/>
                    <a:pt x="5330" y="5861"/>
                  </a:cubicBezTo>
                  <a:cubicBezTo>
                    <a:pt x="5503" y="5938"/>
                    <a:pt x="5473" y="5801"/>
                    <a:pt x="5646" y="5789"/>
                  </a:cubicBezTo>
                  <a:cubicBezTo>
                    <a:pt x="5658" y="5789"/>
                    <a:pt x="5712" y="5706"/>
                    <a:pt x="5718" y="5694"/>
                  </a:cubicBezTo>
                  <a:cubicBezTo>
                    <a:pt x="5771" y="5587"/>
                    <a:pt x="5837" y="5545"/>
                    <a:pt x="5885" y="5432"/>
                  </a:cubicBezTo>
                  <a:cubicBezTo>
                    <a:pt x="5914" y="5366"/>
                    <a:pt x="5944" y="5288"/>
                    <a:pt x="5926" y="522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026749" y="-327884"/>
              <a:ext cx="2318989" cy="360589"/>
            </a:xfrm>
            <a:custGeom>
              <a:rect b="b" l="l" r="r" t="t"/>
              <a:pathLst>
                <a:path extrusionOk="0" h="740" w="4759">
                  <a:moveTo>
                    <a:pt x="1" y="555"/>
                  </a:moveTo>
                  <a:cubicBezTo>
                    <a:pt x="138" y="358"/>
                    <a:pt x="317" y="263"/>
                    <a:pt x="537" y="245"/>
                  </a:cubicBezTo>
                  <a:cubicBezTo>
                    <a:pt x="817" y="233"/>
                    <a:pt x="1074" y="167"/>
                    <a:pt x="1336" y="114"/>
                  </a:cubicBezTo>
                  <a:cubicBezTo>
                    <a:pt x="1610" y="60"/>
                    <a:pt x="1890" y="18"/>
                    <a:pt x="2171" y="48"/>
                  </a:cubicBezTo>
                  <a:cubicBezTo>
                    <a:pt x="2350" y="60"/>
                    <a:pt x="2528" y="36"/>
                    <a:pt x="2707" y="36"/>
                  </a:cubicBezTo>
                  <a:cubicBezTo>
                    <a:pt x="3029" y="36"/>
                    <a:pt x="3339" y="96"/>
                    <a:pt x="3661" y="96"/>
                  </a:cubicBezTo>
                  <a:cubicBezTo>
                    <a:pt x="3828" y="96"/>
                    <a:pt x="3989" y="90"/>
                    <a:pt x="4156" y="48"/>
                  </a:cubicBezTo>
                  <a:cubicBezTo>
                    <a:pt x="4311" y="0"/>
                    <a:pt x="4460" y="24"/>
                    <a:pt x="4609" y="72"/>
                  </a:cubicBezTo>
                  <a:cubicBezTo>
                    <a:pt x="4722" y="108"/>
                    <a:pt x="4758" y="173"/>
                    <a:pt x="4752" y="286"/>
                  </a:cubicBezTo>
                  <a:cubicBezTo>
                    <a:pt x="4740" y="412"/>
                    <a:pt x="4699" y="483"/>
                    <a:pt x="4585" y="501"/>
                  </a:cubicBezTo>
                  <a:cubicBezTo>
                    <a:pt x="4383" y="537"/>
                    <a:pt x="4174" y="573"/>
                    <a:pt x="3977" y="483"/>
                  </a:cubicBezTo>
                  <a:cubicBezTo>
                    <a:pt x="3906" y="459"/>
                    <a:pt x="3828" y="459"/>
                    <a:pt x="3745" y="459"/>
                  </a:cubicBezTo>
                  <a:cubicBezTo>
                    <a:pt x="3590" y="471"/>
                    <a:pt x="3429" y="477"/>
                    <a:pt x="3268" y="459"/>
                  </a:cubicBezTo>
                  <a:cubicBezTo>
                    <a:pt x="3190" y="447"/>
                    <a:pt x="3113" y="483"/>
                    <a:pt x="3029" y="465"/>
                  </a:cubicBezTo>
                  <a:cubicBezTo>
                    <a:pt x="2892" y="436"/>
                    <a:pt x="2761" y="418"/>
                    <a:pt x="2624" y="376"/>
                  </a:cubicBezTo>
                  <a:cubicBezTo>
                    <a:pt x="2445" y="316"/>
                    <a:pt x="2254" y="310"/>
                    <a:pt x="2057" y="310"/>
                  </a:cubicBezTo>
                  <a:cubicBezTo>
                    <a:pt x="1986" y="310"/>
                    <a:pt x="1908" y="292"/>
                    <a:pt x="1837" y="292"/>
                  </a:cubicBezTo>
                  <a:cubicBezTo>
                    <a:pt x="1545" y="298"/>
                    <a:pt x="1270" y="358"/>
                    <a:pt x="996" y="418"/>
                  </a:cubicBezTo>
                  <a:cubicBezTo>
                    <a:pt x="919" y="436"/>
                    <a:pt x="877" y="495"/>
                    <a:pt x="847" y="555"/>
                  </a:cubicBezTo>
                  <a:cubicBezTo>
                    <a:pt x="799" y="644"/>
                    <a:pt x="728" y="680"/>
                    <a:pt x="627" y="698"/>
                  </a:cubicBezTo>
                  <a:cubicBezTo>
                    <a:pt x="531" y="710"/>
                    <a:pt x="436" y="740"/>
                    <a:pt x="328" y="716"/>
                  </a:cubicBezTo>
                  <a:cubicBezTo>
                    <a:pt x="203" y="710"/>
                    <a:pt x="90" y="656"/>
                    <a:pt x="1" y="55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940715" y="-339579"/>
              <a:ext cx="2060241" cy="383979"/>
            </a:xfrm>
            <a:custGeom>
              <a:rect b="b" l="l" r="r" t="t"/>
              <a:pathLst>
                <a:path extrusionOk="0" h="788" w="4228">
                  <a:moveTo>
                    <a:pt x="3768" y="430"/>
                  </a:moveTo>
                  <a:cubicBezTo>
                    <a:pt x="3440" y="483"/>
                    <a:pt x="3112" y="400"/>
                    <a:pt x="2785" y="400"/>
                  </a:cubicBezTo>
                  <a:cubicBezTo>
                    <a:pt x="2475" y="406"/>
                    <a:pt x="2171" y="454"/>
                    <a:pt x="1855" y="501"/>
                  </a:cubicBezTo>
                  <a:cubicBezTo>
                    <a:pt x="1652" y="543"/>
                    <a:pt x="1449" y="531"/>
                    <a:pt x="1252" y="501"/>
                  </a:cubicBezTo>
                  <a:cubicBezTo>
                    <a:pt x="1074" y="471"/>
                    <a:pt x="919" y="549"/>
                    <a:pt x="769" y="615"/>
                  </a:cubicBezTo>
                  <a:cubicBezTo>
                    <a:pt x="698" y="644"/>
                    <a:pt x="632" y="680"/>
                    <a:pt x="573" y="716"/>
                  </a:cubicBezTo>
                  <a:cubicBezTo>
                    <a:pt x="459" y="787"/>
                    <a:pt x="352" y="770"/>
                    <a:pt x="245" y="692"/>
                  </a:cubicBezTo>
                  <a:cubicBezTo>
                    <a:pt x="191" y="650"/>
                    <a:pt x="149" y="609"/>
                    <a:pt x="114" y="555"/>
                  </a:cubicBezTo>
                  <a:cubicBezTo>
                    <a:pt x="0" y="400"/>
                    <a:pt x="90" y="167"/>
                    <a:pt x="275" y="120"/>
                  </a:cubicBezTo>
                  <a:cubicBezTo>
                    <a:pt x="382" y="102"/>
                    <a:pt x="489" y="108"/>
                    <a:pt x="591" y="138"/>
                  </a:cubicBezTo>
                  <a:cubicBezTo>
                    <a:pt x="954" y="251"/>
                    <a:pt x="1312" y="203"/>
                    <a:pt x="1676" y="144"/>
                  </a:cubicBezTo>
                  <a:cubicBezTo>
                    <a:pt x="2051" y="84"/>
                    <a:pt x="2427" y="42"/>
                    <a:pt x="2814" y="84"/>
                  </a:cubicBezTo>
                  <a:cubicBezTo>
                    <a:pt x="3107" y="120"/>
                    <a:pt x="3399" y="120"/>
                    <a:pt x="3691" y="48"/>
                  </a:cubicBezTo>
                  <a:cubicBezTo>
                    <a:pt x="3828" y="12"/>
                    <a:pt x="3971" y="0"/>
                    <a:pt x="4108" y="72"/>
                  </a:cubicBezTo>
                  <a:cubicBezTo>
                    <a:pt x="4174" y="102"/>
                    <a:pt x="4227" y="138"/>
                    <a:pt x="4209" y="227"/>
                  </a:cubicBezTo>
                  <a:cubicBezTo>
                    <a:pt x="4198" y="316"/>
                    <a:pt x="4168" y="370"/>
                    <a:pt x="4078" y="382"/>
                  </a:cubicBezTo>
                  <a:cubicBezTo>
                    <a:pt x="3971" y="412"/>
                    <a:pt x="3870" y="424"/>
                    <a:pt x="3768" y="43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439604" y="232493"/>
              <a:ext cx="732877" cy="1064225"/>
            </a:xfrm>
            <a:custGeom>
              <a:rect b="b" l="l" r="r" t="t"/>
              <a:pathLst>
                <a:path extrusionOk="0" h="2184" w="1504">
                  <a:moveTo>
                    <a:pt x="418" y="2183"/>
                  </a:moveTo>
                  <a:cubicBezTo>
                    <a:pt x="388" y="1992"/>
                    <a:pt x="263" y="1855"/>
                    <a:pt x="275" y="1670"/>
                  </a:cubicBezTo>
                  <a:cubicBezTo>
                    <a:pt x="281" y="1527"/>
                    <a:pt x="215" y="1396"/>
                    <a:pt x="180" y="1253"/>
                  </a:cubicBezTo>
                  <a:cubicBezTo>
                    <a:pt x="156" y="1164"/>
                    <a:pt x="138" y="1074"/>
                    <a:pt x="150" y="985"/>
                  </a:cubicBezTo>
                  <a:cubicBezTo>
                    <a:pt x="186" y="770"/>
                    <a:pt x="126" y="573"/>
                    <a:pt x="31" y="388"/>
                  </a:cubicBezTo>
                  <a:cubicBezTo>
                    <a:pt x="25" y="371"/>
                    <a:pt x="7" y="359"/>
                    <a:pt x="7" y="353"/>
                  </a:cubicBezTo>
                  <a:cubicBezTo>
                    <a:pt x="1" y="323"/>
                    <a:pt x="180" y="61"/>
                    <a:pt x="209" y="61"/>
                  </a:cubicBezTo>
                  <a:cubicBezTo>
                    <a:pt x="245" y="55"/>
                    <a:pt x="269" y="84"/>
                    <a:pt x="293" y="96"/>
                  </a:cubicBezTo>
                  <a:cubicBezTo>
                    <a:pt x="388" y="156"/>
                    <a:pt x="478" y="222"/>
                    <a:pt x="585" y="269"/>
                  </a:cubicBezTo>
                  <a:cubicBezTo>
                    <a:pt x="782" y="365"/>
                    <a:pt x="901" y="329"/>
                    <a:pt x="1032" y="144"/>
                  </a:cubicBezTo>
                  <a:cubicBezTo>
                    <a:pt x="1098" y="37"/>
                    <a:pt x="1300" y="1"/>
                    <a:pt x="1402" y="72"/>
                  </a:cubicBezTo>
                  <a:lnTo>
                    <a:pt x="1426" y="96"/>
                  </a:lnTo>
                  <a:cubicBezTo>
                    <a:pt x="1503" y="239"/>
                    <a:pt x="1449" y="508"/>
                    <a:pt x="1306" y="597"/>
                  </a:cubicBezTo>
                  <a:cubicBezTo>
                    <a:pt x="1288" y="603"/>
                    <a:pt x="1277" y="621"/>
                    <a:pt x="1271" y="621"/>
                  </a:cubicBezTo>
                  <a:cubicBezTo>
                    <a:pt x="913" y="770"/>
                    <a:pt x="782" y="1086"/>
                    <a:pt x="686" y="1432"/>
                  </a:cubicBezTo>
                  <a:cubicBezTo>
                    <a:pt x="603" y="1676"/>
                    <a:pt x="555" y="1921"/>
                    <a:pt x="418" y="218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902707" y="1255303"/>
              <a:ext cx="1516918" cy="770394"/>
            </a:xfrm>
            <a:custGeom>
              <a:rect b="b" l="l" r="r" t="t"/>
              <a:pathLst>
                <a:path extrusionOk="0" h="1581" w="3113">
                  <a:moveTo>
                    <a:pt x="1" y="1145"/>
                  </a:moveTo>
                  <a:cubicBezTo>
                    <a:pt x="13" y="996"/>
                    <a:pt x="90" y="883"/>
                    <a:pt x="108" y="740"/>
                  </a:cubicBezTo>
                  <a:cubicBezTo>
                    <a:pt x="460" y="1014"/>
                    <a:pt x="859" y="1098"/>
                    <a:pt x="1271" y="1133"/>
                  </a:cubicBezTo>
                  <a:cubicBezTo>
                    <a:pt x="1462" y="1151"/>
                    <a:pt x="1652" y="1092"/>
                    <a:pt x="1819" y="1002"/>
                  </a:cubicBezTo>
                  <a:cubicBezTo>
                    <a:pt x="1921" y="948"/>
                    <a:pt x="2010" y="883"/>
                    <a:pt x="2105" y="829"/>
                  </a:cubicBezTo>
                  <a:cubicBezTo>
                    <a:pt x="2237" y="764"/>
                    <a:pt x="2374" y="680"/>
                    <a:pt x="2499" y="609"/>
                  </a:cubicBezTo>
                  <a:cubicBezTo>
                    <a:pt x="2731" y="477"/>
                    <a:pt x="2904" y="299"/>
                    <a:pt x="3006" y="54"/>
                  </a:cubicBezTo>
                  <a:cubicBezTo>
                    <a:pt x="3012" y="30"/>
                    <a:pt x="3024" y="18"/>
                    <a:pt x="3059" y="1"/>
                  </a:cubicBezTo>
                  <a:cubicBezTo>
                    <a:pt x="3101" y="90"/>
                    <a:pt x="3113" y="173"/>
                    <a:pt x="3065" y="263"/>
                  </a:cubicBezTo>
                  <a:cubicBezTo>
                    <a:pt x="2994" y="406"/>
                    <a:pt x="2916" y="549"/>
                    <a:pt x="2833" y="680"/>
                  </a:cubicBezTo>
                  <a:cubicBezTo>
                    <a:pt x="2696" y="925"/>
                    <a:pt x="2469" y="1092"/>
                    <a:pt x="2231" y="1241"/>
                  </a:cubicBezTo>
                  <a:cubicBezTo>
                    <a:pt x="1962" y="1402"/>
                    <a:pt x="1658" y="1473"/>
                    <a:pt x="1360" y="1539"/>
                  </a:cubicBezTo>
                  <a:cubicBezTo>
                    <a:pt x="1152" y="1580"/>
                    <a:pt x="949" y="1533"/>
                    <a:pt x="746" y="1449"/>
                  </a:cubicBezTo>
                  <a:cubicBezTo>
                    <a:pt x="502" y="1354"/>
                    <a:pt x="281" y="1187"/>
                    <a:pt x="1" y="114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99858" y="46838"/>
              <a:ext cx="1331263" cy="961896"/>
            </a:xfrm>
            <a:custGeom>
              <a:rect b="b" l="l" r="r" t="t"/>
              <a:pathLst>
                <a:path extrusionOk="0" h="1974" w="2732">
                  <a:moveTo>
                    <a:pt x="466" y="0"/>
                  </a:moveTo>
                  <a:cubicBezTo>
                    <a:pt x="496" y="78"/>
                    <a:pt x="549" y="138"/>
                    <a:pt x="466" y="197"/>
                  </a:cubicBezTo>
                  <a:cubicBezTo>
                    <a:pt x="150" y="412"/>
                    <a:pt x="263" y="680"/>
                    <a:pt x="460" y="901"/>
                  </a:cubicBezTo>
                  <a:cubicBezTo>
                    <a:pt x="502" y="954"/>
                    <a:pt x="567" y="984"/>
                    <a:pt x="627" y="1014"/>
                  </a:cubicBezTo>
                  <a:cubicBezTo>
                    <a:pt x="1074" y="1199"/>
                    <a:pt x="1539" y="1378"/>
                    <a:pt x="2010" y="1497"/>
                  </a:cubicBezTo>
                  <a:cubicBezTo>
                    <a:pt x="2040" y="1509"/>
                    <a:pt x="2076" y="1515"/>
                    <a:pt x="2099" y="1527"/>
                  </a:cubicBezTo>
                  <a:cubicBezTo>
                    <a:pt x="2237" y="1634"/>
                    <a:pt x="2403" y="1634"/>
                    <a:pt x="2564" y="1658"/>
                  </a:cubicBezTo>
                  <a:cubicBezTo>
                    <a:pt x="2606" y="1664"/>
                    <a:pt x="2654" y="1646"/>
                    <a:pt x="2672" y="1676"/>
                  </a:cubicBezTo>
                  <a:cubicBezTo>
                    <a:pt x="2702" y="1735"/>
                    <a:pt x="2708" y="1795"/>
                    <a:pt x="2725" y="1866"/>
                  </a:cubicBezTo>
                  <a:cubicBezTo>
                    <a:pt x="2731" y="1896"/>
                    <a:pt x="2684" y="1902"/>
                    <a:pt x="2666" y="1902"/>
                  </a:cubicBezTo>
                  <a:cubicBezTo>
                    <a:pt x="2278" y="1962"/>
                    <a:pt x="1897" y="1974"/>
                    <a:pt x="1539" y="1753"/>
                  </a:cubicBezTo>
                  <a:cubicBezTo>
                    <a:pt x="1372" y="1658"/>
                    <a:pt x="1211" y="1556"/>
                    <a:pt x="1026" y="1497"/>
                  </a:cubicBezTo>
                  <a:cubicBezTo>
                    <a:pt x="746" y="1401"/>
                    <a:pt x="525" y="1199"/>
                    <a:pt x="257" y="1079"/>
                  </a:cubicBezTo>
                  <a:cubicBezTo>
                    <a:pt x="227" y="1068"/>
                    <a:pt x="198" y="1044"/>
                    <a:pt x="192" y="1014"/>
                  </a:cubicBezTo>
                  <a:cubicBezTo>
                    <a:pt x="144" y="901"/>
                    <a:pt x="1" y="853"/>
                    <a:pt x="13" y="710"/>
                  </a:cubicBezTo>
                  <a:cubicBezTo>
                    <a:pt x="13" y="620"/>
                    <a:pt x="1" y="531"/>
                    <a:pt x="13" y="442"/>
                  </a:cubicBezTo>
                  <a:cubicBezTo>
                    <a:pt x="25" y="287"/>
                    <a:pt x="162" y="209"/>
                    <a:pt x="257" y="114"/>
                  </a:cubicBezTo>
                  <a:cubicBezTo>
                    <a:pt x="311" y="66"/>
                    <a:pt x="382" y="36"/>
                    <a:pt x="46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345252" y="464928"/>
              <a:ext cx="653936" cy="497515"/>
            </a:xfrm>
            <a:custGeom>
              <a:rect b="b" l="l" r="r" t="t"/>
              <a:pathLst>
                <a:path extrusionOk="0" h="1021" w="1342">
                  <a:moveTo>
                    <a:pt x="1306" y="543"/>
                  </a:moveTo>
                  <a:cubicBezTo>
                    <a:pt x="1342" y="877"/>
                    <a:pt x="1049" y="1020"/>
                    <a:pt x="799" y="949"/>
                  </a:cubicBezTo>
                  <a:cubicBezTo>
                    <a:pt x="632" y="895"/>
                    <a:pt x="489" y="901"/>
                    <a:pt x="334" y="967"/>
                  </a:cubicBezTo>
                  <a:cubicBezTo>
                    <a:pt x="298" y="985"/>
                    <a:pt x="251" y="991"/>
                    <a:pt x="209" y="991"/>
                  </a:cubicBezTo>
                  <a:cubicBezTo>
                    <a:pt x="72" y="991"/>
                    <a:pt x="0" y="877"/>
                    <a:pt x="60" y="752"/>
                  </a:cubicBezTo>
                  <a:cubicBezTo>
                    <a:pt x="102" y="657"/>
                    <a:pt x="125" y="561"/>
                    <a:pt x="96" y="460"/>
                  </a:cubicBezTo>
                  <a:cubicBezTo>
                    <a:pt x="42" y="305"/>
                    <a:pt x="155" y="192"/>
                    <a:pt x="268" y="126"/>
                  </a:cubicBezTo>
                  <a:cubicBezTo>
                    <a:pt x="298" y="102"/>
                    <a:pt x="334" y="96"/>
                    <a:pt x="370" y="90"/>
                  </a:cubicBezTo>
                  <a:cubicBezTo>
                    <a:pt x="549" y="55"/>
                    <a:pt x="739" y="25"/>
                    <a:pt x="924" y="7"/>
                  </a:cubicBezTo>
                  <a:cubicBezTo>
                    <a:pt x="1097" y="1"/>
                    <a:pt x="1252" y="132"/>
                    <a:pt x="1282" y="305"/>
                  </a:cubicBezTo>
                  <a:cubicBezTo>
                    <a:pt x="1294" y="388"/>
                    <a:pt x="1294" y="472"/>
                    <a:pt x="1306" y="54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763921" y="4979617"/>
              <a:ext cx="1653845" cy="2246372"/>
            </a:xfrm>
            <a:custGeom>
              <a:rect b="b" l="l" r="r" t="t"/>
              <a:pathLst>
                <a:path extrusionOk="0" h="4610" w="3394">
                  <a:moveTo>
                    <a:pt x="3161" y="418"/>
                  </a:moveTo>
                  <a:cubicBezTo>
                    <a:pt x="3161" y="484"/>
                    <a:pt x="3137" y="549"/>
                    <a:pt x="3113" y="615"/>
                  </a:cubicBezTo>
                  <a:cubicBezTo>
                    <a:pt x="3077" y="734"/>
                    <a:pt x="3077" y="853"/>
                    <a:pt x="3113" y="973"/>
                  </a:cubicBezTo>
                  <a:cubicBezTo>
                    <a:pt x="3161" y="1110"/>
                    <a:pt x="3173" y="1241"/>
                    <a:pt x="3161" y="1384"/>
                  </a:cubicBezTo>
                  <a:cubicBezTo>
                    <a:pt x="3155" y="1497"/>
                    <a:pt x="3184" y="1593"/>
                    <a:pt x="3232" y="1688"/>
                  </a:cubicBezTo>
                  <a:cubicBezTo>
                    <a:pt x="3393" y="1956"/>
                    <a:pt x="3339" y="2415"/>
                    <a:pt x="3113" y="2624"/>
                  </a:cubicBezTo>
                  <a:cubicBezTo>
                    <a:pt x="2934" y="2785"/>
                    <a:pt x="2839" y="2988"/>
                    <a:pt x="2773" y="3220"/>
                  </a:cubicBezTo>
                  <a:cubicBezTo>
                    <a:pt x="2737" y="3357"/>
                    <a:pt x="2684" y="3500"/>
                    <a:pt x="2630" y="3643"/>
                  </a:cubicBezTo>
                  <a:cubicBezTo>
                    <a:pt x="2594" y="3745"/>
                    <a:pt x="2517" y="3834"/>
                    <a:pt x="2427" y="3906"/>
                  </a:cubicBezTo>
                  <a:cubicBezTo>
                    <a:pt x="2320" y="3995"/>
                    <a:pt x="2183" y="4055"/>
                    <a:pt x="2082" y="4150"/>
                  </a:cubicBezTo>
                  <a:cubicBezTo>
                    <a:pt x="2004" y="4222"/>
                    <a:pt x="1932" y="4299"/>
                    <a:pt x="1861" y="4383"/>
                  </a:cubicBezTo>
                  <a:cubicBezTo>
                    <a:pt x="1843" y="4401"/>
                    <a:pt x="1849" y="4424"/>
                    <a:pt x="1849" y="4448"/>
                  </a:cubicBezTo>
                  <a:cubicBezTo>
                    <a:pt x="1855" y="4550"/>
                    <a:pt x="1825" y="4591"/>
                    <a:pt x="1736" y="4597"/>
                  </a:cubicBezTo>
                  <a:cubicBezTo>
                    <a:pt x="1605" y="4609"/>
                    <a:pt x="1473" y="4574"/>
                    <a:pt x="1348" y="4550"/>
                  </a:cubicBezTo>
                  <a:cubicBezTo>
                    <a:pt x="1289" y="4544"/>
                    <a:pt x="1205" y="4502"/>
                    <a:pt x="1217" y="4401"/>
                  </a:cubicBezTo>
                  <a:cubicBezTo>
                    <a:pt x="1217" y="4371"/>
                    <a:pt x="1199" y="4359"/>
                    <a:pt x="1181" y="4329"/>
                  </a:cubicBezTo>
                  <a:cubicBezTo>
                    <a:pt x="1145" y="4252"/>
                    <a:pt x="1134" y="4186"/>
                    <a:pt x="1163" y="4097"/>
                  </a:cubicBezTo>
                  <a:cubicBezTo>
                    <a:pt x="1199" y="3983"/>
                    <a:pt x="1175" y="3971"/>
                    <a:pt x="1080" y="3888"/>
                  </a:cubicBezTo>
                  <a:cubicBezTo>
                    <a:pt x="979" y="3798"/>
                    <a:pt x="835" y="3769"/>
                    <a:pt x="728" y="3667"/>
                  </a:cubicBezTo>
                  <a:cubicBezTo>
                    <a:pt x="663" y="3596"/>
                    <a:pt x="609" y="3530"/>
                    <a:pt x="603" y="3441"/>
                  </a:cubicBezTo>
                  <a:cubicBezTo>
                    <a:pt x="585" y="3345"/>
                    <a:pt x="573" y="3238"/>
                    <a:pt x="573" y="3143"/>
                  </a:cubicBezTo>
                  <a:cubicBezTo>
                    <a:pt x="573" y="2928"/>
                    <a:pt x="466" y="2761"/>
                    <a:pt x="299" y="2630"/>
                  </a:cubicBezTo>
                  <a:cubicBezTo>
                    <a:pt x="138" y="2511"/>
                    <a:pt x="90" y="2391"/>
                    <a:pt x="138" y="2207"/>
                  </a:cubicBezTo>
                  <a:cubicBezTo>
                    <a:pt x="186" y="2028"/>
                    <a:pt x="162" y="1855"/>
                    <a:pt x="66" y="1700"/>
                  </a:cubicBezTo>
                  <a:cubicBezTo>
                    <a:pt x="1" y="1587"/>
                    <a:pt x="13" y="1467"/>
                    <a:pt x="84" y="1372"/>
                  </a:cubicBezTo>
                  <a:lnTo>
                    <a:pt x="370" y="990"/>
                  </a:lnTo>
                  <a:cubicBezTo>
                    <a:pt x="508" y="823"/>
                    <a:pt x="603" y="513"/>
                    <a:pt x="424" y="305"/>
                  </a:cubicBezTo>
                  <a:cubicBezTo>
                    <a:pt x="329" y="186"/>
                    <a:pt x="335" y="162"/>
                    <a:pt x="412" y="96"/>
                  </a:cubicBezTo>
                  <a:cubicBezTo>
                    <a:pt x="490" y="13"/>
                    <a:pt x="603" y="1"/>
                    <a:pt x="686" y="72"/>
                  </a:cubicBezTo>
                  <a:cubicBezTo>
                    <a:pt x="788" y="168"/>
                    <a:pt x="901" y="257"/>
                    <a:pt x="925" y="424"/>
                  </a:cubicBezTo>
                  <a:cubicBezTo>
                    <a:pt x="931" y="466"/>
                    <a:pt x="949" y="508"/>
                    <a:pt x="955" y="549"/>
                  </a:cubicBezTo>
                  <a:cubicBezTo>
                    <a:pt x="961" y="597"/>
                    <a:pt x="985" y="615"/>
                    <a:pt x="1020" y="615"/>
                  </a:cubicBezTo>
                  <a:cubicBezTo>
                    <a:pt x="1068" y="615"/>
                    <a:pt x="1104" y="609"/>
                    <a:pt x="1128" y="663"/>
                  </a:cubicBezTo>
                  <a:cubicBezTo>
                    <a:pt x="1223" y="853"/>
                    <a:pt x="1408" y="883"/>
                    <a:pt x="1593" y="901"/>
                  </a:cubicBezTo>
                  <a:cubicBezTo>
                    <a:pt x="1664" y="907"/>
                    <a:pt x="1724" y="907"/>
                    <a:pt x="1783" y="931"/>
                  </a:cubicBezTo>
                  <a:cubicBezTo>
                    <a:pt x="2087" y="1056"/>
                    <a:pt x="2457" y="812"/>
                    <a:pt x="2570" y="567"/>
                  </a:cubicBezTo>
                  <a:cubicBezTo>
                    <a:pt x="2618" y="460"/>
                    <a:pt x="2636" y="347"/>
                    <a:pt x="2719" y="257"/>
                  </a:cubicBezTo>
                  <a:cubicBezTo>
                    <a:pt x="2755" y="215"/>
                    <a:pt x="2809" y="186"/>
                    <a:pt x="2863" y="162"/>
                  </a:cubicBezTo>
                  <a:cubicBezTo>
                    <a:pt x="3041" y="126"/>
                    <a:pt x="3155" y="227"/>
                    <a:pt x="3161" y="418"/>
                  </a:cubicBezTo>
                  <a:close/>
                  <a:moveTo>
                    <a:pt x="1050" y="1652"/>
                  </a:moveTo>
                  <a:cubicBezTo>
                    <a:pt x="1044" y="1646"/>
                    <a:pt x="1050" y="1622"/>
                    <a:pt x="1026" y="1634"/>
                  </a:cubicBezTo>
                  <a:cubicBezTo>
                    <a:pt x="1044" y="1646"/>
                    <a:pt x="1050" y="1646"/>
                    <a:pt x="1050" y="1652"/>
                  </a:cubicBezTo>
                  <a:cubicBezTo>
                    <a:pt x="1461" y="2034"/>
                    <a:pt x="2308" y="2093"/>
                    <a:pt x="2547" y="1742"/>
                  </a:cubicBezTo>
                  <a:cubicBezTo>
                    <a:pt x="2457" y="1748"/>
                    <a:pt x="2386" y="1789"/>
                    <a:pt x="2302" y="1807"/>
                  </a:cubicBezTo>
                  <a:cubicBezTo>
                    <a:pt x="1921" y="1920"/>
                    <a:pt x="1551" y="1915"/>
                    <a:pt x="1199" y="1706"/>
                  </a:cubicBezTo>
                  <a:cubicBezTo>
                    <a:pt x="1157" y="1676"/>
                    <a:pt x="1110" y="1646"/>
                    <a:pt x="1050" y="1652"/>
                  </a:cubicBezTo>
                  <a:close/>
                  <a:moveTo>
                    <a:pt x="1074" y="1223"/>
                  </a:moveTo>
                  <a:cubicBezTo>
                    <a:pt x="1140" y="1384"/>
                    <a:pt x="1223" y="1527"/>
                    <a:pt x="1384" y="1610"/>
                  </a:cubicBezTo>
                  <a:cubicBezTo>
                    <a:pt x="1473" y="1652"/>
                    <a:pt x="1575" y="1688"/>
                    <a:pt x="1670" y="1706"/>
                  </a:cubicBezTo>
                  <a:cubicBezTo>
                    <a:pt x="1849" y="1724"/>
                    <a:pt x="2028" y="1777"/>
                    <a:pt x="2207" y="1712"/>
                  </a:cubicBezTo>
                  <a:cubicBezTo>
                    <a:pt x="2421" y="1640"/>
                    <a:pt x="2588" y="1503"/>
                    <a:pt x="2660" y="1283"/>
                  </a:cubicBezTo>
                  <a:cubicBezTo>
                    <a:pt x="2678" y="1241"/>
                    <a:pt x="2678" y="1205"/>
                    <a:pt x="2636" y="1181"/>
                  </a:cubicBezTo>
                  <a:cubicBezTo>
                    <a:pt x="2606" y="1169"/>
                    <a:pt x="2588" y="1175"/>
                    <a:pt x="2564" y="1211"/>
                  </a:cubicBezTo>
                  <a:cubicBezTo>
                    <a:pt x="2380" y="1527"/>
                    <a:pt x="2099" y="1652"/>
                    <a:pt x="1736" y="1622"/>
                  </a:cubicBezTo>
                  <a:cubicBezTo>
                    <a:pt x="1461" y="1599"/>
                    <a:pt x="1265" y="1479"/>
                    <a:pt x="1145" y="1241"/>
                  </a:cubicBezTo>
                  <a:cubicBezTo>
                    <a:pt x="1128" y="1223"/>
                    <a:pt x="1116" y="1199"/>
                    <a:pt x="1074" y="1223"/>
                  </a:cubicBezTo>
                  <a:close/>
                  <a:moveTo>
                    <a:pt x="985" y="2821"/>
                  </a:moveTo>
                  <a:cubicBezTo>
                    <a:pt x="1229" y="3107"/>
                    <a:pt x="1885" y="3226"/>
                    <a:pt x="2278" y="2994"/>
                  </a:cubicBezTo>
                  <a:cubicBezTo>
                    <a:pt x="2338" y="2964"/>
                    <a:pt x="2392" y="2916"/>
                    <a:pt x="2409" y="2827"/>
                  </a:cubicBezTo>
                  <a:cubicBezTo>
                    <a:pt x="1938" y="3065"/>
                    <a:pt x="1473" y="3107"/>
                    <a:pt x="985" y="282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040212" y="4259411"/>
              <a:ext cx="1261094" cy="648086"/>
            </a:xfrm>
            <a:custGeom>
              <a:rect b="b" l="l" r="r" t="t"/>
              <a:pathLst>
                <a:path extrusionOk="0" h="1330" w="2588">
                  <a:moveTo>
                    <a:pt x="2087" y="185"/>
                  </a:moveTo>
                  <a:cubicBezTo>
                    <a:pt x="2057" y="268"/>
                    <a:pt x="2099" y="298"/>
                    <a:pt x="2176" y="346"/>
                  </a:cubicBezTo>
                  <a:cubicBezTo>
                    <a:pt x="2272" y="394"/>
                    <a:pt x="2361" y="400"/>
                    <a:pt x="2468" y="400"/>
                  </a:cubicBezTo>
                  <a:cubicBezTo>
                    <a:pt x="2534" y="400"/>
                    <a:pt x="2588" y="418"/>
                    <a:pt x="2576" y="501"/>
                  </a:cubicBezTo>
                  <a:cubicBezTo>
                    <a:pt x="2570" y="567"/>
                    <a:pt x="2516" y="602"/>
                    <a:pt x="2445" y="596"/>
                  </a:cubicBezTo>
                  <a:cubicBezTo>
                    <a:pt x="2409" y="590"/>
                    <a:pt x="2379" y="573"/>
                    <a:pt x="2337" y="567"/>
                  </a:cubicBezTo>
                  <a:cubicBezTo>
                    <a:pt x="2218" y="531"/>
                    <a:pt x="2176" y="543"/>
                    <a:pt x="2123" y="656"/>
                  </a:cubicBezTo>
                  <a:cubicBezTo>
                    <a:pt x="2093" y="722"/>
                    <a:pt x="2087" y="787"/>
                    <a:pt x="2093" y="859"/>
                  </a:cubicBezTo>
                  <a:cubicBezTo>
                    <a:pt x="2111" y="978"/>
                    <a:pt x="2057" y="1038"/>
                    <a:pt x="1950" y="1091"/>
                  </a:cubicBezTo>
                  <a:cubicBezTo>
                    <a:pt x="1783" y="1169"/>
                    <a:pt x="1592" y="1216"/>
                    <a:pt x="1413" y="1276"/>
                  </a:cubicBezTo>
                  <a:cubicBezTo>
                    <a:pt x="1264" y="1330"/>
                    <a:pt x="1121" y="1252"/>
                    <a:pt x="984" y="1199"/>
                  </a:cubicBezTo>
                  <a:cubicBezTo>
                    <a:pt x="889" y="1163"/>
                    <a:pt x="787" y="1115"/>
                    <a:pt x="686" y="1097"/>
                  </a:cubicBezTo>
                  <a:cubicBezTo>
                    <a:pt x="626" y="1079"/>
                    <a:pt x="608" y="1061"/>
                    <a:pt x="596" y="1008"/>
                  </a:cubicBezTo>
                  <a:cubicBezTo>
                    <a:pt x="543" y="769"/>
                    <a:pt x="358" y="543"/>
                    <a:pt x="125" y="519"/>
                  </a:cubicBezTo>
                  <a:cubicBezTo>
                    <a:pt x="54" y="513"/>
                    <a:pt x="30" y="471"/>
                    <a:pt x="12" y="412"/>
                  </a:cubicBezTo>
                  <a:cubicBezTo>
                    <a:pt x="0" y="352"/>
                    <a:pt x="0" y="298"/>
                    <a:pt x="60" y="251"/>
                  </a:cubicBezTo>
                  <a:cubicBezTo>
                    <a:pt x="113" y="215"/>
                    <a:pt x="155" y="221"/>
                    <a:pt x="209" y="251"/>
                  </a:cubicBezTo>
                  <a:cubicBezTo>
                    <a:pt x="239" y="274"/>
                    <a:pt x="268" y="298"/>
                    <a:pt x="304" y="310"/>
                  </a:cubicBezTo>
                  <a:cubicBezTo>
                    <a:pt x="489" y="388"/>
                    <a:pt x="608" y="352"/>
                    <a:pt x="656" y="185"/>
                  </a:cubicBezTo>
                  <a:cubicBezTo>
                    <a:pt x="674" y="113"/>
                    <a:pt x="698" y="96"/>
                    <a:pt x="775" y="125"/>
                  </a:cubicBezTo>
                  <a:cubicBezTo>
                    <a:pt x="1049" y="239"/>
                    <a:pt x="1330" y="221"/>
                    <a:pt x="1616" y="179"/>
                  </a:cubicBezTo>
                  <a:cubicBezTo>
                    <a:pt x="1699" y="161"/>
                    <a:pt x="1771" y="119"/>
                    <a:pt x="1848" y="84"/>
                  </a:cubicBezTo>
                  <a:cubicBezTo>
                    <a:pt x="1866" y="72"/>
                    <a:pt x="1884" y="54"/>
                    <a:pt x="1914" y="54"/>
                  </a:cubicBezTo>
                  <a:cubicBezTo>
                    <a:pt x="2081" y="0"/>
                    <a:pt x="2093" y="18"/>
                    <a:pt x="2087" y="18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068962" y="4779344"/>
              <a:ext cx="1162662" cy="616412"/>
            </a:xfrm>
            <a:custGeom>
              <a:rect b="b" l="l" r="r" t="t"/>
              <a:pathLst>
                <a:path extrusionOk="0" h="1265" w="2386">
                  <a:moveTo>
                    <a:pt x="353" y="84"/>
                  </a:moveTo>
                  <a:cubicBezTo>
                    <a:pt x="543" y="54"/>
                    <a:pt x="722" y="132"/>
                    <a:pt x="889" y="209"/>
                  </a:cubicBezTo>
                  <a:cubicBezTo>
                    <a:pt x="1157" y="334"/>
                    <a:pt x="1426" y="298"/>
                    <a:pt x="1694" y="209"/>
                  </a:cubicBezTo>
                  <a:cubicBezTo>
                    <a:pt x="1825" y="161"/>
                    <a:pt x="1962" y="114"/>
                    <a:pt x="2087" y="36"/>
                  </a:cubicBezTo>
                  <a:cubicBezTo>
                    <a:pt x="2153" y="0"/>
                    <a:pt x="2308" y="36"/>
                    <a:pt x="2338" y="96"/>
                  </a:cubicBezTo>
                  <a:cubicBezTo>
                    <a:pt x="2386" y="185"/>
                    <a:pt x="2356" y="293"/>
                    <a:pt x="2266" y="340"/>
                  </a:cubicBezTo>
                  <a:cubicBezTo>
                    <a:pt x="2183" y="394"/>
                    <a:pt x="2087" y="400"/>
                    <a:pt x="1998" y="430"/>
                  </a:cubicBezTo>
                  <a:cubicBezTo>
                    <a:pt x="1855" y="483"/>
                    <a:pt x="1801" y="567"/>
                    <a:pt x="1843" y="710"/>
                  </a:cubicBezTo>
                  <a:cubicBezTo>
                    <a:pt x="1891" y="936"/>
                    <a:pt x="1849" y="1038"/>
                    <a:pt x="1634" y="1133"/>
                  </a:cubicBezTo>
                  <a:cubicBezTo>
                    <a:pt x="1354" y="1258"/>
                    <a:pt x="1080" y="1264"/>
                    <a:pt x="800" y="1157"/>
                  </a:cubicBezTo>
                  <a:cubicBezTo>
                    <a:pt x="567" y="1068"/>
                    <a:pt x="484" y="859"/>
                    <a:pt x="460" y="632"/>
                  </a:cubicBezTo>
                  <a:cubicBezTo>
                    <a:pt x="448" y="531"/>
                    <a:pt x="424" y="471"/>
                    <a:pt x="341" y="412"/>
                  </a:cubicBezTo>
                  <a:cubicBezTo>
                    <a:pt x="281" y="364"/>
                    <a:pt x="221" y="322"/>
                    <a:pt x="150" y="298"/>
                  </a:cubicBezTo>
                  <a:cubicBezTo>
                    <a:pt x="102" y="281"/>
                    <a:pt x="72" y="263"/>
                    <a:pt x="43" y="221"/>
                  </a:cubicBezTo>
                  <a:cubicBezTo>
                    <a:pt x="1" y="173"/>
                    <a:pt x="13" y="132"/>
                    <a:pt x="72" y="96"/>
                  </a:cubicBezTo>
                  <a:cubicBezTo>
                    <a:pt x="156" y="48"/>
                    <a:pt x="251" y="90"/>
                    <a:pt x="353" y="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095275" y="3788694"/>
              <a:ext cx="1130501" cy="532112"/>
            </a:xfrm>
            <a:custGeom>
              <a:rect b="b" l="l" r="r" t="t"/>
              <a:pathLst>
                <a:path extrusionOk="0" h="1092" w="2320">
                  <a:moveTo>
                    <a:pt x="567" y="901"/>
                  </a:moveTo>
                  <a:cubicBezTo>
                    <a:pt x="519" y="883"/>
                    <a:pt x="525" y="841"/>
                    <a:pt x="519" y="811"/>
                  </a:cubicBezTo>
                  <a:cubicBezTo>
                    <a:pt x="465" y="680"/>
                    <a:pt x="394" y="614"/>
                    <a:pt x="239" y="674"/>
                  </a:cubicBezTo>
                  <a:cubicBezTo>
                    <a:pt x="215" y="686"/>
                    <a:pt x="197" y="692"/>
                    <a:pt x="179" y="692"/>
                  </a:cubicBezTo>
                  <a:cubicBezTo>
                    <a:pt x="108" y="698"/>
                    <a:pt x="0" y="632"/>
                    <a:pt x="6" y="579"/>
                  </a:cubicBezTo>
                  <a:cubicBezTo>
                    <a:pt x="6" y="507"/>
                    <a:pt x="72" y="489"/>
                    <a:pt x="126" y="483"/>
                  </a:cubicBezTo>
                  <a:cubicBezTo>
                    <a:pt x="132" y="483"/>
                    <a:pt x="150" y="483"/>
                    <a:pt x="155" y="477"/>
                  </a:cubicBezTo>
                  <a:cubicBezTo>
                    <a:pt x="185" y="453"/>
                    <a:pt x="221" y="453"/>
                    <a:pt x="251" y="453"/>
                  </a:cubicBezTo>
                  <a:cubicBezTo>
                    <a:pt x="287" y="453"/>
                    <a:pt x="328" y="459"/>
                    <a:pt x="346" y="424"/>
                  </a:cubicBezTo>
                  <a:cubicBezTo>
                    <a:pt x="507" y="376"/>
                    <a:pt x="513" y="370"/>
                    <a:pt x="513" y="215"/>
                  </a:cubicBezTo>
                  <a:cubicBezTo>
                    <a:pt x="513" y="179"/>
                    <a:pt x="507" y="137"/>
                    <a:pt x="507" y="108"/>
                  </a:cubicBezTo>
                  <a:cubicBezTo>
                    <a:pt x="507" y="78"/>
                    <a:pt x="525" y="66"/>
                    <a:pt x="555" y="72"/>
                  </a:cubicBezTo>
                  <a:cubicBezTo>
                    <a:pt x="585" y="78"/>
                    <a:pt x="626" y="78"/>
                    <a:pt x="638" y="48"/>
                  </a:cubicBezTo>
                  <a:lnTo>
                    <a:pt x="644" y="42"/>
                  </a:lnTo>
                  <a:lnTo>
                    <a:pt x="656" y="42"/>
                  </a:lnTo>
                  <a:cubicBezTo>
                    <a:pt x="674" y="42"/>
                    <a:pt x="692" y="42"/>
                    <a:pt x="704" y="30"/>
                  </a:cubicBezTo>
                  <a:cubicBezTo>
                    <a:pt x="847" y="0"/>
                    <a:pt x="990" y="6"/>
                    <a:pt x="1121" y="30"/>
                  </a:cubicBezTo>
                  <a:cubicBezTo>
                    <a:pt x="1139" y="36"/>
                    <a:pt x="1151" y="36"/>
                    <a:pt x="1169" y="42"/>
                  </a:cubicBezTo>
                  <a:cubicBezTo>
                    <a:pt x="1199" y="36"/>
                    <a:pt x="1223" y="42"/>
                    <a:pt x="1241" y="48"/>
                  </a:cubicBezTo>
                  <a:cubicBezTo>
                    <a:pt x="1258" y="66"/>
                    <a:pt x="1270" y="72"/>
                    <a:pt x="1294" y="66"/>
                  </a:cubicBezTo>
                  <a:cubicBezTo>
                    <a:pt x="1390" y="66"/>
                    <a:pt x="1467" y="126"/>
                    <a:pt x="1557" y="149"/>
                  </a:cubicBezTo>
                  <a:cubicBezTo>
                    <a:pt x="1562" y="161"/>
                    <a:pt x="1580" y="161"/>
                    <a:pt x="1586" y="149"/>
                  </a:cubicBezTo>
                  <a:cubicBezTo>
                    <a:pt x="1610" y="132"/>
                    <a:pt x="1640" y="132"/>
                    <a:pt x="1670" y="137"/>
                  </a:cubicBezTo>
                  <a:cubicBezTo>
                    <a:pt x="1682" y="137"/>
                    <a:pt x="1700" y="149"/>
                    <a:pt x="1712" y="149"/>
                  </a:cubicBezTo>
                  <a:cubicBezTo>
                    <a:pt x="1729" y="185"/>
                    <a:pt x="1741" y="221"/>
                    <a:pt x="1747" y="269"/>
                  </a:cubicBezTo>
                  <a:cubicBezTo>
                    <a:pt x="1771" y="376"/>
                    <a:pt x="1837" y="453"/>
                    <a:pt x="1944" y="489"/>
                  </a:cubicBezTo>
                  <a:cubicBezTo>
                    <a:pt x="1974" y="507"/>
                    <a:pt x="2004" y="507"/>
                    <a:pt x="2022" y="483"/>
                  </a:cubicBezTo>
                  <a:cubicBezTo>
                    <a:pt x="2051" y="465"/>
                    <a:pt x="2075" y="453"/>
                    <a:pt x="2105" y="447"/>
                  </a:cubicBezTo>
                  <a:cubicBezTo>
                    <a:pt x="2153" y="430"/>
                    <a:pt x="2200" y="394"/>
                    <a:pt x="2248" y="453"/>
                  </a:cubicBezTo>
                  <a:cubicBezTo>
                    <a:pt x="2284" y="513"/>
                    <a:pt x="2320" y="573"/>
                    <a:pt x="2242" y="632"/>
                  </a:cubicBezTo>
                  <a:cubicBezTo>
                    <a:pt x="2224" y="638"/>
                    <a:pt x="2200" y="644"/>
                    <a:pt x="2188" y="644"/>
                  </a:cubicBezTo>
                  <a:cubicBezTo>
                    <a:pt x="2063" y="632"/>
                    <a:pt x="1962" y="674"/>
                    <a:pt x="1914" y="805"/>
                  </a:cubicBezTo>
                  <a:cubicBezTo>
                    <a:pt x="1896" y="835"/>
                    <a:pt x="1890" y="871"/>
                    <a:pt x="1843" y="883"/>
                  </a:cubicBezTo>
                  <a:cubicBezTo>
                    <a:pt x="1712" y="930"/>
                    <a:pt x="1592" y="1020"/>
                    <a:pt x="1449" y="1044"/>
                  </a:cubicBezTo>
                  <a:cubicBezTo>
                    <a:pt x="1425" y="1044"/>
                    <a:pt x="1407" y="1044"/>
                    <a:pt x="1384" y="1062"/>
                  </a:cubicBezTo>
                  <a:cubicBezTo>
                    <a:pt x="1306" y="1079"/>
                    <a:pt x="1235" y="1091"/>
                    <a:pt x="1157" y="1073"/>
                  </a:cubicBezTo>
                  <a:cubicBezTo>
                    <a:pt x="1139" y="1044"/>
                    <a:pt x="1109" y="1044"/>
                    <a:pt x="1080" y="1050"/>
                  </a:cubicBezTo>
                  <a:cubicBezTo>
                    <a:pt x="960" y="1079"/>
                    <a:pt x="853" y="1026"/>
                    <a:pt x="740" y="996"/>
                  </a:cubicBezTo>
                  <a:cubicBezTo>
                    <a:pt x="698" y="942"/>
                    <a:pt x="638" y="907"/>
                    <a:pt x="567" y="90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787889" y="467851"/>
              <a:ext cx="1531537" cy="938993"/>
            </a:xfrm>
            <a:custGeom>
              <a:rect b="b" l="l" r="r" t="t"/>
              <a:pathLst>
                <a:path extrusionOk="0" h="1927" w="3143">
                  <a:moveTo>
                    <a:pt x="185" y="1074"/>
                  </a:moveTo>
                  <a:cubicBezTo>
                    <a:pt x="156" y="979"/>
                    <a:pt x="132" y="871"/>
                    <a:pt x="90" y="776"/>
                  </a:cubicBezTo>
                  <a:cubicBezTo>
                    <a:pt x="1" y="561"/>
                    <a:pt x="36" y="365"/>
                    <a:pt x="179" y="198"/>
                  </a:cubicBezTo>
                  <a:cubicBezTo>
                    <a:pt x="239" y="120"/>
                    <a:pt x="317" y="66"/>
                    <a:pt x="394" y="1"/>
                  </a:cubicBezTo>
                  <a:cubicBezTo>
                    <a:pt x="424" y="55"/>
                    <a:pt x="484" y="96"/>
                    <a:pt x="418" y="174"/>
                  </a:cubicBezTo>
                  <a:cubicBezTo>
                    <a:pt x="305" y="299"/>
                    <a:pt x="281" y="442"/>
                    <a:pt x="334" y="603"/>
                  </a:cubicBezTo>
                  <a:cubicBezTo>
                    <a:pt x="388" y="776"/>
                    <a:pt x="495" y="895"/>
                    <a:pt x="644" y="985"/>
                  </a:cubicBezTo>
                  <a:cubicBezTo>
                    <a:pt x="758" y="1050"/>
                    <a:pt x="883" y="1074"/>
                    <a:pt x="996" y="1134"/>
                  </a:cubicBezTo>
                  <a:cubicBezTo>
                    <a:pt x="1175" y="1229"/>
                    <a:pt x="1378" y="1271"/>
                    <a:pt x="1563" y="1336"/>
                  </a:cubicBezTo>
                  <a:cubicBezTo>
                    <a:pt x="1837" y="1432"/>
                    <a:pt x="2123" y="1432"/>
                    <a:pt x="2403" y="1491"/>
                  </a:cubicBezTo>
                  <a:cubicBezTo>
                    <a:pt x="2445" y="1497"/>
                    <a:pt x="2487" y="1485"/>
                    <a:pt x="2534" y="1485"/>
                  </a:cubicBezTo>
                  <a:cubicBezTo>
                    <a:pt x="2689" y="1467"/>
                    <a:pt x="2713" y="1438"/>
                    <a:pt x="2695" y="1283"/>
                  </a:cubicBezTo>
                  <a:cubicBezTo>
                    <a:pt x="2689" y="1163"/>
                    <a:pt x="2689" y="1163"/>
                    <a:pt x="2791" y="1157"/>
                  </a:cubicBezTo>
                  <a:cubicBezTo>
                    <a:pt x="2868" y="1152"/>
                    <a:pt x="2952" y="1128"/>
                    <a:pt x="3017" y="1152"/>
                  </a:cubicBezTo>
                  <a:cubicBezTo>
                    <a:pt x="3089" y="1181"/>
                    <a:pt x="3041" y="1271"/>
                    <a:pt x="3059" y="1336"/>
                  </a:cubicBezTo>
                  <a:cubicBezTo>
                    <a:pt x="3143" y="1539"/>
                    <a:pt x="3011" y="1694"/>
                    <a:pt x="2958" y="1867"/>
                  </a:cubicBezTo>
                  <a:cubicBezTo>
                    <a:pt x="2952" y="1897"/>
                    <a:pt x="2928" y="1897"/>
                    <a:pt x="2904" y="1885"/>
                  </a:cubicBezTo>
                  <a:cubicBezTo>
                    <a:pt x="2594" y="1873"/>
                    <a:pt x="2272" y="1927"/>
                    <a:pt x="1956" y="1855"/>
                  </a:cubicBezTo>
                  <a:cubicBezTo>
                    <a:pt x="1747" y="1813"/>
                    <a:pt x="1551" y="1736"/>
                    <a:pt x="1360" y="1646"/>
                  </a:cubicBezTo>
                  <a:cubicBezTo>
                    <a:pt x="972" y="1467"/>
                    <a:pt x="597" y="1289"/>
                    <a:pt x="221" y="1080"/>
                  </a:cubicBezTo>
                  <a:cubicBezTo>
                    <a:pt x="215" y="1068"/>
                    <a:pt x="197" y="1074"/>
                    <a:pt x="185" y="107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167880" y="3355986"/>
              <a:ext cx="964824" cy="456584"/>
            </a:xfrm>
            <a:custGeom>
              <a:rect b="b" l="l" r="r" t="t"/>
              <a:pathLst>
                <a:path extrusionOk="0" h="937" w="1980">
                  <a:moveTo>
                    <a:pt x="1980" y="537"/>
                  </a:moveTo>
                  <a:cubicBezTo>
                    <a:pt x="1980" y="656"/>
                    <a:pt x="1920" y="692"/>
                    <a:pt x="1807" y="632"/>
                  </a:cubicBezTo>
                  <a:cubicBezTo>
                    <a:pt x="1735" y="596"/>
                    <a:pt x="1646" y="608"/>
                    <a:pt x="1598" y="680"/>
                  </a:cubicBezTo>
                  <a:cubicBezTo>
                    <a:pt x="1580" y="709"/>
                    <a:pt x="1568" y="745"/>
                    <a:pt x="1557" y="781"/>
                  </a:cubicBezTo>
                  <a:cubicBezTo>
                    <a:pt x="1539" y="829"/>
                    <a:pt x="1580" y="900"/>
                    <a:pt x="1509" y="924"/>
                  </a:cubicBezTo>
                  <a:cubicBezTo>
                    <a:pt x="1461" y="936"/>
                    <a:pt x="1413" y="894"/>
                    <a:pt x="1360" y="876"/>
                  </a:cubicBezTo>
                  <a:cubicBezTo>
                    <a:pt x="1080" y="787"/>
                    <a:pt x="787" y="769"/>
                    <a:pt x="507" y="865"/>
                  </a:cubicBezTo>
                  <a:cubicBezTo>
                    <a:pt x="454" y="876"/>
                    <a:pt x="406" y="888"/>
                    <a:pt x="358" y="865"/>
                  </a:cubicBezTo>
                  <a:cubicBezTo>
                    <a:pt x="299" y="835"/>
                    <a:pt x="287" y="787"/>
                    <a:pt x="299" y="739"/>
                  </a:cubicBezTo>
                  <a:cubicBezTo>
                    <a:pt x="299" y="656"/>
                    <a:pt x="245" y="608"/>
                    <a:pt x="167" y="602"/>
                  </a:cubicBezTo>
                  <a:lnTo>
                    <a:pt x="90" y="602"/>
                  </a:lnTo>
                  <a:cubicBezTo>
                    <a:pt x="48" y="602"/>
                    <a:pt x="1" y="608"/>
                    <a:pt x="6" y="560"/>
                  </a:cubicBezTo>
                  <a:cubicBezTo>
                    <a:pt x="6" y="507"/>
                    <a:pt x="18" y="453"/>
                    <a:pt x="96" y="453"/>
                  </a:cubicBezTo>
                  <a:cubicBezTo>
                    <a:pt x="257" y="441"/>
                    <a:pt x="299" y="399"/>
                    <a:pt x="305" y="244"/>
                  </a:cubicBezTo>
                  <a:lnTo>
                    <a:pt x="305" y="179"/>
                  </a:lnTo>
                  <a:cubicBezTo>
                    <a:pt x="311" y="143"/>
                    <a:pt x="328" y="113"/>
                    <a:pt x="370" y="101"/>
                  </a:cubicBezTo>
                  <a:cubicBezTo>
                    <a:pt x="609" y="83"/>
                    <a:pt x="841" y="0"/>
                    <a:pt x="1080" y="24"/>
                  </a:cubicBezTo>
                  <a:cubicBezTo>
                    <a:pt x="1163" y="30"/>
                    <a:pt x="1235" y="30"/>
                    <a:pt x="1312" y="60"/>
                  </a:cubicBezTo>
                  <a:cubicBezTo>
                    <a:pt x="1408" y="95"/>
                    <a:pt x="1491" y="125"/>
                    <a:pt x="1497" y="262"/>
                  </a:cubicBezTo>
                  <a:cubicBezTo>
                    <a:pt x="1503" y="394"/>
                    <a:pt x="1628" y="459"/>
                    <a:pt x="1765" y="429"/>
                  </a:cubicBezTo>
                  <a:cubicBezTo>
                    <a:pt x="1789" y="423"/>
                    <a:pt x="1801" y="417"/>
                    <a:pt x="1825" y="417"/>
                  </a:cubicBezTo>
                  <a:cubicBezTo>
                    <a:pt x="1938" y="394"/>
                    <a:pt x="1980" y="441"/>
                    <a:pt x="1980" y="53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121588" y="3027556"/>
              <a:ext cx="953129" cy="343047"/>
            </a:xfrm>
            <a:custGeom>
              <a:rect b="b" l="l" r="r" t="t"/>
              <a:pathLst>
                <a:path extrusionOk="0" h="704" w="1956">
                  <a:moveTo>
                    <a:pt x="757" y="0"/>
                  </a:moveTo>
                  <a:cubicBezTo>
                    <a:pt x="918" y="0"/>
                    <a:pt x="1085" y="12"/>
                    <a:pt x="1246" y="54"/>
                  </a:cubicBezTo>
                  <a:cubicBezTo>
                    <a:pt x="1306" y="78"/>
                    <a:pt x="1377" y="90"/>
                    <a:pt x="1437" y="90"/>
                  </a:cubicBezTo>
                  <a:cubicBezTo>
                    <a:pt x="1532" y="90"/>
                    <a:pt x="1592" y="108"/>
                    <a:pt x="1628" y="203"/>
                  </a:cubicBezTo>
                  <a:cubicBezTo>
                    <a:pt x="1652" y="263"/>
                    <a:pt x="1711" y="286"/>
                    <a:pt x="1771" y="286"/>
                  </a:cubicBezTo>
                  <a:cubicBezTo>
                    <a:pt x="1813" y="286"/>
                    <a:pt x="1848" y="292"/>
                    <a:pt x="1896" y="310"/>
                  </a:cubicBezTo>
                  <a:cubicBezTo>
                    <a:pt x="1950" y="340"/>
                    <a:pt x="1956" y="382"/>
                    <a:pt x="1950" y="436"/>
                  </a:cubicBezTo>
                  <a:cubicBezTo>
                    <a:pt x="1944" y="489"/>
                    <a:pt x="1902" y="477"/>
                    <a:pt x="1866" y="477"/>
                  </a:cubicBezTo>
                  <a:cubicBezTo>
                    <a:pt x="1795" y="477"/>
                    <a:pt x="1717" y="495"/>
                    <a:pt x="1681" y="549"/>
                  </a:cubicBezTo>
                  <a:cubicBezTo>
                    <a:pt x="1622" y="638"/>
                    <a:pt x="1544" y="620"/>
                    <a:pt x="1467" y="608"/>
                  </a:cubicBezTo>
                  <a:cubicBezTo>
                    <a:pt x="1216" y="579"/>
                    <a:pt x="966" y="591"/>
                    <a:pt x="727" y="656"/>
                  </a:cubicBezTo>
                  <a:cubicBezTo>
                    <a:pt x="674" y="674"/>
                    <a:pt x="620" y="674"/>
                    <a:pt x="572" y="686"/>
                  </a:cubicBezTo>
                  <a:cubicBezTo>
                    <a:pt x="501" y="704"/>
                    <a:pt x="471" y="680"/>
                    <a:pt x="465" y="614"/>
                  </a:cubicBezTo>
                  <a:cubicBezTo>
                    <a:pt x="447" y="501"/>
                    <a:pt x="400" y="453"/>
                    <a:pt x="286" y="453"/>
                  </a:cubicBezTo>
                  <a:cubicBezTo>
                    <a:pt x="227" y="453"/>
                    <a:pt x="167" y="465"/>
                    <a:pt x="113" y="477"/>
                  </a:cubicBezTo>
                  <a:cubicBezTo>
                    <a:pt x="54" y="489"/>
                    <a:pt x="18" y="465"/>
                    <a:pt x="12" y="412"/>
                  </a:cubicBezTo>
                  <a:cubicBezTo>
                    <a:pt x="0" y="358"/>
                    <a:pt x="18" y="316"/>
                    <a:pt x="72" y="298"/>
                  </a:cubicBezTo>
                  <a:cubicBezTo>
                    <a:pt x="137" y="281"/>
                    <a:pt x="203" y="269"/>
                    <a:pt x="268" y="263"/>
                  </a:cubicBezTo>
                  <a:cubicBezTo>
                    <a:pt x="382" y="251"/>
                    <a:pt x="388" y="227"/>
                    <a:pt x="406" y="114"/>
                  </a:cubicBezTo>
                  <a:cubicBezTo>
                    <a:pt x="411" y="24"/>
                    <a:pt x="435" y="12"/>
                    <a:pt x="525" y="12"/>
                  </a:cubicBezTo>
                  <a:cubicBezTo>
                    <a:pt x="566" y="12"/>
                    <a:pt x="608" y="18"/>
                    <a:pt x="650" y="18"/>
                  </a:cubicBezTo>
                  <a:cubicBezTo>
                    <a:pt x="680" y="0"/>
                    <a:pt x="722" y="0"/>
                    <a:pt x="75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313091" y="2760037"/>
              <a:ext cx="581331" cy="262158"/>
            </a:xfrm>
            <a:custGeom>
              <a:rect b="b" l="l" r="r" t="t"/>
              <a:pathLst>
                <a:path extrusionOk="0" h="538" w="1193">
                  <a:moveTo>
                    <a:pt x="215" y="484"/>
                  </a:moveTo>
                  <a:cubicBezTo>
                    <a:pt x="42" y="490"/>
                    <a:pt x="1" y="424"/>
                    <a:pt x="60" y="293"/>
                  </a:cubicBezTo>
                  <a:cubicBezTo>
                    <a:pt x="66" y="269"/>
                    <a:pt x="78" y="245"/>
                    <a:pt x="96" y="221"/>
                  </a:cubicBezTo>
                  <a:cubicBezTo>
                    <a:pt x="120" y="180"/>
                    <a:pt x="72" y="114"/>
                    <a:pt x="132" y="84"/>
                  </a:cubicBezTo>
                  <a:cubicBezTo>
                    <a:pt x="209" y="54"/>
                    <a:pt x="275" y="1"/>
                    <a:pt x="358" y="13"/>
                  </a:cubicBezTo>
                  <a:cubicBezTo>
                    <a:pt x="627" y="43"/>
                    <a:pt x="895" y="43"/>
                    <a:pt x="1139" y="180"/>
                  </a:cubicBezTo>
                  <a:cubicBezTo>
                    <a:pt x="1175" y="204"/>
                    <a:pt x="1193" y="221"/>
                    <a:pt x="1181" y="263"/>
                  </a:cubicBezTo>
                  <a:cubicBezTo>
                    <a:pt x="1169" y="311"/>
                    <a:pt x="1151" y="365"/>
                    <a:pt x="1145" y="418"/>
                  </a:cubicBezTo>
                  <a:cubicBezTo>
                    <a:pt x="1121" y="531"/>
                    <a:pt x="1115" y="537"/>
                    <a:pt x="1020" y="502"/>
                  </a:cubicBezTo>
                  <a:cubicBezTo>
                    <a:pt x="788" y="412"/>
                    <a:pt x="567" y="430"/>
                    <a:pt x="334" y="478"/>
                  </a:cubicBezTo>
                  <a:cubicBezTo>
                    <a:pt x="281" y="478"/>
                    <a:pt x="239" y="484"/>
                    <a:pt x="215" y="48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546683" y="1008250"/>
              <a:ext cx="1859967" cy="3042105"/>
            </a:xfrm>
            <a:custGeom>
              <a:rect b="b" l="l" r="r" t="t"/>
              <a:pathLst>
                <a:path extrusionOk="0" h="6243" w="3817">
                  <a:moveTo>
                    <a:pt x="3685" y="2648"/>
                  </a:moveTo>
                  <a:cubicBezTo>
                    <a:pt x="3602" y="2737"/>
                    <a:pt x="3506" y="2827"/>
                    <a:pt x="3393" y="2886"/>
                  </a:cubicBezTo>
                  <a:cubicBezTo>
                    <a:pt x="3375" y="2892"/>
                    <a:pt x="3369" y="2904"/>
                    <a:pt x="3357" y="2910"/>
                  </a:cubicBezTo>
                  <a:cubicBezTo>
                    <a:pt x="3328" y="2910"/>
                    <a:pt x="3310" y="2922"/>
                    <a:pt x="3298" y="2946"/>
                  </a:cubicBezTo>
                  <a:cubicBezTo>
                    <a:pt x="3280" y="2970"/>
                    <a:pt x="3268" y="2976"/>
                    <a:pt x="3244" y="2976"/>
                  </a:cubicBezTo>
                  <a:lnTo>
                    <a:pt x="3238" y="2976"/>
                  </a:lnTo>
                  <a:lnTo>
                    <a:pt x="3226" y="2982"/>
                  </a:lnTo>
                  <a:cubicBezTo>
                    <a:pt x="3214" y="2994"/>
                    <a:pt x="3208" y="3000"/>
                    <a:pt x="3190" y="3012"/>
                  </a:cubicBezTo>
                  <a:cubicBezTo>
                    <a:pt x="3089" y="3041"/>
                    <a:pt x="3071" y="3149"/>
                    <a:pt x="3006" y="3214"/>
                  </a:cubicBezTo>
                  <a:cubicBezTo>
                    <a:pt x="2988" y="3220"/>
                    <a:pt x="2982" y="3232"/>
                    <a:pt x="2970" y="3244"/>
                  </a:cubicBezTo>
                  <a:cubicBezTo>
                    <a:pt x="2880" y="3333"/>
                    <a:pt x="2779" y="3405"/>
                    <a:pt x="2642" y="3465"/>
                  </a:cubicBezTo>
                  <a:cubicBezTo>
                    <a:pt x="2707" y="3310"/>
                    <a:pt x="2791" y="3208"/>
                    <a:pt x="2886" y="3107"/>
                  </a:cubicBezTo>
                  <a:cubicBezTo>
                    <a:pt x="2988" y="3012"/>
                    <a:pt x="3041" y="2892"/>
                    <a:pt x="3059" y="2761"/>
                  </a:cubicBezTo>
                  <a:cubicBezTo>
                    <a:pt x="3065" y="2678"/>
                    <a:pt x="3107" y="2624"/>
                    <a:pt x="3161" y="2582"/>
                  </a:cubicBezTo>
                  <a:cubicBezTo>
                    <a:pt x="3238" y="2517"/>
                    <a:pt x="3328" y="2463"/>
                    <a:pt x="3387" y="2380"/>
                  </a:cubicBezTo>
                  <a:lnTo>
                    <a:pt x="3405" y="2356"/>
                  </a:lnTo>
                  <a:cubicBezTo>
                    <a:pt x="3465" y="2320"/>
                    <a:pt x="3506" y="2248"/>
                    <a:pt x="3578" y="2219"/>
                  </a:cubicBezTo>
                  <a:cubicBezTo>
                    <a:pt x="3578" y="2195"/>
                    <a:pt x="3584" y="2171"/>
                    <a:pt x="3584" y="2147"/>
                  </a:cubicBezTo>
                  <a:cubicBezTo>
                    <a:pt x="3584" y="2111"/>
                    <a:pt x="3554" y="2099"/>
                    <a:pt x="3548" y="2070"/>
                  </a:cubicBezTo>
                  <a:cubicBezTo>
                    <a:pt x="3488" y="1921"/>
                    <a:pt x="3465" y="1771"/>
                    <a:pt x="3584" y="1628"/>
                  </a:cubicBezTo>
                  <a:lnTo>
                    <a:pt x="3584" y="1533"/>
                  </a:lnTo>
                  <a:cubicBezTo>
                    <a:pt x="3578" y="1479"/>
                    <a:pt x="3542" y="1444"/>
                    <a:pt x="3512" y="1396"/>
                  </a:cubicBezTo>
                  <a:cubicBezTo>
                    <a:pt x="3465" y="1396"/>
                    <a:pt x="3417" y="1402"/>
                    <a:pt x="3369" y="1402"/>
                  </a:cubicBezTo>
                  <a:cubicBezTo>
                    <a:pt x="3328" y="1444"/>
                    <a:pt x="3280" y="1473"/>
                    <a:pt x="3232" y="1509"/>
                  </a:cubicBezTo>
                  <a:cubicBezTo>
                    <a:pt x="3226" y="1515"/>
                    <a:pt x="3214" y="1521"/>
                    <a:pt x="3202" y="1533"/>
                  </a:cubicBezTo>
                  <a:cubicBezTo>
                    <a:pt x="3137" y="1575"/>
                    <a:pt x="3095" y="1652"/>
                    <a:pt x="3012" y="1670"/>
                  </a:cubicBezTo>
                  <a:cubicBezTo>
                    <a:pt x="2994" y="1682"/>
                    <a:pt x="2988" y="1688"/>
                    <a:pt x="2976" y="1688"/>
                  </a:cubicBezTo>
                  <a:cubicBezTo>
                    <a:pt x="2916" y="1718"/>
                    <a:pt x="2845" y="1742"/>
                    <a:pt x="2785" y="1771"/>
                  </a:cubicBezTo>
                  <a:cubicBezTo>
                    <a:pt x="2773" y="1777"/>
                    <a:pt x="2767" y="1777"/>
                    <a:pt x="2749" y="1783"/>
                  </a:cubicBezTo>
                  <a:cubicBezTo>
                    <a:pt x="2713" y="1783"/>
                    <a:pt x="2672" y="1789"/>
                    <a:pt x="2630" y="1789"/>
                  </a:cubicBezTo>
                  <a:cubicBezTo>
                    <a:pt x="2624" y="1807"/>
                    <a:pt x="2618" y="1807"/>
                    <a:pt x="2600" y="1789"/>
                  </a:cubicBezTo>
                  <a:cubicBezTo>
                    <a:pt x="2558" y="1783"/>
                    <a:pt x="2511" y="1783"/>
                    <a:pt x="2469" y="1789"/>
                  </a:cubicBezTo>
                  <a:cubicBezTo>
                    <a:pt x="2433" y="1819"/>
                    <a:pt x="2397" y="1819"/>
                    <a:pt x="2374" y="1783"/>
                  </a:cubicBezTo>
                  <a:cubicBezTo>
                    <a:pt x="2332" y="1760"/>
                    <a:pt x="2296" y="1742"/>
                    <a:pt x="2254" y="1748"/>
                  </a:cubicBezTo>
                  <a:cubicBezTo>
                    <a:pt x="2207" y="1748"/>
                    <a:pt x="2153" y="1771"/>
                    <a:pt x="2111" y="1718"/>
                  </a:cubicBezTo>
                  <a:cubicBezTo>
                    <a:pt x="2022" y="1652"/>
                    <a:pt x="1909" y="1628"/>
                    <a:pt x="1807" y="1581"/>
                  </a:cubicBezTo>
                  <a:cubicBezTo>
                    <a:pt x="1783" y="1581"/>
                    <a:pt x="1765" y="1575"/>
                    <a:pt x="1760" y="1563"/>
                  </a:cubicBezTo>
                  <a:lnTo>
                    <a:pt x="1557" y="1473"/>
                  </a:lnTo>
                  <a:cubicBezTo>
                    <a:pt x="1408" y="1396"/>
                    <a:pt x="1253" y="1330"/>
                    <a:pt x="1104" y="1265"/>
                  </a:cubicBezTo>
                  <a:cubicBezTo>
                    <a:pt x="1080" y="1265"/>
                    <a:pt x="1068" y="1253"/>
                    <a:pt x="1062" y="1241"/>
                  </a:cubicBezTo>
                  <a:lnTo>
                    <a:pt x="1062" y="1241"/>
                  </a:lnTo>
                  <a:cubicBezTo>
                    <a:pt x="1050" y="1229"/>
                    <a:pt x="1044" y="1223"/>
                    <a:pt x="1032" y="1223"/>
                  </a:cubicBezTo>
                  <a:cubicBezTo>
                    <a:pt x="883" y="1163"/>
                    <a:pt x="770" y="1086"/>
                    <a:pt x="770" y="907"/>
                  </a:cubicBezTo>
                  <a:cubicBezTo>
                    <a:pt x="770" y="895"/>
                    <a:pt x="764" y="895"/>
                    <a:pt x="764" y="889"/>
                  </a:cubicBezTo>
                  <a:cubicBezTo>
                    <a:pt x="752" y="877"/>
                    <a:pt x="746" y="865"/>
                    <a:pt x="746" y="853"/>
                  </a:cubicBezTo>
                  <a:cubicBezTo>
                    <a:pt x="752" y="847"/>
                    <a:pt x="746" y="835"/>
                    <a:pt x="740" y="829"/>
                  </a:cubicBezTo>
                  <a:cubicBezTo>
                    <a:pt x="686" y="824"/>
                    <a:pt x="663" y="800"/>
                    <a:pt x="716" y="764"/>
                  </a:cubicBezTo>
                  <a:cubicBezTo>
                    <a:pt x="710" y="740"/>
                    <a:pt x="710" y="710"/>
                    <a:pt x="704" y="686"/>
                  </a:cubicBezTo>
                  <a:cubicBezTo>
                    <a:pt x="645" y="496"/>
                    <a:pt x="597" y="299"/>
                    <a:pt x="722" y="114"/>
                  </a:cubicBezTo>
                  <a:cubicBezTo>
                    <a:pt x="740" y="102"/>
                    <a:pt x="716" y="78"/>
                    <a:pt x="692" y="60"/>
                  </a:cubicBezTo>
                  <a:cubicBezTo>
                    <a:pt x="686" y="54"/>
                    <a:pt x="680" y="48"/>
                    <a:pt x="663" y="43"/>
                  </a:cubicBezTo>
                  <a:lnTo>
                    <a:pt x="663" y="1"/>
                  </a:lnTo>
                  <a:lnTo>
                    <a:pt x="627" y="1"/>
                  </a:lnTo>
                  <a:lnTo>
                    <a:pt x="513" y="1"/>
                  </a:lnTo>
                  <a:cubicBezTo>
                    <a:pt x="472" y="60"/>
                    <a:pt x="472" y="138"/>
                    <a:pt x="454" y="198"/>
                  </a:cubicBezTo>
                  <a:cubicBezTo>
                    <a:pt x="424" y="400"/>
                    <a:pt x="388" y="597"/>
                    <a:pt x="448" y="794"/>
                  </a:cubicBezTo>
                  <a:cubicBezTo>
                    <a:pt x="561" y="1157"/>
                    <a:pt x="764" y="1473"/>
                    <a:pt x="1110" y="1658"/>
                  </a:cubicBezTo>
                  <a:cubicBezTo>
                    <a:pt x="1122" y="1658"/>
                    <a:pt x="1128" y="1664"/>
                    <a:pt x="1134" y="1670"/>
                  </a:cubicBezTo>
                  <a:cubicBezTo>
                    <a:pt x="1277" y="1801"/>
                    <a:pt x="1455" y="1861"/>
                    <a:pt x="1610" y="1956"/>
                  </a:cubicBezTo>
                  <a:cubicBezTo>
                    <a:pt x="1664" y="1986"/>
                    <a:pt x="1718" y="1992"/>
                    <a:pt x="1777" y="2010"/>
                  </a:cubicBezTo>
                  <a:cubicBezTo>
                    <a:pt x="2004" y="2052"/>
                    <a:pt x="2231" y="2087"/>
                    <a:pt x="2439" y="2207"/>
                  </a:cubicBezTo>
                  <a:cubicBezTo>
                    <a:pt x="2594" y="2296"/>
                    <a:pt x="2642" y="2463"/>
                    <a:pt x="2541" y="2606"/>
                  </a:cubicBezTo>
                  <a:cubicBezTo>
                    <a:pt x="2511" y="2648"/>
                    <a:pt x="2469" y="2666"/>
                    <a:pt x="2445" y="2702"/>
                  </a:cubicBezTo>
                  <a:cubicBezTo>
                    <a:pt x="2433" y="2731"/>
                    <a:pt x="2409" y="2737"/>
                    <a:pt x="2380" y="2731"/>
                  </a:cubicBezTo>
                  <a:lnTo>
                    <a:pt x="2231" y="2731"/>
                  </a:lnTo>
                  <a:cubicBezTo>
                    <a:pt x="2207" y="2737"/>
                    <a:pt x="2177" y="2737"/>
                    <a:pt x="2165" y="2713"/>
                  </a:cubicBezTo>
                  <a:cubicBezTo>
                    <a:pt x="2087" y="2696"/>
                    <a:pt x="2016" y="2696"/>
                    <a:pt x="1932" y="2707"/>
                  </a:cubicBezTo>
                  <a:cubicBezTo>
                    <a:pt x="1926" y="2725"/>
                    <a:pt x="1909" y="2725"/>
                    <a:pt x="1903" y="2707"/>
                  </a:cubicBezTo>
                  <a:cubicBezTo>
                    <a:pt x="1807" y="2684"/>
                    <a:pt x="1706" y="2684"/>
                    <a:pt x="1610" y="2642"/>
                  </a:cubicBezTo>
                  <a:cubicBezTo>
                    <a:pt x="1360" y="2523"/>
                    <a:pt x="1098" y="2403"/>
                    <a:pt x="871" y="2219"/>
                  </a:cubicBezTo>
                  <a:cubicBezTo>
                    <a:pt x="853" y="2177"/>
                    <a:pt x="835" y="2135"/>
                    <a:pt x="776" y="2117"/>
                  </a:cubicBezTo>
                  <a:lnTo>
                    <a:pt x="776" y="2117"/>
                  </a:lnTo>
                  <a:cubicBezTo>
                    <a:pt x="770" y="1998"/>
                    <a:pt x="686" y="1921"/>
                    <a:pt x="621" y="1831"/>
                  </a:cubicBezTo>
                  <a:cubicBezTo>
                    <a:pt x="585" y="1694"/>
                    <a:pt x="525" y="1563"/>
                    <a:pt x="525" y="1420"/>
                  </a:cubicBezTo>
                  <a:cubicBezTo>
                    <a:pt x="525" y="1330"/>
                    <a:pt x="472" y="1241"/>
                    <a:pt x="406" y="1157"/>
                  </a:cubicBezTo>
                  <a:cubicBezTo>
                    <a:pt x="353" y="1241"/>
                    <a:pt x="317" y="1330"/>
                    <a:pt x="347" y="1402"/>
                  </a:cubicBezTo>
                  <a:cubicBezTo>
                    <a:pt x="406" y="1569"/>
                    <a:pt x="418" y="1748"/>
                    <a:pt x="496" y="1903"/>
                  </a:cubicBezTo>
                  <a:cubicBezTo>
                    <a:pt x="496" y="1932"/>
                    <a:pt x="502" y="1950"/>
                    <a:pt x="525" y="1968"/>
                  </a:cubicBezTo>
                  <a:cubicBezTo>
                    <a:pt x="531" y="2016"/>
                    <a:pt x="537" y="2070"/>
                    <a:pt x="573" y="2105"/>
                  </a:cubicBezTo>
                  <a:cubicBezTo>
                    <a:pt x="615" y="2177"/>
                    <a:pt x="645" y="2260"/>
                    <a:pt x="686" y="2338"/>
                  </a:cubicBezTo>
                  <a:cubicBezTo>
                    <a:pt x="752" y="2457"/>
                    <a:pt x="812" y="2582"/>
                    <a:pt x="901" y="2684"/>
                  </a:cubicBezTo>
                  <a:cubicBezTo>
                    <a:pt x="1008" y="2827"/>
                    <a:pt x="1169" y="2892"/>
                    <a:pt x="1312" y="2976"/>
                  </a:cubicBezTo>
                  <a:cubicBezTo>
                    <a:pt x="1485" y="3071"/>
                    <a:pt x="1670" y="3161"/>
                    <a:pt x="1843" y="3268"/>
                  </a:cubicBezTo>
                  <a:cubicBezTo>
                    <a:pt x="1974" y="3351"/>
                    <a:pt x="1992" y="3411"/>
                    <a:pt x="1944" y="3560"/>
                  </a:cubicBezTo>
                  <a:cubicBezTo>
                    <a:pt x="1915" y="3661"/>
                    <a:pt x="1855" y="3757"/>
                    <a:pt x="1777" y="3834"/>
                  </a:cubicBezTo>
                  <a:lnTo>
                    <a:pt x="1754" y="3858"/>
                  </a:lnTo>
                  <a:cubicBezTo>
                    <a:pt x="1700" y="3894"/>
                    <a:pt x="1676" y="3936"/>
                    <a:pt x="1646" y="3989"/>
                  </a:cubicBezTo>
                  <a:cubicBezTo>
                    <a:pt x="1640" y="3995"/>
                    <a:pt x="1628" y="4007"/>
                    <a:pt x="1616" y="4013"/>
                  </a:cubicBezTo>
                  <a:cubicBezTo>
                    <a:pt x="1557" y="4043"/>
                    <a:pt x="1491" y="4049"/>
                    <a:pt x="1426" y="4055"/>
                  </a:cubicBezTo>
                  <a:cubicBezTo>
                    <a:pt x="1420" y="4067"/>
                    <a:pt x="1402" y="4067"/>
                    <a:pt x="1396" y="4055"/>
                  </a:cubicBezTo>
                  <a:cubicBezTo>
                    <a:pt x="1372" y="4055"/>
                    <a:pt x="1348" y="4055"/>
                    <a:pt x="1330" y="4049"/>
                  </a:cubicBezTo>
                  <a:cubicBezTo>
                    <a:pt x="1312" y="4067"/>
                    <a:pt x="1306" y="4055"/>
                    <a:pt x="1300" y="4043"/>
                  </a:cubicBezTo>
                  <a:cubicBezTo>
                    <a:pt x="1104" y="3900"/>
                    <a:pt x="931" y="3745"/>
                    <a:pt x="823" y="3530"/>
                  </a:cubicBezTo>
                  <a:cubicBezTo>
                    <a:pt x="716" y="3328"/>
                    <a:pt x="615" y="3125"/>
                    <a:pt x="513" y="2922"/>
                  </a:cubicBezTo>
                  <a:cubicBezTo>
                    <a:pt x="508" y="2916"/>
                    <a:pt x="508" y="2904"/>
                    <a:pt x="502" y="2892"/>
                  </a:cubicBezTo>
                  <a:cubicBezTo>
                    <a:pt x="508" y="2827"/>
                    <a:pt x="472" y="2773"/>
                    <a:pt x="454" y="2707"/>
                  </a:cubicBezTo>
                  <a:cubicBezTo>
                    <a:pt x="412" y="2535"/>
                    <a:pt x="353" y="2356"/>
                    <a:pt x="376" y="2177"/>
                  </a:cubicBezTo>
                  <a:cubicBezTo>
                    <a:pt x="388" y="2070"/>
                    <a:pt x="364" y="1968"/>
                    <a:pt x="317" y="1873"/>
                  </a:cubicBezTo>
                  <a:cubicBezTo>
                    <a:pt x="323" y="1813"/>
                    <a:pt x="287" y="1777"/>
                    <a:pt x="263" y="1730"/>
                  </a:cubicBezTo>
                  <a:cubicBezTo>
                    <a:pt x="227" y="1771"/>
                    <a:pt x="203" y="1813"/>
                    <a:pt x="197" y="1873"/>
                  </a:cubicBezTo>
                  <a:cubicBezTo>
                    <a:pt x="144" y="2028"/>
                    <a:pt x="138" y="2189"/>
                    <a:pt x="168" y="2344"/>
                  </a:cubicBezTo>
                  <a:cubicBezTo>
                    <a:pt x="197" y="2493"/>
                    <a:pt x="215" y="2636"/>
                    <a:pt x="257" y="2785"/>
                  </a:cubicBezTo>
                  <a:cubicBezTo>
                    <a:pt x="305" y="3000"/>
                    <a:pt x="335" y="3232"/>
                    <a:pt x="472" y="3423"/>
                  </a:cubicBezTo>
                  <a:cubicBezTo>
                    <a:pt x="585" y="3578"/>
                    <a:pt x="680" y="3751"/>
                    <a:pt x="770" y="3930"/>
                  </a:cubicBezTo>
                  <a:cubicBezTo>
                    <a:pt x="865" y="4126"/>
                    <a:pt x="984" y="4311"/>
                    <a:pt x="1134" y="4472"/>
                  </a:cubicBezTo>
                  <a:cubicBezTo>
                    <a:pt x="1229" y="4586"/>
                    <a:pt x="1217" y="4723"/>
                    <a:pt x="1223" y="4848"/>
                  </a:cubicBezTo>
                  <a:cubicBezTo>
                    <a:pt x="1229" y="4961"/>
                    <a:pt x="1104" y="4991"/>
                    <a:pt x="1044" y="5051"/>
                  </a:cubicBezTo>
                  <a:cubicBezTo>
                    <a:pt x="990" y="5098"/>
                    <a:pt x="925" y="5039"/>
                    <a:pt x="871" y="5009"/>
                  </a:cubicBezTo>
                  <a:cubicBezTo>
                    <a:pt x="776" y="4961"/>
                    <a:pt x="692" y="4890"/>
                    <a:pt x="645" y="4800"/>
                  </a:cubicBezTo>
                  <a:cubicBezTo>
                    <a:pt x="633" y="4788"/>
                    <a:pt x="627" y="4782"/>
                    <a:pt x="621" y="4770"/>
                  </a:cubicBezTo>
                  <a:cubicBezTo>
                    <a:pt x="555" y="4639"/>
                    <a:pt x="412" y="4383"/>
                    <a:pt x="376" y="4305"/>
                  </a:cubicBezTo>
                  <a:cubicBezTo>
                    <a:pt x="215" y="3995"/>
                    <a:pt x="197" y="3661"/>
                    <a:pt x="174" y="3333"/>
                  </a:cubicBezTo>
                  <a:cubicBezTo>
                    <a:pt x="156" y="3149"/>
                    <a:pt x="174" y="3149"/>
                    <a:pt x="96" y="3041"/>
                  </a:cubicBezTo>
                  <a:cubicBezTo>
                    <a:pt x="90" y="3131"/>
                    <a:pt x="96" y="3220"/>
                    <a:pt x="78" y="3298"/>
                  </a:cubicBezTo>
                  <a:cubicBezTo>
                    <a:pt x="1" y="3608"/>
                    <a:pt x="78" y="3900"/>
                    <a:pt x="180" y="4198"/>
                  </a:cubicBezTo>
                  <a:cubicBezTo>
                    <a:pt x="227" y="4335"/>
                    <a:pt x="305" y="4460"/>
                    <a:pt x="299" y="4609"/>
                  </a:cubicBezTo>
                  <a:cubicBezTo>
                    <a:pt x="299" y="4615"/>
                    <a:pt x="347" y="4723"/>
                    <a:pt x="394" y="4824"/>
                  </a:cubicBezTo>
                  <a:cubicBezTo>
                    <a:pt x="394" y="4830"/>
                    <a:pt x="406" y="4842"/>
                    <a:pt x="406" y="4848"/>
                  </a:cubicBezTo>
                  <a:cubicBezTo>
                    <a:pt x="436" y="4901"/>
                    <a:pt x="454" y="4961"/>
                    <a:pt x="478" y="4997"/>
                  </a:cubicBezTo>
                  <a:lnTo>
                    <a:pt x="502" y="5039"/>
                  </a:lnTo>
                  <a:cubicBezTo>
                    <a:pt x="508" y="5051"/>
                    <a:pt x="508" y="5056"/>
                    <a:pt x="508" y="5056"/>
                  </a:cubicBezTo>
                  <a:cubicBezTo>
                    <a:pt x="525" y="5086"/>
                    <a:pt x="543" y="5110"/>
                    <a:pt x="567" y="5128"/>
                  </a:cubicBezTo>
                  <a:cubicBezTo>
                    <a:pt x="645" y="5206"/>
                    <a:pt x="710" y="5295"/>
                    <a:pt x="776" y="5414"/>
                  </a:cubicBezTo>
                  <a:cubicBezTo>
                    <a:pt x="692" y="5384"/>
                    <a:pt x="651" y="5337"/>
                    <a:pt x="615" y="5307"/>
                  </a:cubicBezTo>
                  <a:cubicBezTo>
                    <a:pt x="436" y="5158"/>
                    <a:pt x="329" y="4961"/>
                    <a:pt x="215" y="4764"/>
                  </a:cubicBezTo>
                  <a:cubicBezTo>
                    <a:pt x="215" y="4705"/>
                    <a:pt x="203" y="4663"/>
                    <a:pt x="150" y="4609"/>
                  </a:cubicBezTo>
                  <a:cubicBezTo>
                    <a:pt x="114" y="4675"/>
                    <a:pt x="84" y="4729"/>
                    <a:pt x="96" y="4800"/>
                  </a:cubicBezTo>
                  <a:cubicBezTo>
                    <a:pt x="78" y="4854"/>
                    <a:pt x="84" y="4907"/>
                    <a:pt x="96" y="4961"/>
                  </a:cubicBezTo>
                  <a:lnTo>
                    <a:pt x="209" y="5247"/>
                  </a:lnTo>
                  <a:lnTo>
                    <a:pt x="257" y="5319"/>
                  </a:lnTo>
                  <a:cubicBezTo>
                    <a:pt x="347" y="5480"/>
                    <a:pt x="484" y="5599"/>
                    <a:pt x="621" y="5718"/>
                  </a:cubicBezTo>
                  <a:cubicBezTo>
                    <a:pt x="651" y="5748"/>
                    <a:pt x="692" y="5766"/>
                    <a:pt x="710" y="5802"/>
                  </a:cubicBezTo>
                  <a:cubicBezTo>
                    <a:pt x="722" y="5838"/>
                    <a:pt x="686" y="5826"/>
                    <a:pt x="674" y="5832"/>
                  </a:cubicBezTo>
                  <a:cubicBezTo>
                    <a:pt x="502" y="5766"/>
                    <a:pt x="388" y="5629"/>
                    <a:pt x="257" y="5504"/>
                  </a:cubicBezTo>
                  <a:cubicBezTo>
                    <a:pt x="203" y="5659"/>
                    <a:pt x="245" y="5772"/>
                    <a:pt x="335" y="5873"/>
                  </a:cubicBezTo>
                  <a:cubicBezTo>
                    <a:pt x="412" y="5963"/>
                    <a:pt x="513" y="5957"/>
                    <a:pt x="615" y="5957"/>
                  </a:cubicBezTo>
                  <a:cubicBezTo>
                    <a:pt x="740" y="6130"/>
                    <a:pt x="901" y="6231"/>
                    <a:pt x="1122" y="6243"/>
                  </a:cubicBezTo>
                  <a:lnTo>
                    <a:pt x="1253" y="6243"/>
                  </a:lnTo>
                  <a:cubicBezTo>
                    <a:pt x="1420" y="6201"/>
                    <a:pt x="1497" y="6094"/>
                    <a:pt x="1557" y="5951"/>
                  </a:cubicBezTo>
                  <a:cubicBezTo>
                    <a:pt x="1605" y="5855"/>
                    <a:pt x="1640" y="5754"/>
                    <a:pt x="1700" y="5665"/>
                  </a:cubicBezTo>
                  <a:cubicBezTo>
                    <a:pt x="1807" y="5498"/>
                    <a:pt x="1986" y="5384"/>
                    <a:pt x="2075" y="5170"/>
                  </a:cubicBezTo>
                  <a:cubicBezTo>
                    <a:pt x="1974" y="5182"/>
                    <a:pt x="1903" y="5200"/>
                    <a:pt x="1867" y="5265"/>
                  </a:cubicBezTo>
                  <a:cubicBezTo>
                    <a:pt x="1789" y="5408"/>
                    <a:pt x="1676" y="5516"/>
                    <a:pt x="1545" y="5605"/>
                  </a:cubicBezTo>
                  <a:cubicBezTo>
                    <a:pt x="1402" y="5647"/>
                    <a:pt x="1366" y="5677"/>
                    <a:pt x="1271" y="5629"/>
                  </a:cubicBezTo>
                  <a:cubicBezTo>
                    <a:pt x="1485" y="5569"/>
                    <a:pt x="1569" y="5510"/>
                    <a:pt x="1688" y="5319"/>
                  </a:cubicBezTo>
                  <a:cubicBezTo>
                    <a:pt x="1754" y="5217"/>
                    <a:pt x="1819" y="5116"/>
                    <a:pt x="1932" y="5080"/>
                  </a:cubicBezTo>
                  <a:cubicBezTo>
                    <a:pt x="2087" y="5021"/>
                    <a:pt x="2201" y="4913"/>
                    <a:pt x="2284" y="4770"/>
                  </a:cubicBezTo>
                  <a:cubicBezTo>
                    <a:pt x="2374" y="4711"/>
                    <a:pt x="2433" y="4633"/>
                    <a:pt x="2463" y="4532"/>
                  </a:cubicBezTo>
                  <a:cubicBezTo>
                    <a:pt x="2362" y="4562"/>
                    <a:pt x="2272" y="4609"/>
                    <a:pt x="2207" y="4681"/>
                  </a:cubicBezTo>
                  <a:cubicBezTo>
                    <a:pt x="2087" y="4729"/>
                    <a:pt x="1974" y="4770"/>
                    <a:pt x="1855" y="4824"/>
                  </a:cubicBezTo>
                  <a:cubicBezTo>
                    <a:pt x="1837" y="4824"/>
                    <a:pt x="1813" y="4824"/>
                    <a:pt x="1795" y="4848"/>
                  </a:cubicBezTo>
                  <a:cubicBezTo>
                    <a:pt x="1724" y="4848"/>
                    <a:pt x="1658" y="4901"/>
                    <a:pt x="1581" y="4890"/>
                  </a:cubicBezTo>
                  <a:cubicBezTo>
                    <a:pt x="1670" y="4842"/>
                    <a:pt x="1760" y="4782"/>
                    <a:pt x="1855" y="4741"/>
                  </a:cubicBezTo>
                  <a:cubicBezTo>
                    <a:pt x="2111" y="4645"/>
                    <a:pt x="2302" y="4466"/>
                    <a:pt x="2499" y="4287"/>
                  </a:cubicBezTo>
                  <a:cubicBezTo>
                    <a:pt x="2630" y="4162"/>
                    <a:pt x="2731" y="3995"/>
                    <a:pt x="2886" y="3894"/>
                  </a:cubicBezTo>
                  <a:cubicBezTo>
                    <a:pt x="2952" y="3846"/>
                    <a:pt x="3000" y="3781"/>
                    <a:pt x="3029" y="3709"/>
                  </a:cubicBezTo>
                  <a:cubicBezTo>
                    <a:pt x="3071" y="3596"/>
                    <a:pt x="3149" y="3500"/>
                    <a:pt x="3238" y="3411"/>
                  </a:cubicBezTo>
                  <a:cubicBezTo>
                    <a:pt x="3369" y="3280"/>
                    <a:pt x="3518" y="3173"/>
                    <a:pt x="3638" y="3023"/>
                  </a:cubicBezTo>
                  <a:lnTo>
                    <a:pt x="3661" y="3000"/>
                  </a:lnTo>
                  <a:cubicBezTo>
                    <a:pt x="3721" y="2964"/>
                    <a:pt x="3763" y="2910"/>
                    <a:pt x="3804" y="2857"/>
                  </a:cubicBezTo>
                  <a:cubicBezTo>
                    <a:pt x="3816" y="2678"/>
                    <a:pt x="3816" y="2672"/>
                    <a:pt x="3685" y="26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818406" y="-55005"/>
              <a:ext cx="1862891" cy="4152134"/>
            </a:xfrm>
            <a:custGeom>
              <a:rect b="b" l="l" r="r" t="t"/>
              <a:pathLst>
                <a:path extrusionOk="0" h="8521" w="3823">
                  <a:moveTo>
                    <a:pt x="3775" y="5688"/>
                  </a:moveTo>
                  <a:cubicBezTo>
                    <a:pt x="3781" y="5659"/>
                    <a:pt x="3781" y="5623"/>
                    <a:pt x="3769" y="5593"/>
                  </a:cubicBezTo>
                  <a:cubicBezTo>
                    <a:pt x="3763" y="5575"/>
                    <a:pt x="3763" y="5563"/>
                    <a:pt x="3751" y="5539"/>
                  </a:cubicBezTo>
                  <a:cubicBezTo>
                    <a:pt x="3763" y="5426"/>
                    <a:pt x="3739" y="5313"/>
                    <a:pt x="3709" y="5211"/>
                  </a:cubicBezTo>
                  <a:cubicBezTo>
                    <a:pt x="3656" y="5039"/>
                    <a:pt x="3656" y="4860"/>
                    <a:pt x="3709" y="4699"/>
                  </a:cubicBezTo>
                  <a:cubicBezTo>
                    <a:pt x="3775" y="4466"/>
                    <a:pt x="3733" y="4252"/>
                    <a:pt x="3656" y="4025"/>
                  </a:cubicBezTo>
                  <a:cubicBezTo>
                    <a:pt x="3620" y="4001"/>
                    <a:pt x="3566" y="3983"/>
                    <a:pt x="3626" y="3930"/>
                  </a:cubicBezTo>
                  <a:cubicBezTo>
                    <a:pt x="3626" y="3804"/>
                    <a:pt x="3566" y="3673"/>
                    <a:pt x="3572" y="3548"/>
                  </a:cubicBezTo>
                  <a:cubicBezTo>
                    <a:pt x="3614" y="3274"/>
                    <a:pt x="3572" y="3000"/>
                    <a:pt x="3483" y="2737"/>
                  </a:cubicBezTo>
                  <a:cubicBezTo>
                    <a:pt x="3435" y="2588"/>
                    <a:pt x="3375" y="2445"/>
                    <a:pt x="3381" y="2290"/>
                  </a:cubicBezTo>
                  <a:cubicBezTo>
                    <a:pt x="3381" y="2153"/>
                    <a:pt x="3358" y="2034"/>
                    <a:pt x="3304" y="1914"/>
                  </a:cubicBezTo>
                  <a:cubicBezTo>
                    <a:pt x="3262" y="1795"/>
                    <a:pt x="3244" y="1688"/>
                    <a:pt x="3262" y="1557"/>
                  </a:cubicBezTo>
                  <a:cubicBezTo>
                    <a:pt x="3292" y="1378"/>
                    <a:pt x="3268" y="1211"/>
                    <a:pt x="3143" y="1062"/>
                  </a:cubicBezTo>
                  <a:cubicBezTo>
                    <a:pt x="3077" y="978"/>
                    <a:pt x="3053" y="871"/>
                    <a:pt x="3048" y="776"/>
                  </a:cubicBezTo>
                  <a:cubicBezTo>
                    <a:pt x="3036" y="597"/>
                    <a:pt x="2970" y="466"/>
                    <a:pt x="2827" y="352"/>
                  </a:cubicBezTo>
                  <a:cubicBezTo>
                    <a:pt x="2785" y="317"/>
                    <a:pt x="2749" y="269"/>
                    <a:pt x="2732" y="209"/>
                  </a:cubicBezTo>
                  <a:cubicBezTo>
                    <a:pt x="2666" y="1"/>
                    <a:pt x="2666" y="1"/>
                    <a:pt x="2457" y="31"/>
                  </a:cubicBezTo>
                  <a:cubicBezTo>
                    <a:pt x="2433" y="31"/>
                    <a:pt x="2410" y="31"/>
                    <a:pt x="2398" y="78"/>
                  </a:cubicBezTo>
                  <a:cubicBezTo>
                    <a:pt x="2433" y="120"/>
                    <a:pt x="2451" y="186"/>
                    <a:pt x="2457" y="257"/>
                  </a:cubicBezTo>
                  <a:cubicBezTo>
                    <a:pt x="2487" y="412"/>
                    <a:pt x="2463" y="537"/>
                    <a:pt x="2302" y="615"/>
                  </a:cubicBezTo>
                  <a:cubicBezTo>
                    <a:pt x="2255" y="633"/>
                    <a:pt x="2213" y="674"/>
                    <a:pt x="2165" y="704"/>
                  </a:cubicBezTo>
                  <a:cubicBezTo>
                    <a:pt x="2034" y="823"/>
                    <a:pt x="1867" y="883"/>
                    <a:pt x="1694" y="925"/>
                  </a:cubicBezTo>
                  <a:cubicBezTo>
                    <a:pt x="1545" y="961"/>
                    <a:pt x="1390" y="955"/>
                    <a:pt x="1241" y="1002"/>
                  </a:cubicBezTo>
                  <a:cubicBezTo>
                    <a:pt x="1170" y="1020"/>
                    <a:pt x="1092" y="1020"/>
                    <a:pt x="1026" y="1002"/>
                  </a:cubicBezTo>
                  <a:cubicBezTo>
                    <a:pt x="919" y="978"/>
                    <a:pt x="818" y="949"/>
                    <a:pt x="710" y="931"/>
                  </a:cubicBezTo>
                  <a:cubicBezTo>
                    <a:pt x="555" y="901"/>
                    <a:pt x="412" y="1002"/>
                    <a:pt x="406" y="1133"/>
                  </a:cubicBezTo>
                  <a:cubicBezTo>
                    <a:pt x="400" y="1241"/>
                    <a:pt x="442" y="1330"/>
                    <a:pt x="490" y="1420"/>
                  </a:cubicBezTo>
                  <a:cubicBezTo>
                    <a:pt x="502" y="1455"/>
                    <a:pt x="544" y="1467"/>
                    <a:pt x="585" y="1461"/>
                  </a:cubicBezTo>
                  <a:cubicBezTo>
                    <a:pt x="704" y="1438"/>
                    <a:pt x="830" y="1479"/>
                    <a:pt x="949" y="1461"/>
                  </a:cubicBezTo>
                  <a:cubicBezTo>
                    <a:pt x="1289" y="1426"/>
                    <a:pt x="1575" y="1271"/>
                    <a:pt x="1867" y="1122"/>
                  </a:cubicBezTo>
                  <a:cubicBezTo>
                    <a:pt x="1974" y="1068"/>
                    <a:pt x="2076" y="1002"/>
                    <a:pt x="2189" y="949"/>
                  </a:cubicBezTo>
                  <a:cubicBezTo>
                    <a:pt x="2338" y="883"/>
                    <a:pt x="2481" y="800"/>
                    <a:pt x="2559" y="657"/>
                  </a:cubicBezTo>
                  <a:cubicBezTo>
                    <a:pt x="2612" y="561"/>
                    <a:pt x="2696" y="496"/>
                    <a:pt x="2761" y="394"/>
                  </a:cubicBezTo>
                  <a:cubicBezTo>
                    <a:pt x="2761" y="531"/>
                    <a:pt x="2755" y="537"/>
                    <a:pt x="2851" y="662"/>
                  </a:cubicBezTo>
                  <a:cubicBezTo>
                    <a:pt x="2898" y="734"/>
                    <a:pt x="2934" y="794"/>
                    <a:pt x="2898" y="865"/>
                  </a:cubicBezTo>
                  <a:cubicBezTo>
                    <a:pt x="2791" y="1080"/>
                    <a:pt x="2672" y="1283"/>
                    <a:pt x="2457" y="1408"/>
                  </a:cubicBezTo>
                  <a:cubicBezTo>
                    <a:pt x="2344" y="1479"/>
                    <a:pt x="2225" y="1539"/>
                    <a:pt x="2100" y="1581"/>
                  </a:cubicBezTo>
                  <a:cubicBezTo>
                    <a:pt x="1813" y="1700"/>
                    <a:pt x="1515" y="1777"/>
                    <a:pt x="1235" y="1909"/>
                  </a:cubicBezTo>
                  <a:cubicBezTo>
                    <a:pt x="1038" y="1998"/>
                    <a:pt x="824" y="2022"/>
                    <a:pt x="609" y="1992"/>
                  </a:cubicBezTo>
                  <a:cubicBezTo>
                    <a:pt x="412" y="1962"/>
                    <a:pt x="377" y="1992"/>
                    <a:pt x="353" y="2183"/>
                  </a:cubicBezTo>
                  <a:cubicBezTo>
                    <a:pt x="353" y="2213"/>
                    <a:pt x="341" y="2236"/>
                    <a:pt x="347" y="2266"/>
                  </a:cubicBezTo>
                  <a:cubicBezTo>
                    <a:pt x="365" y="2362"/>
                    <a:pt x="323" y="2475"/>
                    <a:pt x="394" y="2570"/>
                  </a:cubicBezTo>
                  <a:cubicBezTo>
                    <a:pt x="430" y="2564"/>
                    <a:pt x="442" y="2540"/>
                    <a:pt x="454" y="2511"/>
                  </a:cubicBezTo>
                  <a:cubicBezTo>
                    <a:pt x="466" y="2391"/>
                    <a:pt x="549" y="2356"/>
                    <a:pt x="645" y="2332"/>
                  </a:cubicBezTo>
                  <a:cubicBezTo>
                    <a:pt x="704" y="2320"/>
                    <a:pt x="758" y="2296"/>
                    <a:pt x="818" y="2296"/>
                  </a:cubicBezTo>
                  <a:cubicBezTo>
                    <a:pt x="1146" y="2284"/>
                    <a:pt x="1456" y="2183"/>
                    <a:pt x="1760" y="2087"/>
                  </a:cubicBezTo>
                  <a:cubicBezTo>
                    <a:pt x="2094" y="1986"/>
                    <a:pt x="2398" y="1849"/>
                    <a:pt x="2642" y="1599"/>
                  </a:cubicBezTo>
                  <a:cubicBezTo>
                    <a:pt x="2761" y="1461"/>
                    <a:pt x="2916" y="1360"/>
                    <a:pt x="2994" y="1187"/>
                  </a:cubicBezTo>
                  <a:cubicBezTo>
                    <a:pt x="3006" y="1157"/>
                    <a:pt x="3030" y="1139"/>
                    <a:pt x="3059" y="1163"/>
                  </a:cubicBezTo>
                  <a:cubicBezTo>
                    <a:pt x="3077" y="1181"/>
                    <a:pt x="3077" y="1199"/>
                    <a:pt x="3065" y="1223"/>
                  </a:cubicBezTo>
                  <a:cubicBezTo>
                    <a:pt x="3024" y="1300"/>
                    <a:pt x="3042" y="1366"/>
                    <a:pt x="3065" y="1438"/>
                  </a:cubicBezTo>
                  <a:cubicBezTo>
                    <a:pt x="3095" y="1527"/>
                    <a:pt x="3089" y="1628"/>
                    <a:pt x="3042" y="1700"/>
                  </a:cubicBezTo>
                  <a:cubicBezTo>
                    <a:pt x="2988" y="1807"/>
                    <a:pt x="2910" y="1909"/>
                    <a:pt x="2803" y="1974"/>
                  </a:cubicBezTo>
                  <a:cubicBezTo>
                    <a:pt x="2553" y="2147"/>
                    <a:pt x="2296" y="2302"/>
                    <a:pt x="2040" y="2463"/>
                  </a:cubicBezTo>
                  <a:cubicBezTo>
                    <a:pt x="1843" y="2582"/>
                    <a:pt x="1623" y="2612"/>
                    <a:pt x="1402" y="2672"/>
                  </a:cubicBezTo>
                  <a:cubicBezTo>
                    <a:pt x="1140" y="2737"/>
                    <a:pt x="865" y="2797"/>
                    <a:pt x="591" y="2701"/>
                  </a:cubicBezTo>
                  <a:cubicBezTo>
                    <a:pt x="538" y="2684"/>
                    <a:pt x="490" y="2684"/>
                    <a:pt x="442" y="2731"/>
                  </a:cubicBezTo>
                  <a:cubicBezTo>
                    <a:pt x="377" y="2797"/>
                    <a:pt x="317" y="2868"/>
                    <a:pt x="239" y="2928"/>
                  </a:cubicBezTo>
                  <a:cubicBezTo>
                    <a:pt x="180" y="2976"/>
                    <a:pt x="239" y="3029"/>
                    <a:pt x="251" y="3071"/>
                  </a:cubicBezTo>
                  <a:cubicBezTo>
                    <a:pt x="257" y="3101"/>
                    <a:pt x="281" y="3107"/>
                    <a:pt x="311" y="3101"/>
                  </a:cubicBezTo>
                  <a:cubicBezTo>
                    <a:pt x="579" y="3035"/>
                    <a:pt x="848" y="3059"/>
                    <a:pt x="1116" y="3077"/>
                  </a:cubicBezTo>
                  <a:cubicBezTo>
                    <a:pt x="1181" y="3089"/>
                    <a:pt x="1247" y="3071"/>
                    <a:pt x="1313" y="3059"/>
                  </a:cubicBezTo>
                  <a:cubicBezTo>
                    <a:pt x="1563" y="2982"/>
                    <a:pt x="1813" y="2916"/>
                    <a:pt x="2058" y="2827"/>
                  </a:cubicBezTo>
                  <a:cubicBezTo>
                    <a:pt x="2326" y="2737"/>
                    <a:pt x="2559" y="2594"/>
                    <a:pt x="2773" y="2421"/>
                  </a:cubicBezTo>
                  <a:cubicBezTo>
                    <a:pt x="2916" y="2314"/>
                    <a:pt x="3053" y="2195"/>
                    <a:pt x="3143" y="2028"/>
                  </a:cubicBezTo>
                  <a:cubicBezTo>
                    <a:pt x="3161" y="1992"/>
                    <a:pt x="3161" y="1938"/>
                    <a:pt x="3220" y="1956"/>
                  </a:cubicBezTo>
                  <a:cubicBezTo>
                    <a:pt x="3292" y="1974"/>
                    <a:pt x="3262" y="2028"/>
                    <a:pt x="3262" y="2075"/>
                  </a:cubicBezTo>
                  <a:cubicBezTo>
                    <a:pt x="3262" y="2081"/>
                    <a:pt x="3262" y="2093"/>
                    <a:pt x="3250" y="2105"/>
                  </a:cubicBezTo>
                  <a:cubicBezTo>
                    <a:pt x="3232" y="2254"/>
                    <a:pt x="3310" y="2391"/>
                    <a:pt x="3268" y="2535"/>
                  </a:cubicBezTo>
                  <a:cubicBezTo>
                    <a:pt x="3262" y="2552"/>
                    <a:pt x="3280" y="2570"/>
                    <a:pt x="3298" y="2588"/>
                  </a:cubicBezTo>
                  <a:cubicBezTo>
                    <a:pt x="3381" y="2737"/>
                    <a:pt x="3453" y="2886"/>
                    <a:pt x="3441" y="3065"/>
                  </a:cubicBezTo>
                  <a:cubicBezTo>
                    <a:pt x="3441" y="3077"/>
                    <a:pt x="3447" y="3095"/>
                    <a:pt x="3447" y="3107"/>
                  </a:cubicBezTo>
                  <a:cubicBezTo>
                    <a:pt x="3453" y="3250"/>
                    <a:pt x="3501" y="3393"/>
                    <a:pt x="3459" y="3536"/>
                  </a:cubicBezTo>
                  <a:cubicBezTo>
                    <a:pt x="3429" y="3566"/>
                    <a:pt x="3429" y="3614"/>
                    <a:pt x="3417" y="3655"/>
                  </a:cubicBezTo>
                  <a:cubicBezTo>
                    <a:pt x="3363" y="3763"/>
                    <a:pt x="3358" y="3894"/>
                    <a:pt x="3268" y="3989"/>
                  </a:cubicBezTo>
                  <a:lnTo>
                    <a:pt x="3238" y="4019"/>
                  </a:lnTo>
                  <a:cubicBezTo>
                    <a:pt x="3185" y="4091"/>
                    <a:pt x="3125" y="4162"/>
                    <a:pt x="3071" y="4234"/>
                  </a:cubicBezTo>
                  <a:cubicBezTo>
                    <a:pt x="3065" y="4252"/>
                    <a:pt x="3059" y="4258"/>
                    <a:pt x="3042" y="4269"/>
                  </a:cubicBezTo>
                  <a:cubicBezTo>
                    <a:pt x="2881" y="4502"/>
                    <a:pt x="2672" y="4687"/>
                    <a:pt x="2404" y="4788"/>
                  </a:cubicBezTo>
                  <a:cubicBezTo>
                    <a:pt x="2386" y="4800"/>
                    <a:pt x="2374" y="4806"/>
                    <a:pt x="2350" y="4806"/>
                  </a:cubicBezTo>
                  <a:cubicBezTo>
                    <a:pt x="2314" y="4800"/>
                    <a:pt x="2290" y="4824"/>
                    <a:pt x="2278" y="4848"/>
                  </a:cubicBezTo>
                  <a:cubicBezTo>
                    <a:pt x="2261" y="4860"/>
                    <a:pt x="2249" y="4878"/>
                    <a:pt x="2225" y="4878"/>
                  </a:cubicBezTo>
                  <a:cubicBezTo>
                    <a:pt x="2159" y="4895"/>
                    <a:pt x="2082" y="4901"/>
                    <a:pt x="2022" y="4949"/>
                  </a:cubicBezTo>
                  <a:cubicBezTo>
                    <a:pt x="2010" y="4967"/>
                    <a:pt x="1992" y="4973"/>
                    <a:pt x="1980" y="4973"/>
                  </a:cubicBezTo>
                  <a:cubicBezTo>
                    <a:pt x="1849" y="4985"/>
                    <a:pt x="1742" y="4955"/>
                    <a:pt x="1629" y="4907"/>
                  </a:cubicBezTo>
                  <a:cubicBezTo>
                    <a:pt x="1599" y="4889"/>
                    <a:pt x="1563" y="4866"/>
                    <a:pt x="1521" y="4878"/>
                  </a:cubicBezTo>
                  <a:lnTo>
                    <a:pt x="1480" y="4854"/>
                  </a:lnTo>
                  <a:cubicBezTo>
                    <a:pt x="1420" y="4836"/>
                    <a:pt x="1354" y="4824"/>
                    <a:pt x="1295" y="4806"/>
                  </a:cubicBezTo>
                  <a:cubicBezTo>
                    <a:pt x="1277" y="4800"/>
                    <a:pt x="1271" y="4800"/>
                    <a:pt x="1253" y="4794"/>
                  </a:cubicBezTo>
                  <a:cubicBezTo>
                    <a:pt x="1122" y="4740"/>
                    <a:pt x="1009" y="4657"/>
                    <a:pt x="907" y="4562"/>
                  </a:cubicBezTo>
                  <a:cubicBezTo>
                    <a:pt x="865" y="4526"/>
                    <a:pt x="824" y="4490"/>
                    <a:pt x="770" y="4460"/>
                  </a:cubicBezTo>
                  <a:cubicBezTo>
                    <a:pt x="764" y="4448"/>
                    <a:pt x="758" y="4442"/>
                    <a:pt x="740" y="4436"/>
                  </a:cubicBezTo>
                  <a:cubicBezTo>
                    <a:pt x="657" y="4359"/>
                    <a:pt x="579" y="4287"/>
                    <a:pt x="490" y="4234"/>
                  </a:cubicBezTo>
                  <a:cubicBezTo>
                    <a:pt x="478" y="4228"/>
                    <a:pt x="466" y="4222"/>
                    <a:pt x="460" y="4210"/>
                  </a:cubicBezTo>
                  <a:cubicBezTo>
                    <a:pt x="418" y="4168"/>
                    <a:pt x="371" y="4144"/>
                    <a:pt x="317" y="4138"/>
                  </a:cubicBezTo>
                  <a:cubicBezTo>
                    <a:pt x="269" y="4103"/>
                    <a:pt x="257" y="4103"/>
                    <a:pt x="222" y="4085"/>
                  </a:cubicBezTo>
                  <a:cubicBezTo>
                    <a:pt x="174" y="4031"/>
                    <a:pt x="120" y="4079"/>
                    <a:pt x="102" y="4120"/>
                  </a:cubicBezTo>
                  <a:cubicBezTo>
                    <a:pt x="55" y="4198"/>
                    <a:pt x="78" y="4281"/>
                    <a:pt x="84" y="4353"/>
                  </a:cubicBezTo>
                  <a:cubicBezTo>
                    <a:pt x="90" y="4430"/>
                    <a:pt x="168" y="4407"/>
                    <a:pt x="210" y="4430"/>
                  </a:cubicBezTo>
                  <a:cubicBezTo>
                    <a:pt x="251" y="4448"/>
                    <a:pt x="293" y="4472"/>
                    <a:pt x="341" y="4496"/>
                  </a:cubicBezTo>
                  <a:lnTo>
                    <a:pt x="371" y="4526"/>
                  </a:lnTo>
                  <a:cubicBezTo>
                    <a:pt x="460" y="4639"/>
                    <a:pt x="538" y="4758"/>
                    <a:pt x="567" y="4895"/>
                  </a:cubicBezTo>
                  <a:cubicBezTo>
                    <a:pt x="615" y="5092"/>
                    <a:pt x="716" y="5247"/>
                    <a:pt x="883" y="5360"/>
                  </a:cubicBezTo>
                  <a:cubicBezTo>
                    <a:pt x="907" y="5372"/>
                    <a:pt x="925" y="5390"/>
                    <a:pt x="943" y="5414"/>
                  </a:cubicBezTo>
                  <a:cubicBezTo>
                    <a:pt x="1003" y="5492"/>
                    <a:pt x="1068" y="5569"/>
                    <a:pt x="1062" y="5694"/>
                  </a:cubicBezTo>
                  <a:cubicBezTo>
                    <a:pt x="997" y="5647"/>
                    <a:pt x="973" y="5581"/>
                    <a:pt x="925" y="5545"/>
                  </a:cubicBezTo>
                  <a:cubicBezTo>
                    <a:pt x="883" y="5510"/>
                    <a:pt x="854" y="5450"/>
                    <a:pt x="788" y="5456"/>
                  </a:cubicBezTo>
                  <a:cubicBezTo>
                    <a:pt x="770" y="5450"/>
                    <a:pt x="758" y="5432"/>
                    <a:pt x="758" y="5420"/>
                  </a:cubicBezTo>
                  <a:cubicBezTo>
                    <a:pt x="734" y="5372"/>
                    <a:pt x="687" y="5355"/>
                    <a:pt x="657" y="5325"/>
                  </a:cubicBezTo>
                  <a:cubicBezTo>
                    <a:pt x="460" y="5146"/>
                    <a:pt x="251" y="4979"/>
                    <a:pt x="102" y="4752"/>
                  </a:cubicBezTo>
                  <a:cubicBezTo>
                    <a:pt x="78" y="4752"/>
                    <a:pt x="49" y="4764"/>
                    <a:pt x="25" y="4764"/>
                  </a:cubicBezTo>
                  <a:cubicBezTo>
                    <a:pt x="1" y="4889"/>
                    <a:pt x="55" y="4997"/>
                    <a:pt x="114" y="5092"/>
                  </a:cubicBezTo>
                  <a:cubicBezTo>
                    <a:pt x="174" y="5194"/>
                    <a:pt x="251" y="5283"/>
                    <a:pt x="341" y="5360"/>
                  </a:cubicBezTo>
                  <a:cubicBezTo>
                    <a:pt x="555" y="5515"/>
                    <a:pt x="669" y="5742"/>
                    <a:pt x="746" y="5986"/>
                  </a:cubicBezTo>
                  <a:cubicBezTo>
                    <a:pt x="770" y="6046"/>
                    <a:pt x="788" y="6106"/>
                    <a:pt x="830" y="6159"/>
                  </a:cubicBezTo>
                  <a:cubicBezTo>
                    <a:pt x="1009" y="6368"/>
                    <a:pt x="1193" y="6565"/>
                    <a:pt x="1444" y="6708"/>
                  </a:cubicBezTo>
                  <a:cubicBezTo>
                    <a:pt x="1533" y="6762"/>
                    <a:pt x="1605" y="6827"/>
                    <a:pt x="1688" y="6881"/>
                  </a:cubicBezTo>
                  <a:cubicBezTo>
                    <a:pt x="1754" y="6917"/>
                    <a:pt x="1772" y="6970"/>
                    <a:pt x="1748" y="7042"/>
                  </a:cubicBezTo>
                  <a:cubicBezTo>
                    <a:pt x="1730" y="7060"/>
                    <a:pt x="1724" y="7060"/>
                    <a:pt x="1718" y="7042"/>
                  </a:cubicBezTo>
                  <a:cubicBezTo>
                    <a:pt x="1599" y="7012"/>
                    <a:pt x="1509" y="6911"/>
                    <a:pt x="1384" y="6905"/>
                  </a:cubicBezTo>
                  <a:cubicBezTo>
                    <a:pt x="1330" y="6857"/>
                    <a:pt x="1277" y="6821"/>
                    <a:pt x="1211" y="6803"/>
                  </a:cubicBezTo>
                  <a:cubicBezTo>
                    <a:pt x="1205" y="6791"/>
                    <a:pt x="1193" y="6779"/>
                    <a:pt x="1181" y="6791"/>
                  </a:cubicBezTo>
                  <a:cubicBezTo>
                    <a:pt x="1164" y="6797"/>
                    <a:pt x="1181" y="6815"/>
                    <a:pt x="1187" y="6827"/>
                  </a:cubicBezTo>
                  <a:cubicBezTo>
                    <a:pt x="1193" y="6863"/>
                    <a:pt x="1217" y="6893"/>
                    <a:pt x="1247" y="6917"/>
                  </a:cubicBezTo>
                  <a:cubicBezTo>
                    <a:pt x="1265" y="6970"/>
                    <a:pt x="1301" y="7006"/>
                    <a:pt x="1336" y="7042"/>
                  </a:cubicBezTo>
                  <a:cubicBezTo>
                    <a:pt x="1402" y="7101"/>
                    <a:pt x="1480" y="7161"/>
                    <a:pt x="1515" y="7244"/>
                  </a:cubicBezTo>
                  <a:cubicBezTo>
                    <a:pt x="1575" y="7370"/>
                    <a:pt x="1682" y="7429"/>
                    <a:pt x="1801" y="7477"/>
                  </a:cubicBezTo>
                  <a:cubicBezTo>
                    <a:pt x="1956" y="7537"/>
                    <a:pt x="2028" y="7656"/>
                    <a:pt x="2070" y="7805"/>
                  </a:cubicBezTo>
                  <a:lnTo>
                    <a:pt x="2070" y="7805"/>
                  </a:lnTo>
                  <a:lnTo>
                    <a:pt x="2070" y="7805"/>
                  </a:lnTo>
                  <a:lnTo>
                    <a:pt x="2070" y="7805"/>
                  </a:lnTo>
                  <a:lnTo>
                    <a:pt x="2070" y="7811"/>
                  </a:lnTo>
                  <a:cubicBezTo>
                    <a:pt x="1956" y="7709"/>
                    <a:pt x="1813" y="7650"/>
                    <a:pt x="1664" y="7608"/>
                  </a:cubicBezTo>
                  <a:cubicBezTo>
                    <a:pt x="1652" y="7584"/>
                    <a:pt x="1623" y="7572"/>
                    <a:pt x="1599" y="7584"/>
                  </a:cubicBezTo>
                  <a:cubicBezTo>
                    <a:pt x="1569" y="7608"/>
                    <a:pt x="1581" y="7650"/>
                    <a:pt x="1605" y="7668"/>
                  </a:cubicBezTo>
                  <a:cubicBezTo>
                    <a:pt x="1605" y="7757"/>
                    <a:pt x="1652" y="7829"/>
                    <a:pt x="1700" y="7894"/>
                  </a:cubicBezTo>
                  <a:cubicBezTo>
                    <a:pt x="1778" y="7984"/>
                    <a:pt x="1891" y="8025"/>
                    <a:pt x="1980" y="8097"/>
                  </a:cubicBezTo>
                  <a:lnTo>
                    <a:pt x="1998" y="8115"/>
                  </a:lnTo>
                  <a:cubicBezTo>
                    <a:pt x="2046" y="8180"/>
                    <a:pt x="2106" y="8246"/>
                    <a:pt x="2117" y="8318"/>
                  </a:cubicBezTo>
                  <a:cubicBezTo>
                    <a:pt x="2159" y="8467"/>
                    <a:pt x="2255" y="8514"/>
                    <a:pt x="2386" y="8514"/>
                  </a:cubicBezTo>
                  <a:cubicBezTo>
                    <a:pt x="2445" y="8514"/>
                    <a:pt x="2505" y="8520"/>
                    <a:pt x="2559" y="8520"/>
                  </a:cubicBezTo>
                  <a:cubicBezTo>
                    <a:pt x="2785" y="8520"/>
                    <a:pt x="2904" y="8395"/>
                    <a:pt x="2881" y="8169"/>
                  </a:cubicBezTo>
                  <a:cubicBezTo>
                    <a:pt x="2881" y="8133"/>
                    <a:pt x="2851" y="8133"/>
                    <a:pt x="2821" y="8139"/>
                  </a:cubicBezTo>
                  <a:cubicBezTo>
                    <a:pt x="2797" y="8163"/>
                    <a:pt x="2773" y="8163"/>
                    <a:pt x="2761" y="8133"/>
                  </a:cubicBezTo>
                  <a:cubicBezTo>
                    <a:pt x="2714" y="8115"/>
                    <a:pt x="2672" y="8103"/>
                    <a:pt x="2624" y="8109"/>
                  </a:cubicBezTo>
                  <a:cubicBezTo>
                    <a:pt x="2606" y="8115"/>
                    <a:pt x="2582" y="8109"/>
                    <a:pt x="2565" y="8085"/>
                  </a:cubicBezTo>
                  <a:cubicBezTo>
                    <a:pt x="2487" y="8043"/>
                    <a:pt x="2410" y="7990"/>
                    <a:pt x="2314" y="7990"/>
                  </a:cubicBezTo>
                  <a:cubicBezTo>
                    <a:pt x="2308" y="7984"/>
                    <a:pt x="2296" y="7984"/>
                    <a:pt x="2290" y="7984"/>
                  </a:cubicBezTo>
                  <a:cubicBezTo>
                    <a:pt x="2290" y="7978"/>
                    <a:pt x="2290" y="7966"/>
                    <a:pt x="2284" y="7960"/>
                  </a:cubicBezTo>
                  <a:cubicBezTo>
                    <a:pt x="2469" y="7984"/>
                    <a:pt x="2666" y="7984"/>
                    <a:pt x="2857" y="7984"/>
                  </a:cubicBezTo>
                  <a:cubicBezTo>
                    <a:pt x="3059" y="7978"/>
                    <a:pt x="3191" y="7859"/>
                    <a:pt x="3232" y="7662"/>
                  </a:cubicBezTo>
                  <a:cubicBezTo>
                    <a:pt x="3244" y="7572"/>
                    <a:pt x="3292" y="7501"/>
                    <a:pt x="3340" y="7441"/>
                  </a:cubicBezTo>
                  <a:cubicBezTo>
                    <a:pt x="3632" y="7089"/>
                    <a:pt x="3757" y="6678"/>
                    <a:pt x="3787" y="6237"/>
                  </a:cubicBezTo>
                  <a:cubicBezTo>
                    <a:pt x="3823" y="6052"/>
                    <a:pt x="3799" y="5873"/>
                    <a:pt x="3775" y="5688"/>
                  </a:cubicBezTo>
                  <a:close/>
                  <a:moveTo>
                    <a:pt x="2100" y="6231"/>
                  </a:moveTo>
                  <a:cubicBezTo>
                    <a:pt x="2082" y="6225"/>
                    <a:pt x="2070" y="6225"/>
                    <a:pt x="2052" y="6219"/>
                  </a:cubicBezTo>
                  <a:cubicBezTo>
                    <a:pt x="1873" y="6189"/>
                    <a:pt x="1718" y="6106"/>
                    <a:pt x="1575" y="6010"/>
                  </a:cubicBezTo>
                  <a:lnTo>
                    <a:pt x="1545" y="5981"/>
                  </a:lnTo>
                  <a:cubicBezTo>
                    <a:pt x="1539" y="5963"/>
                    <a:pt x="1533" y="5951"/>
                    <a:pt x="1509" y="5939"/>
                  </a:cubicBezTo>
                  <a:cubicBezTo>
                    <a:pt x="1503" y="5927"/>
                    <a:pt x="1497" y="5921"/>
                    <a:pt x="1480" y="5903"/>
                  </a:cubicBezTo>
                  <a:cubicBezTo>
                    <a:pt x="1462" y="5867"/>
                    <a:pt x="1450" y="5831"/>
                    <a:pt x="1426" y="5790"/>
                  </a:cubicBezTo>
                  <a:cubicBezTo>
                    <a:pt x="1396" y="5724"/>
                    <a:pt x="1396" y="5682"/>
                    <a:pt x="1456" y="5605"/>
                  </a:cubicBezTo>
                  <a:cubicBezTo>
                    <a:pt x="1539" y="5510"/>
                    <a:pt x="1635" y="5462"/>
                    <a:pt x="1736" y="5414"/>
                  </a:cubicBezTo>
                  <a:cubicBezTo>
                    <a:pt x="1748" y="5402"/>
                    <a:pt x="1766" y="5402"/>
                    <a:pt x="1778" y="5396"/>
                  </a:cubicBezTo>
                  <a:cubicBezTo>
                    <a:pt x="1945" y="5426"/>
                    <a:pt x="2094" y="5366"/>
                    <a:pt x="2249" y="5325"/>
                  </a:cubicBezTo>
                  <a:cubicBezTo>
                    <a:pt x="2266" y="5295"/>
                    <a:pt x="2290" y="5295"/>
                    <a:pt x="2320" y="5301"/>
                  </a:cubicBezTo>
                  <a:cubicBezTo>
                    <a:pt x="2338" y="5295"/>
                    <a:pt x="2356" y="5283"/>
                    <a:pt x="2374" y="5277"/>
                  </a:cubicBezTo>
                  <a:cubicBezTo>
                    <a:pt x="2392" y="5271"/>
                    <a:pt x="2398" y="5271"/>
                    <a:pt x="2410" y="5265"/>
                  </a:cubicBezTo>
                  <a:cubicBezTo>
                    <a:pt x="2547" y="5217"/>
                    <a:pt x="2666" y="5146"/>
                    <a:pt x="2755" y="5033"/>
                  </a:cubicBezTo>
                  <a:cubicBezTo>
                    <a:pt x="2761" y="5027"/>
                    <a:pt x="2767" y="5015"/>
                    <a:pt x="2773" y="5003"/>
                  </a:cubicBezTo>
                  <a:cubicBezTo>
                    <a:pt x="2881" y="4907"/>
                    <a:pt x="2952" y="4776"/>
                    <a:pt x="3036" y="4657"/>
                  </a:cubicBezTo>
                  <a:cubicBezTo>
                    <a:pt x="3071" y="4609"/>
                    <a:pt x="3113" y="4556"/>
                    <a:pt x="3161" y="4520"/>
                  </a:cubicBezTo>
                  <a:cubicBezTo>
                    <a:pt x="3220" y="4478"/>
                    <a:pt x="3280" y="4430"/>
                    <a:pt x="3352" y="4472"/>
                  </a:cubicBezTo>
                  <a:cubicBezTo>
                    <a:pt x="3417" y="4520"/>
                    <a:pt x="3483" y="4568"/>
                    <a:pt x="3489" y="4675"/>
                  </a:cubicBezTo>
                  <a:cubicBezTo>
                    <a:pt x="3489" y="4794"/>
                    <a:pt x="3471" y="4907"/>
                    <a:pt x="3435" y="5015"/>
                  </a:cubicBezTo>
                  <a:cubicBezTo>
                    <a:pt x="3316" y="5343"/>
                    <a:pt x="3089" y="5605"/>
                    <a:pt x="2845" y="5849"/>
                  </a:cubicBezTo>
                  <a:cubicBezTo>
                    <a:pt x="2714" y="5986"/>
                    <a:pt x="2559" y="6076"/>
                    <a:pt x="2404" y="6159"/>
                  </a:cubicBezTo>
                  <a:cubicBezTo>
                    <a:pt x="2386" y="6165"/>
                    <a:pt x="2380" y="6171"/>
                    <a:pt x="2368" y="6171"/>
                  </a:cubicBezTo>
                  <a:cubicBezTo>
                    <a:pt x="2278" y="6231"/>
                    <a:pt x="2189" y="6225"/>
                    <a:pt x="2100" y="6231"/>
                  </a:cubicBezTo>
                  <a:close/>
                  <a:moveTo>
                    <a:pt x="3679" y="6231"/>
                  </a:moveTo>
                  <a:cubicBezTo>
                    <a:pt x="3644" y="6308"/>
                    <a:pt x="3656" y="6398"/>
                    <a:pt x="3632" y="6475"/>
                  </a:cubicBezTo>
                  <a:cubicBezTo>
                    <a:pt x="3554" y="6738"/>
                    <a:pt x="3381" y="6946"/>
                    <a:pt x="3197" y="7143"/>
                  </a:cubicBezTo>
                  <a:cubicBezTo>
                    <a:pt x="3107" y="7238"/>
                    <a:pt x="2994" y="7310"/>
                    <a:pt x="2875" y="7364"/>
                  </a:cubicBezTo>
                  <a:cubicBezTo>
                    <a:pt x="2761" y="7411"/>
                    <a:pt x="2666" y="7429"/>
                    <a:pt x="2553" y="7382"/>
                  </a:cubicBezTo>
                  <a:cubicBezTo>
                    <a:pt x="2541" y="7370"/>
                    <a:pt x="2511" y="7370"/>
                    <a:pt x="2493" y="7370"/>
                  </a:cubicBezTo>
                  <a:cubicBezTo>
                    <a:pt x="2481" y="7364"/>
                    <a:pt x="2463" y="7364"/>
                    <a:pt x="2451" y="7358"/>
                  </a:cubicBezTo>
                  <a:cubicBezTo>
                    <a:pt x="2410" y="7340"/>
                    <a:pt x="2380" y="7328"/>
                    <a:pt x="2350" y="7304"/>
                  </a:cubicBezTo>
                  <a:cubicBezTo>
                    <a:pt x="2243" y="7221"/>
                    <a:pt x="2231" y="7072"/>
                    <a:pt x="2350" y="7000"/>
                  </a:cubicBezTo>
                  <a:cubicBezTo>
                    <a:pt x="2577" y="6863"/>
                    <a:pt x="2696" y="6636"/>
                    <a:pt x="2869" y="6446"/>
                  </a:cubicBezTo>
                  <a:cubicBezTo>
                    <a:pt x="3030" y="6261"/>
                    <a:pt x="3143" y="6040"/>
                    <a:pt x="3304" y="5849"/>
                  </a:cubicBezTo>
                  <a:cubicBezTo>
                    <a:pt x="3363" y="5778"/>
                    <a:pt x="3447" y="5724"/>
                    <a:pt x="3513" y="5665"/>
                  </a:cubicBezTo>
                  <a:cubicBezTo>
                    <a:pt x="3572" y="5623"/>
                    <a:pt x="3632" y="5605"/>
                    <a:pt x="3685" y="5682"/>
                  </a:cubicBezTo>
                  <a:cubicBezTo>
                    <a:pt x="3709" y="5820"/>
                    <a:pt x="3745" y="5963"/>
                    <a:pt x="3679" y="6106"/>
                  </a:cubicBezTo>
                  <a:cubicBezTo>
                    <a:pt x="3650" y="6159"/>
                    <a:pt x="3656" y="6195"/>
                    <a:pt x="3679" y="623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287843" y="-69623"/>
              <a:ext cx="1145120" cy="636878"/>
            </a:xfrm>
            <a:custGeom>
              <a:rect b="b" l="l" r="r" t="t"/>
              <a:pathLst>
                <a:path extrusionOk="0" h="1307" w="2350">
                  <a:moveTo>
                    <a:pt x="0" y="1"/>
                  </a:moveTo>
                  <a:cubicBezTo>
                    <a:pt x="149" y="25"/>
                    <a:pt x="262" y="78"/>
                    <a:pt x="382" y="84"/>
                  </a:cubicBezTo>
                  <a:cubicBezTo>
                    <a:pt x="405" y="84"/>
                    <a:pt x="423" y="114"/>
                    <a:pt x="441" y="138"/>
                  </a:cubicBezTo>
                  <a:cubicBezTo>
                    <a:pt x="602" y="353"/>
                    <a:pt x="835" y="484"/>
                    <a:pt x="1037" y="651"/>
                  </a:cubicBezTo>
                  <a:cubicBezTo>
                    <a:pt x="1091" y="687"/>
                    <a:pt x="1133" y="734"/>
                    <a:pt x="1186" y="770"/>
                  </a:cubicBezTo>
                  <a:cubicBezTo>
                    <a:pt x="1288" y="842"/>
                    <a:pt x="1413" y="865"/>
                    <a:pt x="1538" y="806"/>
                  </a:cubicBezTo>
                  <a:cubicBezTo>
                    <a:pt x="1640" y="752"/>
                    <a:pt x="1735" y="752"/>
                    <a:pt x="1842" y="770"/>
                  </a:cubicBezTo>
                  <a:cubicBezTo>
                    <a:pt x="1920" y="776"/>
                    <a:pt x="2009" y="794"/>
                    <a:pt x="2093" y="800"/>
                  </a:cubicBezTo>
                  <a:cubicBezTo>
                    <a:pt x="2206" y="806"/>
                    <a:pt x="2272" y="883"/>
                    <a:pt x="2325" y="973"/>
                  </a:cubicBezTo>
                  <a:cubicBezTo>
                    <a:pt x="2349" y="1014"/>
                    <a:pt x="2349" y="1050"/>
                    <a:pt x="2319" y="1092"/>
                  </a:cubicBezTo>
                  <a:cubicBezTo>
                    <a:pt x="2272" y="1152"/>
                    <a:pt x="2224" y="1193"/>
                    <a:pt x="2140" y="1217"/>
                  </a:cubicBezTo>
                  <a:cubicBezTo>
                    <a:pt x="1771" y="1307"/>
                    <a:pt x="1425" y="1283"/>
                    <a:pt x="1103" y="1068"/>
                  </a:cubicBezTo>
                  <a:cubicBezTo>
                    <a:pt x="1025" y="1014"/>
                    <a:pt x="948" y="985"/>
                    <a:pt x="859" y="949"/>
                  </a:cubicBezTo>
                  <a:cubicBezTo>
                    <a:pt x="590" y="842"/>
                    <a:pt x="364" y="681"/>
                    <a:pt x="167" y="484"/>
                  </a:cubicBezTo>
                  <a:cubicBezTo>
                    <a:pt x="95" y="418"/>
                    <a:pt x="60" y="335"/>
                    <a:pt x="54" y="245"/>
                  </a:cubicBezTo>
                  <a:cubicBezTo>
                    <a:pt x="54" y="168"/>
                    <a:pt x="54" y="90"/>
                    <a:pt x="0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292625" y="1339603"/>
              <a:ext cx="590589" cy="494104"/>
            </a:xfrm>
            <a:custGeom>
              <a:rect b="b" l="l" r="r" t="t"/>
              <a:pathLst>
                <a:path extrusionOk="0" h="1014" w="1212">
                  <a:moveTo>
                    <a:pt x="1181" y="525"/>
                  </a:moveTo>
                  <a:cubicBezTo>
                    <a:pt x="1211" y="656"/>
                    <a:pt x="1152" y="775"/>
                    <a:pt x="1092" y="889"/>
                  </a:cubicBezTo>
                  <a:cubicBezTo>
                    <a:pt x="1038" y="1008"/>
                    <a:pt x="985" y="1014"/>
                    <a:pt x="865" y="960"/>
                  </a:cubicBezTo>
                  <a:cubicBezTo>
                    <a:pt x="764" y="919"/>
                    <a:pt x="651" y="877"/>
                    <a:pt x="537" y="841"/>
                  </a:cubicBezTo>
                  <a:cubicBezTo>
                    <a:pt x="472" y="817"/>
                    <a:pt x="412" y="859"/>
                    <a:pt x="359" y="877"/>
                  </a:cubicBezTo>
                  <a:cubicBezTo>
                    <a:pt x="281" y="907"/>
                    <a:pt x="215" y="919"/>
                    <a:pt x="168" y="817"/>
                  </a:cubicBezTo>
                  <a:cubicBezTo>
                    <a:pt x="132" y="740"/>
                    <a:pt x="43" y="680"/>
                    <a:pt x="25" y="579"/>
                  </a:cubicBezTo>
                  <a:cubicBezTo>
                    <a:pt x="1" y="454"/>
                    <a:pt x="25" y="334"/>
                    <a:pt x="55" y="221"/>
                  </a:cubicBezTo>
                  <a:cubicBezTo>
                    <a:pt x="84" y="114"/>
                    <a:pt x="198" y="54"/>
                    <a:pt x="317" y="36"/>
                  </a:cubicBezTo>
                  <a:cubicBezTo>
                    <a:pt x="478" y="12"/>
                    <a:pt x="645" y="12"/>
                    <a:pt x="806" y="6"/>
                  </a:cubicBezTo>
                  <a:cubicBezTo>
                    <a:pt x="913" y="0"/>
                    <a:pt x="1002" y="60"/>
                    <a:pt x="1092" y="102"/>
                  </a:cubicBezTo>
                  <a:cubicBezTo>
                    <a:pt x="1128" y="120"/>
                    <a:pt x="1152" y="149"/>
                    <a:pt x="1152" y="191"/>
                  </a:cubicBezTo>
                  <a:cubicBezTo>
                    <a:pt x="1157" y="299"/>
                    <a:pt x="1211" y="412"/>
                    <a:pt x="1181" y="52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445327" y="90206"/>
              <a:ext cx="552094" cy="938993"/>
            </a:xfrm>
            <a:custGeom>
              <a:rect b="b" l="l" r="r" t="t"/>
              <a:pathLst>
                <a:path extrusionOk="0" h="1927" w="1133">
                  <a:moveTo>
                    <a:pt x="507" y="1927"/>
                  </a:moveTo>
                  <a:cubicBezTo>
                    <a:pt x="453" y="1879"/>
                    <a:pt x="447" y="1813"/>
                    <a:pt x="447" y="1754"/>
                  </a:cubicBezTo>
                  <a:cubicBezTo>
                    <a:pt x="447" y="1664"/>
                    <a:pt x="423" y="1587"/>
                    <a:pt x="411" y="1497"/>
                  </a:cubicBezTo>
                  <a:cubicBezTo>
                    <a:pt x="388" y="1336"/>
                    <a:pt x="322" y="1211"/>
                    <a:pt x="179" y="1122"/>
                  </a:cubicBezTo>
                  <a:cubicBezTo>
                    <a:pt x="125" y="1092"/>
                    <a:pt x="95" y="1038"/>
                    <a:pt x="84" y="979"/>
                  </a:cubicBezTo>
                  <a:cubicBezTo>
                    <a:pt x="66" y="913"/>
                    <a:pt x="48" y="841"/>
                    <a:pt x="48" y="776"/>
                  </a:cubicBezTo>
                  <a:cubicBezTo>
                    <a:pt x="48" y="716"/>
                    <a:pt x="0" y="657"/>
                    <a:pt x="36" y="603"/>
                  </a:cubicBezTo>
                  <a:cubicBezTo>
                    <a:pt x="66" y="561"/>
                    <a:pt x="137" y="573"/>
                    <a:pt x="185" y="555"/>
                  </a:cubicBezTo>
                  <a:cubicBezTo>
                    <a:pt x="358" y="472"/>
                    <a:pt x="465" y="329"/>
                    <a:pt x="566" y="180"/>
                  </a:cubicBezTo>
                  <a:cubicBezTo>
                    <a:pt x="662" y="37"/>
                    <a:pt x="745" y="1"/>
                    <a:pt x="894" y="54"/>
                  </a:cubicBezTo>
                  <a:cubicBezTo>
                    <a:pt x="960" y="78"/>
                    <a:pt x="1061" y="54"/>
                    <a:pt x="1097" y="126"/>
                  </a:cubicBezTo>
                  <a:cubicBezTo>
                    <a:pt x="1133" y="198"/>
                    <a:pt x="1037" y="239"/>
                    <a:pt x="1014" y="305"/>
                  </a:cubicBezTo>
                  <a:cubicBezTo>
                    <a:pt x="978" y="412"/>
                    <a:pt x="960" y="508"/>
                    <a:pt x="948" y="621"/>
                  </a:cubicBezTo>
                  <a:cubicBezTo>
                    <a:pt x="942" y="746"/>
                    <a:pt x="888" y="859"/>
                    <a:pt x="799" y="943"/>
                  </a:cubicBezTo>
                  <a:cubicBezTo>
                    <a:pt x="686" y="1044"/>
                    <a:pt x="650" y="1181"/>
                    <a:pt x="614" y="1318"/>
                  </a:cubicBezTo>
                  <a:cubicBezTo>
                    <a:pt x="602" y="1342"/>
                    <a:pt x="596" y="1366"/>
                    <a:pt x="602" y="1378"/>
                  </a:cubicBezTo>
                  <a:cubicBezTo>
                    <a:pt x="680" y="1515"/>
                    <a:pt x="632" y="1634"/>
                    <a:pt x="555" y="1748"/>
                  </a:cubicBezTo>
                  <a:cubicBezTo>
                    <a:pt x="531" y="1795"/>
                    <a:pt x="566" y="1873"/>
                    <a:pt x="507" y="192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318939" y="947339"/>
              <a:ext cx="619339" cy="419063"/>
            </a:xfrm>
            <a:custGeom>
              <a:rect b="b" l="l" r="r" t="t"/>
              <a:pathLst>
                <a:path extrusionOk="0" h="860" w="1271">
                  <a:moveTo>
                    <a:pt x="90" y="823"/>
                  </a:moveTo>
                  <a:cubicBezTo>
                    <a:pt x="36" y="734"/>
                    <a:pt x="1" y="656"/>
                    <a:pt x="78" y="585"/>
                  </a:cubicBezTo>
                  <a:cubicBezTo>
                    <a:pt x="114" y="543"/>
                    <a:pt x="114" y="495"/>
                    <a:pt x="84" y="448"/>
                  </a:cubicBezTo>
                  <a:cubicBezTo>
                    <a:pt x="54" y="394"/>
                    <a:pt x="60" y="334"/>
                    <a:pt x="78" y="275"/>
                  </a:cubicBezTo>
                  <a:cubicBezTo>
                    <a:pt x="108" y="138"/>
                    <a:pt x="120" y="126"/>
                    <a:pt x="269" y="120"/>
                  </a:cubicBezTo>
                  <a:cubicBezTo>
                    <a:pt x="311" y="120"/>
                    <a:pt x="364" y="126"/>
                    <a:pt x="394" y="114"/>
                  </a:cubicBezTo>
                  <a:cubicBezTo>
                    <a:pt x="561" y="1"/>
                    <a:pt x="734" y="54"/>
                    <a:pt x="901" y="90"/>
                  </a:cubicBezTo>
                  <a:cubicBezTo>
                    <a:pt x="990" y="114"/>
                    <a:pt x="1080" y="90"/>
                    <a:pt x="1163" y="42"/>
                  </a:cubicBezTo>
                  <a:cubicBezTo>
                    <a:pt x="1205" y="24"/>
                    <a:pt x="1247" y="30"/>
                    <a:pt x="1235" y="96"/>
                  </a:cubicBezTo>
                  <a:cubicBezTo>
                    <a:pt x="1229" y="132"/>
                    <a:pt x="1229" y="173"/>
                    <a:pt x="1223" y="209"/>
                  </a:cubicBezTo>
                  <a:cubicBezTo>
                    <a:pt x="1163" y="358"/>
                    <a:pt x="1187" y="501"/>
                    <a:pt x="1235" y="639"/>
                  </a:cubicBezTo>
                  <a:cubicBezTo>
                    <a:pt x="1253" y="686"/>
                    <a:pt x="1270" y="728"/>
                    <a:pt x="1229" y="776"/>
                  </a:cubicBezTo>
                  <a:cubicBezTo>
                    <a:pt x="1181" y="841"/>
                    <a:pt x="1133" y="859"/>
                    <a:pt x="1050" y="811"/>
                  </a:cubicBezTo>
                  <a:cubicBezTo>
                    <a:pt x="782" y="674"/>
                    <a:pt x="507" y="740"/>
                    <a:pt x="233" y="770"/>
                  </a:cubicBezTo>
                  <a:cubicBezTo>
                    <a:pt x="179" y="770"/>
                    <a:pt x="144" y="799"/>
                    <a:pt x="90" y="82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269723" y="1772312"/>
              <a:ext cx="560865" cy="494592"/>
            </a:xfrm>
            <a:custGeom>
              <a:rect b="b" l="l" r="r" t="t"/>
              <a:pathLst>
                <a:path extrusionOk="0" h="1015" w="1151">
                  <a:moveTo>
                    <a:pt x="1055" y="203"/>
                  </a:moveTo>
                  <a:cubicBezTo>
                    <a:pt x="996" y="275"/>
                    <a:pt x="1014" y="335"/>
                    <a:pt x="1055" y="400"/>
                  </a:cubicBezTo>
                  <a:cubicBezTo>
                    <a:pt x="1151" y="561"/>
                    <a:pt x="1073" y="859"/>
                    <a:pt x="912" y="961"/>
                  </a:cubicBezTo>
                  <a:cubicBezTo>
                    <a:pt x="835" y="1014"/>
                    <a:pt x="751" y="1008"/>
                    <a:pt x="674" y="955"/>
                  </a:cubicBezTo>
                  <a:cubicBezTo>
                    <a:pt x="632" y="925"/>
                    <a:pt x="584" y="895"/>
                    <a:pt x="519" y="901"/>
                  </a:cubicBezTo>
                  <a:cubicBezTo>
                    <a:pt x="394" y="907"/>
                    <a:pt x="370" y="895"/>
                    <a:pt x="334" y="776"/>
                  </a:cubicBezTo>
                  <a:cubicBezTo>
                    <a:pt x="310" y="710"/>
                    <a:pt x="280" y="669"/>
                    <a:pt x="221" y="633"/>
                  </a:cubicBezTo>
                  <a:cubicBezTo>
                    <a:pt x="42" y="531"/>
                    <a:pt x="0" y="281"/>
                    <a:pt x="119" y="126"/>
                  </a:cubicBezTo>
                  <a:cubicBezTo>
                    <a:pt x="131" y="102"/>
                    <a:pt x="155" y="84"/>
                    <a:pt x="185" y="96"/>
                  </a:cubicBezTo>
                  <a:cubicBezTo>
                    <a:pt x="268" y="144"/>
                    <a:pt x="316" y="84"/>
                    <a:pt x="388" y="54"/>
                  </a:cubicBezTo>
                  <a:cubicBezTo>
                    <a:pt x="465" y="7"/>
                    <a:pt x="543" y="1"/>
                    <a:pt x="638" y="54"/>
                  </a:cubicBezTo>
                  <a:cubicBezTo>
                    <a:pt x="763" y="114"/>
                    <a:pt x="900" y="144"/>
                    <a:pt x="1055" y="20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173728" y="-827838"/>
              <a:ext cx="1101264" cy="279700"/>
            </a:xfrm>
            <a:custGeom>
              <a:rect b="b" l="l" r="r" t="t"/>
              <a:pathLst>
                <a:path extrusionOk="0" h="574" w="2260">
                  <a:moveTo>
                    <a:pt x="1986" y="567"/>
                  </a:moveTo>
                  <a:cubicBezTo>
                    <a:pt x="1902" y="508"/>
                    <a:pt x="1789" y="549"/>
                    <a:pt x="1688" y="543"/>
                  </a:cubicBezTo>
                  <a:cubicBezTo>
                    <a:pt x="1580" y="537"/>
                    <a:pt x="1491" y="508"/>
                    <a:pt x="1407" y="448"/>
                  </a:cubicBezTo>
                  <a:cubicBezTo>
                    <a:pt x="1318" y="388"/>
                    <a:pt x="1229" y="382"/>
                    <a:pt x="1139" y="424"/>
                  </a:cubicBezTo>
                  <a:cubicBezTo>
                    <a:pt x="978" y="508"/>
                    <a:pt x="829" y="502"/>
                    <a:pt x="680" y="376"/>
                  </a:cubicBezTo>
                  <a:cubicBezTo>
                    <a:pt x="603" y="311"/>
                    <a:pt x="501" y="311"/>
                    <a:pt x="406" y="317"/>
                  </a:cubicBezTo>
                  <a:cubicBezTo>
                    <a:pt x="293" y="329"/>
                    <a:pt x="179" y="311"/>
                    <a:pt x="84" y="245"/>
                  </a:cubicBezTo>
                  <a:cubicBezTo>
                    <a:pt x="18" y="198"/>
                    <a:pt x="0" y="150"/>
                    <a:pt x="30" y="72"/>
                  </a:cubicBezTo>
                  <a:cubicBezTo>
                    <a:pt x="60" y="7"/>
                    <a:pt x="120" y="1"/>
                    <a:pt x="179" y="7"/>
                  </a:cubicBezTo>
                  <a:cubicBezTo>
                    <a:pt x="215" y="13"/>
                    <a:pt x="263" y="37"/>
                    <a:pt x="299" y="54"/>
                  </a:cubicBezTo>
                  <a:cubicBezTo>
                    <a:pt x="412" y="90"/>
                    <a:pt x="525" y="120"/>
                    <a:pt x="632" y="54"/>
                  </a:cubicBezTo>
                  <a:cubicBezTo>
                    <a:pt x="680" y="25"/>
                    <a:pt x="722" y="37"/>
                    <a:pt x="770" y="54"/>
                  </a:cubicBezTo>
                  <a:cubicBezTo>
                    <a:pt x="865" y="90"/>
                    <a:pt x="960" y="120"/>
                    <a:pt x="1062" y="126"/>
                  </a:cubicBezTo>
                  <a:cubicBezTo>
                    <a:pt x="1097" y="132"/>
                    <a:pt x="1139" y="150"/>
                    <a:pt x="1169" y="132"/>
                  </a:cubicBezTo>
                  <a:cubicBezTo>
                    <a:pt x="1282" y="66"/>
                    <a:pt x="1390" y="120"/>
                    <a:pt x="1491" y="150"/>
                  </a:cubicBezTo>
                  <a:cubicBezTo>
                    <a:pt x="1658" y="192"/>
                    <a:pt x="1813" y="204"/>
                    <a:pt x="1974" y="144"/>
                  </a:cubicBezTo>
                  <a:cubicBezTo>
                    <a:pt x="2051" y="114"/>
                    <a:pt x="2123" y="78"/>
                    <a:pt x="2194" y="162"/>
                  </a:cubicBezTo>
                  <a:cubicBezTo>
                    <a:pt x="2242" y="227"/>
                    <a:pt x="2260" y="359"/>
                    <a:pt x="2212" y="430"/>
                  </a:cubicBezTo>
                  <a:cubicBezTo>
                    <a:pt x="2200" y="508"/>
                    <a:pt x="2075" y="573"/>
                    <a:pt x="1986" y="56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342329" y="-1103641"/>
              <a:ext cx="831308" cy="331839"/>
            </a:xfrm>
            <a:custGeom>
              <a:rect b="b" l="l" r="r" t="t"/>
              <a:pathLst>
                <a:path extrusionOk="0" h="681" w="1706">
                  <a:moveTo>
                    <a:pt x="1705" y="448"/>
                  </a:moveTo>
                  <a:cubicBezTo>
                    <a:pt x="1705" y="549"/>
                    <a:pt x="1658" y="603"/>
                    <a:pt x="1562" y="632"/>
                  </a:cubicBezTo>
                  <a:cubicBezTo>
                    <a:pt x="1395" y="680"/>
                    <a:pt x="1246" y="662"/>
                    <a:pt x="1097" y="597"/>
                  </a:cubicBezTo>
                  <a:cubicBezTo>
                    <a:pt x="1032" y="561"/>
                    <a:pt x="942" y="567"/>
                    <a:pt x="871" y="597"/>
                  </a:cubicBezTo>
                  <a:cubicBezTo>
                    <a:pt x="775" y="632"/>
                    <a:pt x="686" y="632"/>
                    <a:pt x="590" y="591"/>
                  </a:cubicBezTo>
                  <a:cubicBezTo>
                    <a:pt x="459" y="519"/>
                    <a:pt x="334" y="507"/>
                    <a:pt x="197" y="579"/>
                  </a:cubicBezTo>
                  <a:cubicBezTo>
                    <a:pt x="161" y="603"/>
                    <a:pt x="119" y="603"/>
                    <a:pt x="78" y="591"/>
                  </a:cubicBezTo>
                  <a:cubicBezTo>
                    <a:pt x="18" y="567"/>
                    <a:pt x="0" y="543"/>
                    <a:pt x="0" y="477"/>
                  </a:cubicBezTo>
                  <a:cubicBezTo>
                    <a:pt x="6" y="299"/>
                    <a:pt x="119" y="179"/>
                    <a:pt x="239" y="60"/>
                  </a:cubicBezTo>
                  <a:cubicBezTo>
                    <a:pt x="298" y="0"/>
                    <a:pt x="406" y="24"/>
                    <a:pt x="459" y="102"/>
                  </a:cubicBezTo>
                  <a:cubicBezTo>
                    <a:pt x="602" y="334"/>
                    <a:pt x="823" y="281"/>
                    <a:pt x="1032" y="293"/>
                  </a:cubicBezTo>
                  <a:cubicBezTo>
                    <a:pt x="1085" y="293"/>
                    <a:pt x="1103" y="245"/>
                    <a:pt x="1115" y="209"/>
                  </a:cubicBezTo>
                  <a:cubicBezTo>
                    <a:pt x="1145" y="102"/>
                    <a:pt x="1234" y="96"/>
                    <a:pt x="1318" y="84"/>
                  </a:cubicBezTo>
                  <a:cubicBezTo>
                    <a:pt x="1371" y="72"/>
                    <a:pt x="1437" y="90"/>
                    <a:pt x="1461" y="132"/>
                  </a:cubicBezTo>
                  <a:cubicBezTo>
                    <a:pt x="1526" y="239"/>
                    <a:pt x="1705" y="233"/>
                    <a:pt x="1705" y="394"/>
                  </a:cubicBezTo>
                  <a:cubicBezTo>
                    <a:pt x="1687" y="400"/>
                    <a:pt x="1699" y="424"/>
                    <a:pt x="1705" y="4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376926" y="-1309762"/>
              <a:ext cx="700716" cy="308450"/>
            </a:xfrm>
            <a:custGeom>
              <a:rect b="b" l="l" r="r" t="t"/>
              <a:pathLst>
                <a:path extrusionOk="0" h="633" w="1438">
                  <a:moveTo>
                    <a:pt x="627" y="0"/>
                  </a:moveTo>
                  <a:cubicBezTo>
                    <a:pt x="806" y="6"/>
                    <a:pt x="961" y="6"/>
                    <a:pt x="1116" y="18"/>
                  </a:cubicBezTo>
                  <a:cubicBezTo>
                    <a:pt x="1312" y="36"/>
                    <a:pt x="1426" y="149"/>
                    <a:pt x="1432" y="316"/>
                  </a:cubicBezTo>
                  <a:cubicBezTo>
                    <a:pt x="1438" y="388"/>
                    <a:pt x="1414" y="417"/>
                    <a:pt x="1342" y="406"/>
                  </a:cubicBezTo>
                  <a:cubicBezTo>
                    <a:pt x="1175" y="388"/>
                    <a:pt x="1026" y="417"/>
                    <a:pt x="919" y="555"/>
                  </a:cubicBezTo>
                  <a:cubicBezTo>
                    <a:pt x="859" y="632"/>
                    <a:pt x="627" y="620"/>
                    <a:pt x="573" y="543"/>
                  </a:cubicBezTo>
                  <a:cubicBezTo>
                    <a:pt x="466" y="376"/>
                    <a:pt x="329" y="310"/>
                    <a:pt x="126" y="358"/>
                  </a:cubicBezTo>
                  <a:cubicBezTo>
                    <a:pt x="60" y="370"/>
                    <a:pt x="19" y="334"/>
                    <a:pt x="7" y="268"/>
                  </a:cubicBezTo>
                  <a:cubicBezTo>
                    <a:pt x="1" y="215"/>
                    <a:pt x="7" y="161"/>
                    <a:pt x="25" y="107"/>
                  </a:cubicBezTo>
                  <a:cubicBezTo>
                    <a:pt x="48" y="36"/>
                    <a:pt x="90" y="0"/>
                    <a:pt x="174" y="0"/>
                  </a:cubicBezTo>
                  <a:cubicBezTo>
                    <a:pt x="335" y="6"/>
                    <a:pt x="496" y="0"/>
                    <a:pt x="62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308400" y="-83755"/>
              <a:ext cx="820101" cy="406881"/>
            </a:xfrm>
            <a:custGeom>
              <a:rect b="b" l="l" r="r" t="t"/>
              <a:pathLst>
                <a:path extrusionOk="0" h="835" w="1683">
                  <a:moveTo>
                    <a:pt x="1682" y="262"/>
                  </a:moveTo>
                  <a:cubicBezTo>
                    <a:pt x="1581" y="376"/>
                    <a:pt x="1497" y="376"/>
                    <a:pt x="1360" y="316"/>
                  </a:cubicBezTo>
                  <a:cubicBezTo>
                    <a:pt x="1116" y="215"/>
                    <a:pt x="895" y="239"/>
                    <a:pt x="728" y="501"/>
                  </a:cubicBezTo>
                  <a:cubicBezTo>
                    <a:pt x="609" y="692"/>
                    <a:pt x="424" y="763"/>
                    <a:pt x="221" y="823"/>
                  </a:cubicBezTo>
                  <a:cubicBezTo>
                    <a:pt x="180" y="835"/>
                    <a:pt x="126" y="823"/>
                    <a:pt x="78" y="805"/>
                  </a:cubicBezTo>
                  <a:cubicBezTo>
                    <a:pt x="13" y="781"/>
                    <a:pt x="1" y="739"/>
                    <a:pt x="19" y="680"/>
                  </a:cubicBezTo>
                  <a:cubicBezTo>
                    <a:pt x="96" y="477"/>
                    <a:pt x="186" y="274"/>
                    <a:pt x="365" y="149"/>
                  </a:cubicBezTo>
                  <a:cubicBezTo>
                    <a:pt x="424" y="107"/>
                    <a:pt x="496" y="90"/>
                    <a:pt x="573" y="84"/>
                  </a:cubicBezTo>
                  <a:cubicBezTo>
                    <a:pt x="704" y="66"/>
                    <a:pt x="836" y="48"/>
                    <a:pt x="967" y="30"/>
                  </a:cubicBezTo>
                  <a:cubicBezTo>
                    <a:pt x="1229" y="0"/>
                    <a:pt x="1468" y="84"/>
                    <a:pt x="1682" y="26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78540" y="-670932"/>
              <a:ext cx="729953" cy="334763"/>
            </a:xfrm>
            <a:custGeom>
              <a:rect b="b" l="l" r="r" t="t"/>
              <a:pathLst>
                <a:path extrusionOk="0" h="687" w="1498">
                  <a:moveTo>
                    <a:pt x="1" y="669"/>
                  </a:moveTo>
                  <a:cubicBezTo>
                    <a:pt x="60" y="519"/>
                    <a:pt x="162" y="436"/>
                    <a:pt x="251" y="358"/>
                  </a:cubicBezTo>
                  <a:cubicBezTo>
                    <a:pt x="364" y="245"/>
                    <a:pt x="478" y="126"/>
                    <a:pt x="609" y="43"/>
                  </a:cubicBezTo>
                  <a:cubicBezTo>
                    <a:pt x="656" y="13"/>
                    <a:pt x="686" y="1"/>
                    <a:pt x="740" y="13"/>
                  </a:cubicBezTo>
                  <a:cubicBezTo>
                    <a:pt x="925" y="72"/>
                    <a:pt x="1115" y="120"/>
                    <a:pt x="1318" y="102"/>
                  </a:cubicBezTo>
                  <a:cubicBezTo>
                    <a:pt x="1414" y="96"/>
                    <a:pt x="1473" y="150"/>
                    <a:pt x="1485" y="221"/>
                  </a:cubicBezTo>
                  <a:cubicBezTo>
                    <a:pt x="1497" y="305"/>
                    <a:pt x="1443" y="388"/>
                    <a:pt x="1366" y="418"/>
                  </a:cubicBezTo>
                  <a:cubicBezTo>
                    <a:pt x="1265" y="454"/>
                    <a:pt x="1169" y="466"/>
                    <a:pt x="1068" y="436"/>
                  </a:cubicBezTo>
                  <a:cubicBezTo>
                    <a:pt x="889" y="388"/>
                    <a:pt x="728" y="430"/>
                    <a:pt x="603" y="549"/>
                  </a:cubicBezTo>
                  <a:cubicBezTo>
                    <a:pt x="484" y="657"/>
                    <a:pt x="358" y="686"/>
                    <a:pt x="209" y="686"/>
                  </a:cubicBezTo>
                  <a:cubicBezTo>
                    <a:pt x="144" y="669"/>
                    <a:pt x="84" y="669"/>
                    <a:pt x="1" y="669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0239330" y="-22844"/>
              <a:ext cx="616416" cy="345971"/>
            </a:xfrm>
            <a:custGeom>
              <a:rect b="b" l="l" r="r" t="t"/>
              <a:pathLst>
                <a:path extrusionOk="0" h="710" w="1265">
                  <a:moveTo>
                    <a:pt x="322" y="614"/>
                  </a:moveTo>
                  <a:cubicBezTo>
                    <a:pt x="221" y="477"/>
                    <a:pt x="173" y="310"/>
                    <a:pt x="30" y="203"/>
                  </a:cubicBezTo>
                  <a:cubicBezTo>
                    <a:pt x="0" y="179"/>
                    <a:pt x="12" y="137"/>
                    <a:pt x="54" y="137"/>
                  </a:cubicBezTo>
                  <a:cubicBezTo>
                    <a:pt x="209" y="131"/>
                    <a:pt x="346" y="0"/>
                    <a:pt x="507" y="24"/>
                  </a:cubicBezTo>
                  <a:cubicBezTo>
                    <a:pt x="537" y="30"/>
                    <a:pt x="573" y="24"/>
                    <a:pt x="597" y="42"/>
                  </a:cubicBezTo>
                  <a:cubicBezTo>
                    <a:pt x="781" y="179"/>
                    <a:pt x="1038" y="233"/>
                    <a:pt x="1169" y="447"/>
                  </a:cubicBezTo>
                  <a:cubicBezTo>
                    <a:pt x="1187" y="477"/>
                    <a:pt x="1217" y="495"/>
                    <a:pt x="1228" y="525"/>
                  </a:cubicBezTo>
                  <a:cubicBezTo>
                    <a:pt x="1252" y="579"/>
                    <a:pt x="1264" y="638"/>
                    <a:pt x="1217" y="674"/>
                  </a:cubicBezTo>
                  <a:cubicBezTo>
                    <a:pt x="1169" y="710"/>
                    <a:pt x="1127" y="686"/>
                    <a:pt x="1079" y="656"/>
                  </a:cubicBezTo>
                  <a:cubicBezTo>
                    <a:pt x="1020" y="614"/>
                    <a:pt x="948" y="585"/>
                    <a:pt x="889" y="519"/>
                  </a:cubicBezTo>
                  <a:cubicBezTo>
                    <a:pt x="775" y="388"/>
                    <a:pt x="650" y="376"/>
                    <a:pt x="501" y="465"/>
                  </a:cubicBezTo>
                  <a:cubicBezTo>
                    <a:pt x="442" y="507"/>
                    <a:pt x="382" y="561"/>
                    <a:pt x="322" y="61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9344674" y="-16997"/>
              <a:ext cx="598873" cy="392750"/>
            </a:xfrm>
            <a:custGeom>
              <a:rect b="b" l="l" r="r" t="t"/>
              <a:pathLst>
                <a:path extrusionOk="0" h="806" w="1229">
                  <a:moveTo>
                    <a:pt x="817" y="0"/>
                  </a:moveTo>
                  <a:cubicBezTo>
                    <a:pt x="996" y="6"/>
                    <a:pt x="1091" y="125"/>
                    <a:pt x="1175" y="245"/>
                  </a:cubicBezTo>
                  <a:cubicBezTo>
                    <a:pt x="1228" y="310"/>
                    <a:pt x="1151" y="394"/>
                    <a:pt x="1091" y="447"/>
                  </a:cubicBezTo>
                  <a:cubicBezTo>
                    <a:pt x="894" y="626"/>
                    <a:pt x="644" y="716"/>
                    <a:pt x="388" y="757"/>
                  </a:cubicBezTo>
                  <a:cubicBezTo>
                    <a:pt x="304" y="775"/>
                    <a:pt x="221" y="805"/>
                    <a:pt x="131" y="793"/>
                  </a:cubicBezTo>
                  <a:cubicBezTo>
                    <a:pt x="48" y="787"/>
                    <a:pt x="18" y="757"/>
                    <a:pt x="6" y="644"/>
                  </a:cubicBezTo>
                  <a:cubicBezTo>
                    <a:pt x="0" y="573"/>
                    <a:pt x="18" y="519"/>
                    <a:pt x="95" y="507"/>
                  </a:cubicBezTo>
                  <a:cubicBezTo>
                    <a:pt x="221" y="483"/>
                    <a:pt x="346" y="435"/>
                    <a:pt x="471" y="400"/>
                  </a:cubicBezTo>
                  <a:cubicBezTo>
                    <a:pt x="692" y="340"/>
                    <a:pt x="817" y="227"/>
                    <a:pt x="817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461226" y="-580785"/>
              <a:ext cx="535039" cy="270929"/>
            </a:xfrm>
            <a:custGeom>
              <a:rect b="b" l="l" r="r" t="t"/>
              <a:pathLst>
                <a:path extrusionOk="0" h="556" w="1098">
                  <a:moveTo>
                    <a:pt x="1068" y="293"/>
                  </a:moveTo>
                  <a:cubicBezTo>
                    <a:pt x="1050" y="340"/>
                    <a:pt x="1098" y="424"/>
                    <a:pt x="1020" y="466"/>
                  </a:cubicBezTo>
                  <a:cubicBezTo>
                    <a:pt x="907" y="537"/>
                    <a:pt x="782" y="555"/>
                    <a:pt x="668" y="507"/>
                  </a:cubicBezTo>
                  <a:cubicBezTo>
                    <a:pt x="531" y="442"/>
                    <a:pt x="388" y="430"/>
                    <a:pt x="239" y="466"/>
                  </a:cubicBezTo>
                  <a:cubicBezTo>
                    <a:pt x="180" y="484"/>
                    <a:pt x="132" y="466"/>
                    <a:pt x="90" y="442"/>
                  </a:cubicBezTo>
                  <a:cubicBezTo>
                    <a:pt x="7" y="394"/>
                    <a:pt x="1" y="358"/>
                    <a:pt x="54" y="281"/>
                  </a:cubicBezTo>
                  <a:cubicBezTo>
                    <a:pt x="60" y="275"/>
                    <a:pt x="66" y="269"/>
                    <a:pt x="66" y="257"/>
                  </a:cubicBezTo>
                  <a:cubicBezTo>
                    <a:pt x="132" y="126"/>
                    <a:pt x="203" y="1"/>
                    <a:pt x="388" y="72"/>
                  </a:cubicBezTo>
                  <a:cubicBezTo>
                    <a:pt x="573" y="7"/>
                    <a:pt x="752" y="42"/>
                    <a:pt x="931" y="120"/>
                  </a:cubicBezTo>
                  <a:lnTo>
                    <a:pt x="949" y="120"/>
                  </a:lnTo>
                  <a:cubicBezTo>
                    <a:pt x="1074" y="150"/>
                    <a:pt x="1074" y="150"/>
                    <a:pt x="1068" y="293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718819" y="-101297"/>
              <a:ext cx="566712" cy="273365"/>
            </a:xfrm>
            <a:custGeom>
              <a:rect b="b" l="l" r="r" t="t"/>
              <a:pathLst>
                <a:path extrusionOk="0" h="561" w="1163">
                  <a:moveTo>
                    <a:pt x="882" y="561"/>
                  </a:moveTo>
                  <a:cubicBezTo>
                    <a:pt x="763" y="531"/>
                    <a:pt x="620" y="507"/>
                    <a:pt x="471" y="531"/>
                  </a:cubicBezTo>
                  <a:cubicBezTo>
                    <a:pt x="447" y="531"/>
                    <a:pt x="435" y="513"/>
                    <a:pt x="429" y="501"/>
                  </a:cubicBezTo>
                  <a:cubicBezTo>
                    <a:pt x="346" y="382"/>
                    <a:pt x="239" y="298"/>
                    <a:pt x="113" y="245"/>
                  </a:cubicBezTo>
                  <a:cubicBezTo>
                    <a:pt x="89" y="239"/>
                    <a:pt x="84" y="221"/>
                    <a:pt x="60" y="209"/>
                  </a:cubicBezTo>
                  <a:cubicBezTo>
                    <a:pt x="24" y="185"/>
                    <a:pt x="0" y="155"/>
                    <a:pt x="18" y="120"/>
                  </a:cubicBezTo>
                  <a:cubicBezTo>
                    <a:pt x="30" y="84"/>
                    <a:pt x="72" y="90"/>
                    <a:pt x="101" y="90"/>
                  </a:cubicBezTo>
                  <a:cubicBezTo>
                    <a:pt x="250" y="72"/>
                    <a:pt x="400" y="90"/>
                    <a:pt x="531" y="24"/>
                  </a:cubicBezTo>
                  <a:cubicBezTo>
                    <a:pt x="566" y="0"/>
                    <a:pt x="614" y="12"/>
                    <a:pt x="656" y="30"/>
                  </a:cubicBezTo>
                  <a:cubicBezTo>
                    <a:pt x="787" y="96"/>
                    <a:pt x="912" y="161"/>
                    <a:pt x="1031" y="239"/>
                  </a:cubicBezTo>
                  <a:cubicBezTo>
                    <a:pt x="1145" y="310"/>
                    <a:pt x="1163" y="370"/>
                    <a:pt x="1133" y="442"/>
                  </a:cubicBezTo>
                  <a:cubicBezTo>
                    <a:pt x="1097" y="513"/>
                    <a:pt x="1026" y="561"/>
                    <a:pt x="882" y="56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464150" y="-1568510"/>
              <a:ext cx="561352" cy="206608"/>
            </a:xfrm>
            <a:custGeom>
              <a:rect b="b" l="l" r="r" t="t"/>
              <a:pathLst>
                <a:path extrusionOk="0" h="424" w="1152">
                  <a:moveTo>
                    <a:pt x="1127" y="424"/>
                  </a:moveTo>
                  <a:cubicBezTo>
                    <a:pt x="782" y="382"/>
                    <a:pt x="442" y="382"/>
                    <a:pt x="96" y="412"/>
                  </a:cubicBezTo>
                  <a:cubicBezTo>
                    <a:pt x="54" y="418"/>
                    <a:pt x="30" y="400"/>
                    <a:pt x="24" y="358"/>
                  </a:cubicBezTo>
                  <a:cubicBezTo>
                    <a:pt x="19" y="281"/>
                    <a:pt x="1" y="209"/>
                    <a:pt x="30" y="144"/>
                  </a:cubicBezTo>
                  <a:cubicBezTo>
                    <a:pt x="54" y="96"/>
                    <a:pt x="78" y="60"/>
                    <a:pt x="138" y="60"/>
                  </a:cubicBezTo>
                  <a:cubicBezTo>
                    <a:pt x="412" y="54"/>
                    <a:pt x="686" y="1"/>
                    <a:pt x="955" y="84"/>
                  </a:cubicBezTo>
                  <a:cubicBezTo>
                    <a:pt x="1121" y="132"/>
                    <a:pt x="1121" y="120"/>
                    <a:pt x="1139" y="293"/>
                  </a:cubicBezTo>
                  <a:cubicBezTo>
                    <a:pt x="1133" y="328"/>
                    <a:pt x="1151" y="382"/>
                    <a:pt x="1127" y="42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263876" y="2437942"/>
              <a:ext cx="691945" cy="363513"/>
            </a:xfrm>
            <a:custGeom>
              <a:rect b="b" l="l" r="r" t="t"/>
              <a:pathLst>
                <a:path extrusionOk="0" h="746" w="1420">
                  <a:moveTo>
                    <a:pt x="406" y="0"/>
                  </a:moveTo>
                  <a:cubicBezTo>
                    <a:pt x="418" y="60"/>
                    <a:pt x="435" y="107"/>
                    <a:pt x="447" y="167"/>
                  </a:cubicBezTo>
                  <a:cubicBezTo>
                    <a:pt x="471" y="256"/>
                    <a:pt x="525" y="334"/>
                    <a:pt x="590" y="394"/>
                  </a:cubicBezTo>
                  <a:cubicBezTo>
                    <a:pt x="728" y="513"/>
                    <a:pt x="859" y="513"/>
                    <a:pt x="1002" y="399"/>
                  </a:cubicBezTo>
                  <a:cubicBezTo>
                    <a:pt x="1067" y="346"/>
                    <a:pt x="1151" y="310"/>
                    <a:pt x="1151" y="167"/>
                  </a:cubicBezTo>
                  <a:cubicBezTo>
                    <a:pt x="1240" y="310"/>
                    <a:pt x="1306" y="417"/>
                    <a:pt x="1383" y="525"/>
                  </a:cubicBezTo>
                  <a:cubicBezTo>
                    <a:pt x="1419" y="578"/>
                    <a:pt x="1395" y="626"/>
                    <a:pt x="1371" y="674"/>
                  </a:cubicBezTo>
                  <a:cubicBezTo>
                    <a:pt x="1354" y="721"/>
                    <a:pt x="1312" y="745"/>
                    <a:pt x="1276" y="698"/>
                  </a:cubicBezTo>
                  <a:cubicBezTo>
                    <a:pt x="1157" y="572"/>
                    <a:pt x="1014" y="549"/>
                    <a:pt x="853" y="566"/>
                  </a:cubicBezTo>
                  <a:cubicBezTo>
                    <a:pt x="835" y="566"/>
                    <a:pt x="823" y="566"/>
                    <a:pt x="805" y="555"/>
                  </a:cubicBezTo>
                  <a:cubicBezTo>
                    <a:pt x="608" y="495"/>
                    <a:pt x="418" y="507"/>
                    <a:pt x="227" y="602"/>
                  </a:cubicBezTo>
                  <a:cubicBezTo>
                    <a:pt x="114" y="656"/>
                    <a:pt x="54" y="614"/>
                    <a:pt x="18" y="519"/>
                  </a:cubicBezTo>
                  <a:cubicBezTo>
                    <a:pt x="0" y="489"/>
                    <a:pt x="0" y="459"/>
                    <a:pt x="30" y="429"/>
                  </a:cubicBezTo>
                  <a:cubicBezTo>
                    <a:pt x="131" y="316"/>
                    <a:pt x="227" y="209"/>
                    <a:pt x="280" y="66"/>
                  </a:cubicBezTo>
                  <a:cubicBezTo>
                    <a:pt x="292" y="30"/>
                    <a:pt x="328" y="6"/>
                    <a:pt x="406" y="0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9053765" y="-560319"/>
              <a:ext cx="657347" cy="276289"/>
            </a:xfrm>
            <a:custGeom>
              <a:rect b="b" l="l" r="r" t="t"/>
              <a:pathLst>
                <a:path extrusionOk="0" h="567" w="1349">
                  <a:moveTo>
                    <a:pt x="1330" y="495"/>
                  </a:moveTo>
                  <a:cubicBezTo>
                    <a:pt x="1199" y="549"/>
                    <a:pt x="1050" y="555"/>
                    <a:pt x="907" y="561"/>
                  </a:cubicBezTo>
                  <a:cubicBezTo>
                    <a:pt x="865" y="567"/>
                    <a:pt x="824" y="555"/>
                    <a:pt x="806" y="507"/>
                  </a:cubicBezTo>
                  <a:cubicBezTo>
                    <a:pt x="782" y="471"/>
                    <a:pt x="752" y="442"/>
                    <a:pt x="728" y="406"/>
                  </a:cubicBezTo>
                  <a:cubicBezTo>
                    <a:pt x="639" y="281"/>
                    <a:pt x="543" y="209"/>
                    <a:pt x="376" y="263"/>
                  </a:cubicBezTo>
                  <a:cubicBezTo>
                    <a:pt x="281" y="292"/>
                    <a:pt x="174" y="298"/>
                    <a:pt x="78" y="281"/>
                  </a:cubicBezTo>
                  <a:cubicBezTo>
                    <a:pt x="43" y="269"/>
                    <a:pt x="1" y="257"/>
                    <a:pt x="7" y="209"/>
                  </a:cubicBezTo>
                  <a:cubicBezTo>
                    <a:pt x="7" y="161"/>
                    <a:pt x="61" y="137"/>
                    <a:pt x="96" y="143"/>
                  </a:cubicBezTo>
                  <a:cubicBezTo>
                    <a:pt x="281" y="191"/>
                    <a:pt x="430" y="84"/>
                    <a:pt x="597" y="24"/>
                  </a:cubicBezTo>
                  <a:cubicBezTo>
                    <a:pt x="663" y="0"/>
                    <a:pt x="722" y="0"/>
                    <a:pt x="788" y="30"/>
                  </a:cubicBezTo>
                  <a:cubicBezTo>
                    <a:pt x="997" y="131"/>
                    <a:pt x="1181" y="263"/>
                    <a:pt x="1330" y="436"/>
                  </a:cubicBezTo>
                  <a:cubicBezTo>
                    <a:pt x="1330" y="447"/>
                    <a:pt x="1348" y="465"/>
                    <a:pt x="1330" y="495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604091" y="-40386"/>
              <a:ext cx="523831" cy="334763"/>
            </a:xfrm>
            <a:custGeom>
              <a:rect b="b" l="l" r="r" t="t"/>
              <a:pathLst>
                <a:path extrusionOk="0" h="687" w="1075">
                  <a:moveTo>
                    <a:pt x="1074" y="567"/>
                  </a:moveTo>
                  <a:cubicBezTo>
                    <a:pt x="1008" y="591"/>
                    <a:pt x="931" y="615"/>
                    <a:pt x="865" y="644"/>
                  </a:cubicBezTo>
                  <a:cubicBezTo>
                    <a:pt x="770" y="686"/>
                    <a:pt x="669" y="686"/>
                    <a:pt x="579" y="621"/>
                  </a:cubicBezTo>
                  <a:cubicBezTo>
                    <a:pt x="400" y="477"/>
                    <a:pt x="192" y="376"/>
                    <a:pt x="61" y="179"/>
                  </a:cubicBezTo>
                  <a:cubicBezTo>
                    <a:pt x="43" y="156"/>
                    <a:pt x="25" y="126"/>
                    <a:pt x="13" y="96"/>
                  </a:cubicBezTo>
                  <a:cubicBezTo>
                    <a:pt x="1" y="60"/>
                    <a:pt x="13" y="24"/>
                    <a:pt x="66" y="18"/>
                  </a:cubicBezTo>
                  <a:cubicBezTo>
                    <a:pt x="132" y="6"/>
                    <a:pt x="204" y="6"/>
                    <a:pt x="275" y="1"/>
                  </a:cubicBezTo>
                  <a:cubicBezTo>
                    <a:pt x="299" y="1"/>
                    <a:pt x="323" y="1"/>
                    <a:pt x="329" y="24"/>
                  </a:cubicBezTo>
                  <a:cubicBezTo>
                    <a:pt x="424" y="239"/>
                    <a:pt x="651" y="257"/>
                    <a:pt x="836" y="317"/>
                  </a:cubicBezTo>
                  <a:cubicBezTo>
                    <a:pt x="1008" y="382"/>
                    <a:pt x="1008" y="376"/>
                    <a:pt x="1074" y="567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505082" y="2240105"/>
              <a:ext cx="267519" cy="410292"/>
            </a:xfrm>
            <a:custGeom>
              <a:rect b="b" l="l" r="r" t="t"/>
              <a:pathLst>
                <a:path extrusionOk="0" h="842" w="549">
                  <a:moveTo>
                    <a:pt x="519" y="24"/>
                  </a:moveTo>
                  <a:cubicBezTo>
                    <a:pt x="513" y="215"/>
                    <a:pt x="549" y="388"/>
                    <a:pt x="531" y="555"/>
                  </a:cubicBezTo>
                  <a:cubicBezTo>
                    <a:pt x="519" y="633"/>
                    <a:pt x="483" y="704"/>
                    <a:pt x="417" y="752"/>
                  </a:cubicBezTo>
                  <a:cubicBezTo>
                    <a:pt x="364" y="794"/>
                    <a:pt x="322" y="841"/>
                    <a:pt x="245" y="805"/>
                  </a:cubicBezTo>
                  <a:cubicBezTo>
                    <a:pt x="173" y="770"/>
                    <a:pt x="95" y="734"/>
                    <a:pt x="95" y="627"/>
                  </a:cubicBezTo>
                  <a:cubicBezTo>
                    <a:pt x="95" y="555"/>
                    <a:pt x="90" y="478"/>
                    <a:pt x="90" y="406"/>
                  </a:cubicBezTo>
                  <a:cubicBezTo>
                    <a:pt x="95" y="323"/>
                    <a:pt x="125" y="233"/>
                    <a:pt x="42" y="156"/>
                  </a:cubicBezTo>
                  <a:cubicBezTo>
                    <a:pt x="0" y="120"/>
                    <a:pt x="42" y="60"/>
                    <a:pt x="60" y="1"/>
                  </a:cubicBezTo>
                  <a:cubicBezTo>
                    <a:pt x="209" y="84"/>
                    <a:pt x="352" y="114"/>
                    <a:pt x="519" y="24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8554298" y="-1818487"/>
              <a:ext cx="389828" cy="212942"/>
            </a:xfrm>
            <a:custGeom>
              <a:rect b="b" l="l" r="r" t="t"/>
              <a:pathLst>
                <a:path extrusionOk="0" h="437" w="800">
                  <a:moveTo>
                    <a:pt x="30" y="436"/>
                  </a:moveTo>
                  <a:cubicBezTo>
                    <a:pt x="0" y="287"/>
                    <a:pt x="24" y="162"/>
                    <a:pt x="149" y="66"/>
                  </a:cubicBezTo>
                  <a:cubicBezTo>
                    <a:pt x="173" y="49"/>
                    <a:pt x="197" y="31"/>
                    <a:pt x="221" y="19"/>
                  </a:cubicBezTo>
                  <a:cubicBezTo>
                    <a:pt x="370" y="1"/>
                    <a:pt x="525" y="1"/>
                    <a:pt x="674" y="31"/>
                  </a:cubicBezTo>
                  <a:cubicBezTo>
                    <a:pt x="716" y="37"/>
                    <a:pt x="734" y="78"/>
                    <a:pt x="752" y="120"/>
                  </a:cubicBezTo>
                  <a:cubicBezTo>
                    <a:pt x="799" y="215"/>
                    <a:pt x="775" y="311"/>
                    <a:pt x="799" y="424"/>
                  </a:cubicBezTo>
                  <a:cubicBezTo>
                    <a:pt x="662" y="430"/>
                    <a:pt x="537" y="388"/>
                    <a:pt x="412" y="394"/>
                  </a:cubicBezTo>
                  <a:cubicBezTo>
                    <a:pt x="287" y="400"/>
                    <a:pt x="161" y="436"/>
                    <a:pt x="30" y="436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508006" y="-316189"/>
              <a:ext cx="406883" cy="218303"/>
            </a:xfrm>
            <a:custGeom>
              <a:rect b="b" l="l" r="r" t="t"/>
              <a:pathLst>
                <a:path extrusionOk="0" h="448" w="835">
                  <a:moveTo>
                    <a:pt x="602" y="441"/>
                  </a:moveTo>
                  <a:cubicBezTo>
                    <a:pt x="471" y="394"/>
                    <a:pt x="298" y="447"/>
                    <a:pt x="143" y="364"/>
                  </a:cubicBezTo>
                  <a:cubicBezTo>
                    <a:pt x="54" y="316"/>
                    <a:pt x="0" y="155"/>
                    <a:pt x="78" y="84"/>
                  </a:cubicBezTo>
                  <a:cubicBezTo>
                    <a:pt x="143" y="24"/>
                    <a:pt x="239" y="0"/>
                    <a:pt x="328" y="30"/>
                  </a:cubicBezTo>
                  <a:cubicBezTo>
                    <a:pt x="447" y="78"/>
                    <a:pt x="566" y="107"/>
                    <a:pt x="704" y="96"/>
                  </a:cubicBezTo>
                  <a:cubicBezTo>
                    <a:pt x="733" y="96"/>
                    <a:pt x="763" y="107"/>
                    <a:pt x="769" y="125"/>
                  </a:cubicBezTo>
                  <a:cubicBezTo>
                    <a:pt x="799" y="191"/>
                    <a:pt x="835" y="262"/>
                    <a:pt x="823" y="340"/>
                  </a:cubicBezTo>
                  <a:cubicBezTo>
                    <a:pt x="799" y="412"/>
                    <a:pt x="721" y="447"/>
                    <a:pt x="602" y="44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10975" y="572617"/>
              <a:ext cx="323070" cy="232921"/>
            </a:xfrm>
            <a:custGeom>
              <a:rect b="b" l="l" r="r" t="t"/>
              <a:pathLst>
                <a:path extrusionOk="0" h="478" w="663">
                  <a:moveTo>
                    <a:pt x="358" y="42"/>
                  </a:moveTo>
                  <a:cubicBezTo>
                    <a:pt x="543" y="42"/>
                    <a:pt x="662" y="179"/>
                    <a:pt x="633" y="328"/>
                  </a:cubicBezTo>
                  <a:cubicBezTo>
                    <a:pt x="609" y="436"/>
                    <a:pt x="543" y="477"/>
                    <a:pt x="442" y="477"/>
                  </a:cubicBezTo>
                  <a:cubicBezTo>
                    <a:pt x="293" y="471"/>
                    <a:pt x="179" y="400"/>
                    <a:pt x="66" y="316"/>
                  </a:cubicBezTo>
                  <a:cubicBezTo>
                    <a:pt x="1" y="263"/>
                    <a:pt x="24" y="161"/>
                    <a:pt x="102" y="132"/>
                  </a:cubicBezTo>
                  <a:cubicBezTo>
                    <a:pt x="191" y="90"/>
                    <a:pt x="263" y="0"/>
                    <a:pt x="358" y="4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967028" y="-420955"/>
              <a:ext cx="398112" cy="160316"/>
            </a:xfrm>
            <a:custGeom>
              <a:rect b="b" l="l" r="r" t="t"/>
              <a:pathLst>
                <a:path extrusionOk="0" h="329" w="817">
                  <a:moveTo>
                    <a:pt x="0" y="328"/>
                  </a:moveTo>
                  <a:cubicBezTo>
                    <a:pt x="48" y="203"/>
                    <a:pt x="137" y="114"/>
                    <a:pt x="256" y="102"/>
                  </a:cubicBezTo>
                  <a:cubicBezTo>
                    <a:pt x="453" y="90"/>
                    <a:pt x="674" y="1"/>
                    <a:pt x="817" y="251"/>
                  </a:cubicBezTo>
                  <a:cubicBezTo>
                    <a:pt x="668" y="245"/>
                    <a:pt x="525" y="203"/>
                    <a:pt x="388" y="209"/>
                  </a:cubicBezTo>
                  <a:cubicBezTo>
                    <a:pt x="250" y="209"/>
                    <a:pt x="131" y="275"/>
                    <a:pt x="0" y="32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650293" y="-1978316"/>
              <a:ext cx="200761" cy="111100"/>
            </a:xfrm>
            <a:custGeom>
              <a:rect b="b" l="l" r="r" t="t"/>
              <a:pathLst>
                <a:path extrusionOk="0" h="228" w="412">
                  <a:moveTo>
                    <a:pt x="0" y="222"/>
                  </a:moveTo>
                  <a:cubicBezTo>
                    <a:pt x="54" y="96"/>
                    <a:pt x="90" y="1"/>
                    <a:pt x="239" y="19"/>
                  </a:cubicBezTo>
                  <a:cubicBezTo>
                    <a:pt x="280" y="31"/>
                    <a:pt x="328" y="7"/>
                    <a:pt x="382" y="1"/>
                  </a:cubicBezTo>
                  <a:cubicBezTo>
                    <a:pt x="400" y="61"/>
                    <a:pt x="412" y="120"/>
                    <a:pt x="412" y="192"/>
                  </a:cubicBezTo>
                  <a:cubicBezTo>
                    <a:pt x="340" y="227"/>
                    <a:pt x="274" y="210"/>
                    <a:pt x="209" y="216"/>
                  </a:cubicBezTo>
                  <a:cubicBezTo>
                    <a:pt x="149" y="216"/>
                    <a:pt x="90" y="216"/>
                    <a:pt x="0" y="222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246333" y="-403413"/>
              <a:ext cx="215380" cy="134003"/>
            </a:xfrm>
            <a:custGeom>
              <a:rect b="b" l="l" r="r" t="t"/>
              <a:pathLst>
                <a:path extrusionOk="0" h="275" w="442">
                  <a:moveTo>
                    <a:pt x="0" y="48"/>
                  </a:moveTo>
                  <a:cubicBezTo>
                    <a:pt x="179" y="0"/>
                    <a:pt x="179" y="0"/>
                    <a:pt x="442" y="209"/>
                  </a:cubicBezTo>
                  <a:cubicBezTo>
                    <a:pt x="418" y="245"/>
                    <a:pt x="376" y="275"/>
                    <a:pt x="346" y="239"/>
                  </a:cubicBezTo>
                  <a:cubicBezTo>
                    <a:pt x="257" y="125"/>
                    <a:pt x="138" y="84"/>
                    <a:pt x="0" y="48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414934" y="-77420"/>
              <a:ext cx="614954" cy="516519"/>
            </a:xfrm>
            <a:custGeom>
              <a:rect b="b" l="l" r="r" t="t"/>
              <a:pathLst>
                <a:path extrusionOk="0" h="1060" w="1262">
                  <a:moveTo>
                    <a:pt x="437" y="1"/>
                  </a:moveTo>
                  <a:cubicBezTo>
                    <a:pt x="399" y="1"/>
                    <a:pt x="357" y="2"/>
                    <a:pt x="310" y="5"/>
                  </a:cubicBezTo>
                  <a:cubicBezTo>
                    <a:pt x="108" y="77"/>
                    <a:pt x="72" y="184"/>
                    <a:pt x="96" y="410"/>
                  </a:cubicBezTo>
                  <a:cubicBezTo>
                    <a:pt x="102" y="542"/>
                    <a:pt x="78" y="732"/>
                    <a:pt x="42" y="852"/>
                  </a:cubicBezTo>
                  <a:cubicBezTo>
                    <a:pt x="0" y="1001"/>
                    <a:pt x="78" y="1024"/>
                    <a:pt x="209" y="1024"/>
                  </a:cubicBezTo>
                  <a:cubicBezTo>
                    <a:pt x="246" y="1024"/>
                    <a:pt x="346" y="1057"/>
                    <a:pt x="413" y="1057"/>
                  </a:cubicBezTo>
                  <a:cubicBezTo>
                    <a:pt x="431" y="1057"/>
                    <a:pt x="448" y="1055"/>
                    <a:pt x="459" y="1048"/>
                  </a:cubicBezTo>
                  <a:cubicBezTo>
                    <a:pt x="529" y="1040"/>
                    <a:pt x="575" y="1038"/>
                    <a:pt x="611" y="1038"/>
                  </a:cubicBezTo>
                  <a:cubicBezTo>
                    <a:pt x="683" y="1038"/>
                    <a:pt x="716" y="1048"/>
                    <a:pt x="823" y="1048"/>
                  </a:cubicBezTo>
                  <a:cubicBezTo>
                    <a:pt x="864" y="1056"/>
                    <a:pt x="902" y="1059"/>
                    <a:pt x="936" y="1059"/>
                  </a:cubicBezTo>
                  <a:cubicBezTo>
                    <a:pt x="1212" y="1059"/>
                    <a:pt x="1262" y="826"/>
                    <a:pt x="1240" y="428"/>
                  </a:cubicBezTo>
                  <a:cubicBezTo>
                    <a:pt x="1234" y="393"/>
                    <a:pt x="1234" y="315"/>
                    <a:pt x="1228" y="232"/>
                  </a:cubicBezTo>
                  <a:cubicBezTo>
                    <a:pt x="1199" y="35"/>
                    <a:pt x="1056" y="23"/>
                    <a:pt x="883" y="23"/>
                  </a:cubicBezTo>
                  <a:cubicBezTo>
                    <a:pt x="861" y="24"/>
                    <a:pt x="841" y="25"/>
                    <a:pt x="821" y="25"/>
                  </a:cubicBezTo>
                  <a:cubicBezTo>
                    <a:pt x="697" y="25"/>
                    <a:pt x="607" y="1"/>
                    <a:pt x="437" y="1"/>
                  </a:cubicBezTo>
                  <a:close/>
                </a:path>
              </a:pathLst>
            </a:custGeom>
            <a:solidFill>
              <a:srgbClr val="92D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_1_3_1_1_1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11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447" name="Google Shape;1447;p11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1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1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1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9" name="Google Shape;1579;p11"/>
          <p:cNvSpPr/>
          <p:nvPr/>
        </p:nvSpPr>
        <p:spPr>
          <a:xfrm rot="5400000">
            <a:off x="2571500" y="-1869400"/>
            <a:ext cx="4706100" cy="8409000"/>
          </a:xfrm>
          <a:prstGeom prst="diagStripe">
            <a:avLst>
              <a:gd fmla="val 62021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11"/>
          <p:cNvSpPr txBox="1"/>
          <p:nvPr>
            <p:ph idx="1" type="subTitle"/>
          </p:nvPr>
        </p:nvSpPr>
        <p:spPr>
          <a:xfrm>
            <a:off x="2026500" y="1956050"/>
            <a:ext cx="50910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1" name="Google Shape;1581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582" name="Google Shape;1582;p11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583" name="Google Shape;1583;p11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4" name="Google Shape;1584;p11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5" name="Google Shape;1585;p11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6" name="Google Shape;1586;p11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11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8" name="Google Shape;1588;p11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9" name="Google Shape;1589;p11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0" name="Google Shape;1590;p11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1" name="Google Shape;1591;p11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11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3" name="Google Shape;1593;p11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4" name="Google Shape;1594;p11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5" name="Google Shape;1595;p11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596" name="Google Shape;1596;p1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7" name="Google Shape;1597;p11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12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600" name="Google Shape;1600;p12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2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2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2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2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2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2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2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2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2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2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2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2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2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2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2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2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2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2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2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2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2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2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2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2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2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2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2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2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2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2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2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2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2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2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2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2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2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2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2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2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2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2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2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2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2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2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2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2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2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2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2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2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2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2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2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2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2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2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2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2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2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2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2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2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2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2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2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2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2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2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2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2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2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2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2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2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2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2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2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2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2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2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2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2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2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2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2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2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2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2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2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2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2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2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2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2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2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2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2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2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2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2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2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2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2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2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2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2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2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2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2" name="Google Shape;1732;p12"/>
          <p:cNvSpPr txBox="1"/>
          <p:nvPr>
            <p:ph type="title"/>
          </p:nvPr>
        </p:nvSpPr>
        <p:spPr>
          <a:xfrm>
            <a:off x="1443200" y="670450"/>
            <a:ext cx="62577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33" name="Google Shape;1733;p12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734" name="Google Shape;1734;p12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5" name="Google Shape;1735;p12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6" name="Google Shape;1736;p12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7" name="Google Shape;1737;p12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8" name="Google Shape;1738;p12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9" name="Google Shape;1739;p12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0" name="Google Shape;1740;p12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1" name="Google Shape;1741;p12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2" name="Google Shape;1742;p12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3" name="Google Shape;1743;p12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4" name="Google Shape;1744;p12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5" name="Google Shape;1745;p12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6" name="Google Shape;1746;p12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747" name="Google Shape;1747;p1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8" name="Google Shape;1748;p12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3"/>
          <p:cNvSpPr txBox="1"/>
          <p:nvPr>
            <p:ph type="title"/>
          </p:nvPr>
        </p:nvSpPr>
        <p:spPr>
          <a:xfrm>
            <a:off x="4495250" y="1121700"/>
            <a:ext cx="39765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51" name="Google Shape;1751;p13"/>
          <p:cNvSpPr/>
          <p:nvPr/>
        </p:nvSpPr>
        <p:spPr>
          <a:xfrm rot="10800000">
            <a:off x="225" y="150"/>
            <a:ext cx="9152400" cy="5128800"/>
          </a:xfrm>
          <a:prstGeom prst="rect">
            <a:avLst/>
          </a:prstGeom>
          <a:solidFill>
            <a:srgbClr val="205672">
              <a:alpha val="4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2" name="Google Shape;1752;p13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753" name="Google Shape;1753;p13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4" name="Google Shape;1754;p13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5" name="Google Shape;1755;p13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6" name="Google Shape;1756;p13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7" name="Google Shape;1757;p13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8" name="Google Shape;1758;p13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9" name="Google Shape;1759;p13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0" name="Google Shape;1760;p13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1" name="Google Shape;1761;p13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2" name="Google Shape;1762;p13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3" name="Google Shape;1763;p13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4" name="Google Shape;1764;p13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5" name="Google Shape;1765;p13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766" name="Google Shape;1766;p1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7" name="Google Shape;1767;p13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_1_1_1_1_1_3_1_1_1_1_1"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oogle Shape;1769;p14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770" name="Google Shape;1770;p14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4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4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4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4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4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4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4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4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4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4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4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4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4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4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4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4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4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4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4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4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4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4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4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4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4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4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4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4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4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4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4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4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4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4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4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4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4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4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4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4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4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4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4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4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4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4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4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4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4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4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4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4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4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4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4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4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4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4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4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4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4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4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4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4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4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4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2" name="Google Shape;1902;p14"/>
          <p:cNvSpPr/>
          <p:nvPr/>
        </p:nvSpPr>
        <p:spPr>
          <a:xfrm rot="10800000">
            <a:off x="911038" y="-1786262"/>
            <a:ext cx="3444775" cy="8716025"/>
          </a:xfrm>
          <a:prstGeom prst="flowChartMerge">
            <a:avLst/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14"/>
          <p:cNvSpPr txBox="1"/>
          <p:nvPr>
            <p:ph type="title"/>
          </p:nvPr>
        </p:nvSpPr>
        <p:spPr>
          <a:xfrm>
            <a:off x="855025" y="1880625"/>
            <a:ext cx="3556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04" name="Google Shape;1904;p14"/>
          <p:cNvSpPr txBox="1"/>
          <p:nvPr>
            <p:ph idx="1" type="subTitle"/>
          </p:nvPr>
        </p:nvSpPr>
        <p:spPr>
          <a:xfrm>
            <a:off x="985825" y="2591325"/>
            <a:ext cx="3295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05" name="Google Shape;1905;p14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906" name="Google Shape;1906;p14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7" name="Google Shape;1907;p14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8" name="Google Shape;1908;p14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9" name="Google Shape;1909;p14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0" name="Google Shape;1910;p14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1" name="Google Shape;1911;p14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2" name="Google Shape;1912;p14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3" name="Google Shape;1913;p14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4" name="Google Shape;1914;p14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5" name="Google Shape;1915;p14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6" name="Google Shape;1916;p14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7" name="Google Shape;1917;p14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8" name="Google Shape;1918;p14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919" name="Google Shape;1919;p1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0" name="Google Shape;1920;p1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15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923" name="Google Shape;1923;p15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5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5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5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5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5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5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5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5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5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5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5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5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5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5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5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5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5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5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5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5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5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5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5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5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5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5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5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5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5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5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5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5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5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5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5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5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5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5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5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5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5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5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5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5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5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5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5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5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5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5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5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5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5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5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5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5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5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5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5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5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5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5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5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5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5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5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5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5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5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5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5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5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5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5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5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5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5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5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5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5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5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5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5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5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5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5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5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5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5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5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5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5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5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5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5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5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5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5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5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5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5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5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5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5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5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5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5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5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5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5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5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5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5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5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5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5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5" name="Google Shape;2055;p15"/>
          <p:cNvSpPr txBox="1"/>
          <p:nvPr>
            <p:ph type="ctrTitle"/>
          </p:nvPr>
        </p:nvSpPr>
        <p:spPr>
          <a:xfrm>
            <a:off x="741750" y="747548"/>
            <a:ext cx="3353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6" name="Google Shape;2056;p15"/>
          <p:cNvSpPr txBox="1"/>
          <p:nvPr>
            <p:ph idx="1" type="subTitle"/>
          </p:nvPr>
        </p:nvSpPr>
        <p:spPr>
          <a:xfrm>
            <a:off x="691609" y="1649070"/>
            <a:ext cx="34536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7" name="Google Shape;2057;p15"/>
          <p:cNvSpPr txBox="1"/>
          <p:nvPr/>
        </p:nvSpPr>
        <p:spPr>
          <a:xfrm>
            <a:off x="833800" y="3473150"/>
            <a:ext cx="320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58" name="Google Shape;2058;p15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059" name="Google Shape;2059;p15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0" name="Google Shape;2060;p15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1" name="Google Shape;2061;p15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2" name="Google Shape;2062;p15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3" name="Google Shape;2063;p15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4" name="Google Shape;2064;p15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5" name="Google Shape;2065;p15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6" name="Google Shape;2066;p15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7" name="Google Shape;2067;p15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8" name="Google Shape;2068;p15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9" name="Google Shape;2069;p15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0" name="Google Shape;2070;p15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1" name="Google Shape;2071;p15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072" name="Google Shape;2072;p1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3" name="Google Shape;2073;p15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3"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16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076" name="Google Shape;2076;p16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6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6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6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6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6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6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6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6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6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6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6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6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6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6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6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6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6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6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6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6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6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6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6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6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6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6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6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6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6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6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6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6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6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6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6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6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6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6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6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6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6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6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6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6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6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6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6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6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6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6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6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6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6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6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6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6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6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6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6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6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6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6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6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6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6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6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6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6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6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6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6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6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6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6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6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6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6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6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6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6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6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6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6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6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6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6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6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6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16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16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16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8" name="Google Shape;220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09" name="Google Shape;2209;p16"/>
          <p:cNvSpPr txBox="1"/>
          <p:nvPr>
            <p:ph idx="1" type="subTitle"/>
          </p:nvPr>
        </p:nvSpPr>
        <p:spPr>
          <a:xfrm>
            <a:off x="720000" y="1388474"/>
            <a:ext cx="3852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0" name="Google Shape;2210;p16"/>
          <p:cNvSpPr txBox="1"/>
          <p:nvPr>
            <p:ph idx="2" type="subTitle"/>
          </p:nvPr>
        </p:nvSpPr>
        <p:spPr>
          <a:xfrm>
            <a:off x="4572000" y="1388474"/>
            <a:ext cx="3852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1" name="Google Shape;2211;p16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212" name="Google Shape;2212;p16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3" name="Google Shape;2213;p16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4" name="Google Shape;2214;p16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5" name="Google Shape;2215;p16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6" name="Google Shape;2216;p16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7" name="Google Shape;2217;p16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8" name="Google Shape;2218;p16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9" name="Google Shape;2219;p16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0" name="Google Shape;2220;p16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1" name="Google Shape;2221;p16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2" name="Google Shape;2222;p16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3" name="Google Shape;2223;p16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4" name="Google Shape;2224;p16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225" name="Google Shape;2225;p1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6" name="Google Shape;2226;p16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8" name="Google Shape;2228;p17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229" name="Google Shape;2229;p17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7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7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7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7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7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7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7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7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7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7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7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7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7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7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7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7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7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7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7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7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7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17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17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7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7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7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7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7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7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7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7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17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17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17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17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17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17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17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17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17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17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17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17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17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17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17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17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17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17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17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17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17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17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17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17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17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17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17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17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17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17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17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17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17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17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17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17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17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17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17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17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17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17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17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17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17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17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17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17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17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17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17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17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1" name="Google Shape;23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62" name="Google Shape;2362;p17"/>
          <p:cNvSpPr/>
          <p:nvPr/>
        </p:nvSpPr>
        <p:spPr>
          <a:xfrm rot="5400000">
            <a:off x="-305250" y="1414500"/>
            <a:ext cx="3687000" cy="3076500"/>
          </a:xfrm>
          <a:prstGeom prst="parallelogram">
            <a:avLst>
              <a:gd fmla="val 24698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17"/>
          <p:cNvSpPr/>
          <p:nvPr/>
        </p:nvSpPr>
        <p:spPr>
          <a:xfrm flipH="1" rot="5400000">
            <a:off x="5762250" y="1414500"/>
            <a:ext cx="3687000" cy="3076500"/>
          </a:xfrm>
          <a:prstGeom prst="parallelogram">
            <a:avLst>
              <a:gd fmla="val 24698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17"/>
          <p:cNvSpPr txBox="1"/>
          <p:nvPr>
            <p:ph idx="2" type="title"/>
          </p:nvPr>
        </p:nvSpPr>
        <p:spPr>
          <a:xfrm>
            <a:off x="720000" y="25169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5" name="Google Shape;2365;p17"/>
          <p:cNvSpPr txBox="1"/>
          <p:nvPr>
            <p:ph idx="1" type="subTitle"/>
          </p:nvPr>
        </p:nvSpPr>
        <p:spPr>
          <a:xfrm>
            <a:off x="720000" y="2941000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6" name="Google Shape;2366;p17"/>
          <p:cNvSpPr txBox="1"/>
          <p:nvPr>
            <p:ph idx="3" type="title"/>
          </p:nvPr>
        </p:nvSpPr>
        <p:spPr>
          <a:xfrm>
            <a:off x="3403800" y="25169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7" name="Google Shape;2367;p17"/>
          <p:cNvSpPr txBox="1"/>
          <p:nvPr>
            <p:ph idx="4" type="subTitle"/>
          </p:nvPr>
        </p:nvSpPr>
        <p:spPr>
          <a:xfrm>
            <a:off x="3403800" y="2941000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8" name="Google Shape;2368;p17"/>
          <p:cNvSpPr txBox="1"/>
          <p:nvPr>
            <p:ph idx="5" type="title"/>
          </p:nvPr>
        </p:nvSpPr>
        <p:spPr>
          <a:xfrm>
            <a:off x="6087600" y="25169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9" name="Google Shape;2369;p17"/>
          <p:cNvSpPr txBox="1"/>
          <p:nvPr>
            <p:ph idx="6" type="subTitle"/>
          </p:nvPr>
        </p:nvSpPr>
        <p:spPr>
          <a:xfrm>
            <a:off x="6087600" y="2941000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0" name="Google Shape;2370;p17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371" name="Google Shape;2371;p17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2" name="Google Shape;2372;p17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3" name="Google Shape;2373;p17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4" name="Google Shape;2374;p17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5" name="Google Shape;2375;p17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6" name="Google Shape;2376;p17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7" name="Google Shape;2377;p17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8" name="Google Shape;2378;p17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9" name="Google Shape;2379;p17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0" name="Google Shape;2380;p17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1" name="Google Shape;2381;p17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2" name="Google Shape;2382;p17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83" name="Google Shape;2383;p17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84" name="Google Shape;2384;p1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5" name="Google Shape;2385;p17"/>
          <p:cNvSpPr txBox="1"/>
          <p:nvPr>
            <p:ph idx="7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1_1_1_3_1_1_1_1"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7" name="Google Shape;2387;p1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388" name="Google Shape;2388;p1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0" name="Google Shape;2520;p18"/>
          <p:cNvSpPr txBox="1"/>
          <p:nvPr>
            <p:ph type="title"/>
          </p:nvPr>
        </p:nvSpPr>
        <p:spPr>
          <a:xfrm>
            <a:off x="720000" y="545125"/>
            <a:ext cx="42891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21" name="Google Shape;2521;p18"/>
          <p:cNvSpPr txBox="1"/>
          <p:nvPr>
            <p:ph idx="1" type="subTitle"/>
          </p:nvPr>
        </p:nvSpPr>
        <p:spPr>
          <a:xfrm>
            <a:off x="720000" y="3390877"/>
            <a:ext cx="36018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522" name="Google Shape;2522;p18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523" name="Google Shape;2523;p18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4" name="Google Shape;2524;p18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5" name="Google Shape;2525;p18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6" name="Google Shape;2526;p18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7" name="Google Shape;2527;p18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8" name="Google Shape;2528;p18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9" name="Google Shape;2529;p18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0" name="Google Shape;2530;p18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1" name="Google Shape;2531;p18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2" name="Google Shape;2532;p18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3" name="Google Shape;2533;p18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4" name="Google Shape;2534;p18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5" name="Google Shape;2535;p18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36" name="Google Shape;2536;p1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7" name="Google Shape;2537;p18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" name="Google Shape;2539;p1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540" name="Google Shape;2540;p1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1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1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1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1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1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1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1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1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1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1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1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1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1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1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1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1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1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1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1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1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1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1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1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1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1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1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1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1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1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1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1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1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1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1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1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1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1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1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1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1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1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1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1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1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1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1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1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1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1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1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1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1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1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1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1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1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1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1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1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1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1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1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1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1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1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1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1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1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1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1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1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1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1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1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1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1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1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1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1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1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1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1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1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1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1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1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1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1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1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1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1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1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1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1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1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1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1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1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1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1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1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1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1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1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1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1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1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1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1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1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1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1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1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1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1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1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1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1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1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2" name="Google Shape;267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73" name="Google Shape;2673;p19"/>
          <p:cNvSpPr txBox="1"/>
          <p:nvPr>
            <p:ph idx="2" type="title"/>
          </p:nvPr>
        </p:nvSpPr>
        <p:spPr>
          <a:xfrm>
            <a:off x="1195863" y="19876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4" name="Google Shape;2674;p19"/>
          <p:cNvSpPr txBox="1"/>
          <p:nvPr>
            <p:ph idx="1" type="subTitle"/>
          </p:nvPr>
        </p:nvSpPr>
        <p:spPr>
          <a:xfrm>
            <a:off x="1609713" y="2467390"/>
            <a:ext cx="2039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5" name="Google Shape;2675;p19"/>
          <p:cNvSpPr txBox="1"/>
          <p:nvPr>
            <p:ph idx="3" type="title"/>
          </p:nvPr>
        </p:nvSpPr>
        <p:spPr>
          <a:xfrm>
            <a:off x="5081043" y="19876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6" name="Google Shape;2676;p19"/>
          <p:cNvSpPr txBox="1"/>
          <p:nvPr>
            <p:ph idx="4" type="subTitle"/>
          </p:nvPr>
        </p:nvSpPr>
        <p:spPr>
          <a:xfrm>
            <a:off x="5494893" y="2467390"/>
            <a:ext cx="2039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7" name="Google Shape;2677;p19"/>
          <p:cNvSpPr txBox="1"/>
          <p:nvPr>
            <p:ph idx="5" type="title"/>
          </p:nvPr>
        </p:nvSpPr>
        <p:spPr>
          <a:xfrm>
            <a:off x="1195863" y="36496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8" name="Google Shape;2678;p19"/>
          <p:cNvSpPr txBox="1"/>
          <p:nvPr>
            <p:ph idx="6" type="subTitle"/>
          </p:nvPr>
        </p:nvSpPr>
        <p:spPr>
          <a:xfrm>
            <a:off x="1609713" y="4129390"/>
            <a:ext cx="2039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9" name="Google Shape;2679;p19"/>
          <p:cNvSpPr txBox="1"/>
          <p:nvPr>
            <p:ph idx="7" type="title"/>
          </p:nvPr>
        </p:nvSpPr>
        <p:spPr>
          <a:xfrm>
            <a:off x="5081043" y="36496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80" name="Google Shape;2680;p19"/>
          <p:cNvSpPr txBox="1"/>
          <p:nvPr>
            <p:ph idx="8" type="subTitle"/>
          </p:nvPr>
        </p:nvSpPr>
        <p:spPr>
          <a:xfrm>
            <a:off x="5494893" y="4129390"/>
            <a:ext cx="2039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81" name="Google Shape;2681;p19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682" name="Google Shape;2682;p19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3" name="Google Shape;2683;p19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4" name="Google Shape;2684;p19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5" name="Google Shape;2685;p19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6" name="Google Shape;2686;p19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7" name="Google Shape;2687;p19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8" name="Google Shape;2688;p19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9" name="Google Shape;2689;p19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0" name="Google Shape;2690;p19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1" name="Google Shape;2691;p19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2" name="Google Shape;2692;p19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3" name="Google Shape;2693;p19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4" name="Google Shape;2694;p19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695" name="Google Shape;2695;p1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6" name="Google Shape;2696;p19"/>
          <p:cNvSpPr txBox="1"/>
          <p:nvPr>
            <p:ph idx="9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8" name="Google Shape;2698;p20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699" name="Google Shape;2699;p20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0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0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0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0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0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0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0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0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0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0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0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0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0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0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0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0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0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0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0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0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0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0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0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0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0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0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0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0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0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0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0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0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0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0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0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0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0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0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0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0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0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0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0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0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0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0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0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0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0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0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0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0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0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0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0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0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0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0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0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0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0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0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0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0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0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0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0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0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0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0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0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0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0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0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0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0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0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0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0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0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0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0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0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0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0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0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0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0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0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0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0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0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0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0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0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0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0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0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0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0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0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0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0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0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0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0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0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0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0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0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0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0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0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0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0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0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0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0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0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0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0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0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0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0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0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0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0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0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0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1" name="Google Shape;283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32" name="Google Shape;2832;p20"/>
          <p:cNvSpPr/>
          <p:nvPr/>
        </p:nvSpPr>
        <p:spPr>
          <a:xfrm flipH="1" rot="5400000">
            <a:off x="2294850" y="-2144850"/>
            <a:ext cx="4554300" cy="9144000"/>
          </a:xfrm>
          <a:prstGeom prst="parallelogram">
            <a:avLst>
              <a:gd fmla="val 47225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20"/>
          <p:cNvSpPr txBox="1"/>
          <p:nvPr>
            <p:ph idx="2" type="title"/>
          </p:nvPr>
        </p:nvSpPr>
        <p:spPr>
          <a:xfrm>
            <a:off x="720000" y="27635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4" name="Google Shape;2834;p20"/>
          <p:cNvSpPr txBox="1"/>
          <p:nvPr>
            <p:ph idx="1" type="subTitle"/>
          </p:nvPr>
        </p:nvSpPr>
        <p:spPr>
          <a:xfrm>
            <a:off x="720000" y="3087198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5" name="Google Shape;2835;p20"/>
          <p:cNvSpPr txBox="1"/>
          <p:nvPr>
            <p:ph idx="3" type="title"/>
          </p:nvPr>
        </p:nvSpPr>
        <p:spPr>
          <a:xfrm>
            <a:off x="3403800" y="20777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6" name="Google Shape;2836;p20"/>
          <p:cNvSpPr txBox="1"/>
          <p:nvPr>
            <p:ph idx="4" type="subTitle"/>
          </p:nvPr>
        </p:nvSpPr>
        <p:spPr>
          <a:xfrm>
            <a:off x="3403800" y="2401398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7" name="Google Shape;2837;p20"/>
          <p:cNvSpPr txBox="1"/>
          <p:nvPr>
            <p:ph idx="5" type="title"/>
          </p:nvPr>
        </p:nvSpPr>
        <p:spPr>
          <a:xfrm>
            <a:off x="6087600" y="13919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8" name="Google Shape;2838;p20"/>
          <p:cNvSpPr txBox="1"/>
          <p:nvPr>
            <p:ph idx="6" type="subTitle"/>
          </p:nvPr>
        </p:nvSpPr>
        <p:spPr>
          <a:xfrm>
            <a:off x="6087600" y="1715598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39" name="Google Shape;2839;p20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840" name="Google Shape;2840;p20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1" name="Google Shape;2841;p20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2" name="Google Shape;2842;p20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3" name="Google Shape;2843;p20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4" name="Google Shape;2844;p20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5" name="Google Shape;2845;p20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6" name="Google Shape;2846;p20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7" name="Google Shape;2847;p20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8" name="Google Shape;2848;p20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9" name="Google Shape;2849;p20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0" name="Google Shape;2850;p20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1" name="Google Shape;2851;p20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2" name="Google Shape;2852;p20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53" name="Google Shape;2853;p2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4" name="Google Shape;2854;p20"/>
          <p:cNvSpPr txBox="1"/>
          <p:nvPr>
            <p:ph idx="7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07" name="Google Shape;207;p3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"/>
          <p:cNvSpPr txBox="1"/>
          <p:nvPr>
            <p:ph idx="1" type="body"/>
          </p:nvPr>
        </p:nvSpPr>
        <p:spPr>
          <a:xfrm>
            <a:off x="720000" y="1159300"/>
            <a:ext cx="77040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40" name="Google Shape;34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341" name="Google Shape;341;p3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42" name="Google Shape;342;p3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3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3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3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3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3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3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3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3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3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3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3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3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55" name="Google Shape;355;p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Google Shape;2856;p21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2857" name="Google Shape;2857;p21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1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1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1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1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1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1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1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1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1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9" name="Google Shape;2989;p21"/>
          <p:cNvSpPr/>
          <p:nvPr/>
        </p:nvSpPr>
        <p:spPr>
          <a:xfrm>
            <a:off x="0" y="1406650"/>
            <a:ext cx="9144000" cy="2166300"/>
          </a:xfrm>
          <a:prstGeom prst="flowChartManualInput">
            <a:avLst/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0" name="Google Shape;2990;p21"/>
          <p:cNvSpPr txBox="1"/>
          <p:nvPr>
            <p:ph hasCustomPrompt="1" type="title"/>
          </p:nvPr>
        </p:nvSpPr>
        <p:spPr>
          <a:xfrm>
            <a:off x="1902750" y="1573775"/>
            <a:ext cx="5338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1" name="Google Shape;2991;p21"/>
          <p:cNvSpPr txBox="1"/>
          <p:nvPr>
            <p:ph idx="1" type="subTitle"/>
          </p:nvPr>
        </p:nvSpPr>
        <p:spPr>
          <a:xfrm>
            <a:off x="1902750" y="2932525"/>
            <a:ext cx="5338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92" name="Google Shape;2992;p21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2993" name="Google Shape;2993;p21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4" name="Google Shape;2994;p21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5" name="Google Shape;2995;p21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6" name="Google Shape;2996;p21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7" name="Google Shape;2997;p21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8" name="Google Shape;2998;p21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9" name="Google Shape;2999;p21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0" name="Google Shape;3000;p21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1" name="Google Shape;3001;p21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2" name="Google Shape;3002;p21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3" name="Google Shape;3003;p21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4" name="Google Shape;3004;p21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05" name="Google Shape;3005;p21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006" name="Google Shape;3006;p2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7" name="Google Shape;3007;p21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0F253F"/>
        </a:solidFill>
      </p:bgPr>
    </p:bg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9" name="Google Shape;3009;p22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010" name="Google Shape;3010;p22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2" name="Google Shape;3142;p22"/>
          <p:cNvSpPr/>
          <p:nvPr/>
        </p:nvSpPr>
        <p:spPr>
          <a:xfrm rot="5400000">
            <a:off x="668250" y="567300"/>
            <a:ext cx="3235500" cy="4580400"/>
          </a:xfrm>
          <a:prstGeom prst="trapezoid">
            <a:avLst>
              <a:gd fmla="val 11992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p22"/>
          <p:cNvSpPr/>
          <p:nvPr/>
        </p:nvSpPr>
        <p:spPr>
          <a:xfrm rot="-5400000">
            <a:off x="5240250" y="567300"/>
            <a:ext cx="3235500" cy="4580400"/>
          </a:xfrm>
          <a:prstGeom prst="trapezoid">
            <a:avLst>
              <a:gd fmla="val 11992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4" name="Google Shape;3144;p22"/>
          <p:cNvSpPr txBox="1"/>
          <p:nvPr>
            <p:ph idx="1" type="subTitle"/>
          </p:nvPr>
        </p:nvSpPr>
        <p:spPr>
          <a:xfrm>
            <a:off x="1641625" y="1698925"/>
            <a:ext cx="2205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5" name="Google Shape;3145;p22"/>
          <p:cNvSpPr txBox="1"/>
          <p:nvPr>
            <p:ph idx="2" type="subTitle"/>
          </p:nvPr>
        </p:nvSpPr>
        <p:spPr>
          <a:xfrm>
            <a:off x="5296475" y="1698925"/>
            <a:ext cx="2205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6" name="Google Shape;3146;p22"/>
          <p:cNvSpPr txBox="1"/>
          <p:nvPr>
            <p:ph idx="3" type="subTitle"/>
          </p:nvPr>
        </p:nvSpPr>
        <p:spPr>
          <a:xfrm>
            <a:off x="4945625" y="2215050"/>
            <a:ext cx="29076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147" name="Google Shape;3147;p22"/>
          <p:cNvSpPr txBox="1"/>
          <p:nvPr>
            <p:ph idx="4" type="subTitle"/>
          </p:nvPr>
        </p:nvSpPr>
        <p:spPr>
          <a:xfrm>
            <a:off x="1290775" y="2215050"/>
            <a:ext cx="29076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148" name="Google Shape;31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3149" name="Google Shape;3149;p22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150" name="Google Shape;3150;p22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1" name="Google Shape;3151;p22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2" name="Google Shape;3152;p22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3" name="Google Shape;3153;p22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4" name="Google Shape;3154;p22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5" name="Google Shape;3155;p22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6" name="Google Shape;3156;p22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7" name="Google Shape;3157;p22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8" name="Google Shape;3158;p22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9" name="Google Shape;3159;p22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0" name="Google Shape;3160;p22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1" name="Google Shape;3161;p22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62" name="Google Shape;3162;p22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163" name="Google Shape;3163;p2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4" name="Google Shape;3164;p22"/>
          <p:cNvSpPr txBox="1"/>
          <p:nvPr>
            <p:ph idx="5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6" name="Google Shape;3166;p23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167" name="Google Shape;3167;p23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23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23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23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23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23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3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23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23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3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23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23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9" name="Google Shape;3299;p23"/>
          <p:cNvSpPr/>
          <p:nvPr/>
        </p:nvSpPr>
        <p:spPr>
          <a:xfrm>
            <a:off x="1516325" y="0"/>
            <a:ext cx="6111375" cy="3331200"/>
          </a:xfrm>
          <a:prstGeom prst="flowChartOffpageConnector">
            <a:avLst/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0" name="Google Shape;3300;p23"/>
          <p:cNvSpPr txBox="1"/>
          <p:nvPr>
            <p:ph type="title"/>
          </p:nvPr>
        </p:nvSpPr>
        <p:spPr>
          <a:xfrm>
            <a:off x="1284000" y="635127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301" name="Google Shape;3301;p23"/>
          <p:cNvSpPr txBox="1"/>
          <p:nvPr>
            <p:ph idx="1" type="subTitle"/>
          </p:nvPr>
        </p:nvSpPr>
        <p:spPr>
          <a:xfrm>
            <a:off x="1284000" y="1341152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2" name="Google Shape;3302;p23"/>
          <p:cNvSpPr txBox="1"/>
          <p:nvPr>
            <p:ph idx="2" type="title"/>
          </p:nvPr>
        </p:nvSpPr>
        <p:spPr>
          <a:xfrm>
            <a:off x="1284000" y="2091265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303" name="Google Shape;3303;p23"/>
          <p:cNvSpPr txBox="1"/>
          <p:nvPr>
            <p:ph idx="3" type="subTitle"/>
          </p:nvPr>
        </p:nvSpPr>
        <p:spPr>
          <a:xfrm>
            <a:off x="1284000" y="2797290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4" name="Google Shape;3304;p23"/>
          <p:cNvSpPr txBox="1"/>
          <p:nvPr>
            <p:ph idx="4" type="title"/>
          </p:nvPr>
        </p:nvSpPr>
        <p:spPr>
          <a:xfrm>
            <a:off x="1284000" y="3547415"/>
            <a:ext cx="657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305" name="Google Shape;3305;p23"/>
          <p:cNvSpPr txBox="1"/>
          <p:nvPr>
            <p:ph idx="5" type="subTitle"/>
          </p:nvPr>
        </p:nvSpPr>
        <p:spPr>
          <a:xfrm>
            <a:off x="1284000" y="4253440"/>
            <a:ext cx="657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06" name="Google Shape;3306;p23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307" name="Google Shape;3307;p23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8" name="Google Shape;3308;p23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9" name="Google Shape;3309;p23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0" name="Google Shape;3310;p23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1" name="Google Shape;3311;p23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2" name="Google Shape;3312;p23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3" name="Google Shape;3313;p23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4" name="Google Shape;3314;p23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5" name="Google Shape;3315;p23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6" name="Google Shape;3316;p23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7" name="Google Shape;3317;p23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8" name="Google Shape;3318;p23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9" name="Google Shape;3319;p23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320" name="Google Shape;3320;p2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1" name="Google Shape;3321;p23"/>
          <p:cNvSpPr txBox="1"/>
          <p:nvPr>
            <p:ph idx="6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3" name="Google Shape;3323;p24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324" name="Google Shape;3324;p24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24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4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4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4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4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24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24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4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24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24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24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24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4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24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24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4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24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24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24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4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24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24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4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4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24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24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24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24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24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24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24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4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4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4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24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24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24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24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24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4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4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24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24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24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24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24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24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24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24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24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24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24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24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24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24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24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24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24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24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24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24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24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24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24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24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24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24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24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24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24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24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6" name="Google Shape;3456;p24"/>
          <p:cNvSpPr/>
          <p:nvPr/>
        </p:nvSpPr>
        <p:spPr>
          <a:xfrm flipH="1" rot="-5399242">
            <a:off x="3220243" y="-2315075"/>
            <a:ext cx="2720400" cy="9160800"/>
          </a:xfrm>
          <a:prstGeom prst="parallelogram">
            <a:avLst>
              <a:gd fmla="val 34091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7" name="Google Shape;3457;p24"/>
          <p:cNvSpPr txBox="1"/>
          <p:nvPr>
            <p:ph type="title"/>
          </p:nvPr>
        </p:nvSpPr>
        <p:spPr>
          <a:xfrm>
            <a:off x="4249418" y="3270450"/>
            <a:ext cx="2604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58" name="Google Shape;3458;p24"/>
          <p:cNvSpPr txBox="1"/>
          <p:nvPr>
            <p:ph idx="1" type="subTitle"/>
          </p:nvPr>
        </p:nvSpPr>
        <p:spPr>
          <a:xfrm>
            <a:off x="2290125" y="1750775"/>
            <a:ext cx="45639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59" name="Google Shape;3459;p24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460" name="Google Shape;3460;p24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1" name="Google Shape;3461;p24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2" name="Google Shape;3462;p24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3" name="Google Shape;3463;p24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4" name="Google Shape;3464;p24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5" name="Google Shape;3465;p24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6" name="Google Shape;3466;p24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7" name="Google Shape;3467;p24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8" name="Google Shape;3468;p24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9" name="Google Shape;3469;p24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0" name="Google Shape;3470;p24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1" name="Google Shape;3471;p24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2" name="Google Shape;3472;p24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473" name="Google Shape;3473;p2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4" name="Google Shape;3474;p2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6" name="Google Shape;3476;p25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477" name="Google Shape;3477;p25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25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25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25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25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25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25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25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25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25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25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25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25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25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25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25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25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25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25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25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25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25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25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25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25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25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25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25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25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25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25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25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25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25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25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25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25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25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25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25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25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25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25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25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5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5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5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5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5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5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25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25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25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25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25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25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25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25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25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25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25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25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25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25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25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25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25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25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25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25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25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25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25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25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25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25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25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25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25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25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25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25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25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25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25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25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25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25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25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25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25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25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25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25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25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25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25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25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25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25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25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25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25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25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25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25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25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25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25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25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25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25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25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25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25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25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25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25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25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25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25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9" name="Google Shape;3609;p25"/>
          <p:cNvSpPr/>
          <p:nvPr/>
        </p:nvSpPr>
        <p:spPr>
          <a:xfrm rot="10800000">
            <a:off x="2708100" y="0"/>
            <a:ext cx="3880200" cy="5143500"/>
          </a:xfrm>
          <a:prstGeom prst="parallelogram">
            <a:avLst>
              <a:gd fmla="val 18346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11" name="Google Shape;3611;p25"/>
          <p:cNvSpPr txBox="1"/>
          <p:nvPr>
            <p:ph idx="2" type="title"/>
          </p:nvPr>
        </p:nvSpPr>
        <p:spPr>
          <a:xfrm>
            <a:off x="719977" y="1820564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2" name="Google Shape;3612;p25"/>
          <p:cNvSpPr txBox="1"/>
          <p:nvPr>
            <p:ph idx="1" type="subTitle"/>
          </p:nvPr>
        </p:nvSpPr>
        <p:spPr>
          <a:xfrm>
            <a:off x="719977" y="2193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3" name="Google Shape;3613;p25"/>
          <p:cNvSpPr txBox="1"/>
          <p:nvPr>
            <p:ph idx="3" type="title"/>
          </p:nvPr>
        </p:nvSpPr>
        <p:spPr>
          <a:xfrm>
            <a:off x="3419247" y="1820564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4" name="Google Shape;3614;p25"/>
          <p:cNvSpPr txBox="1"/>
          <p:nvPr>
            <p:ph idx="4" type="subTitle"/>
          </p:nvPr>
        </p:nvSpPr>
        <p:spPr>
          <a:xfrm>
            <a:off x="3419247" y="2193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5" name="Google Shape;3615;p25"/>
          <p:cNvSpPr txBox="1"/>
          <p:nvPr>
            <p:ph idx="5" type="title"/>
          </p:nvPr>
        </p:nvSpPr>
        <p:spPr>
          <a:xfrm>
            <a:off x="719977" y="3482564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6" name="Google Shape;3616;p25"/>
          <p:cNvSpPr txBox="1"/>
          <p:nvPr>
            <p:ph idx="6" type="subTitle"/>
          </p:nvPr>
        </p:nvSpPr>
        <p:spPr>
          <a:xfrm>
            <a:off x="719977" y="3855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7" name="Google Shape;3617;p25"/>
          <p:cNvSpPr txBox="1"/>
          <p:nvPr>
            <p:ph idx="7" type="title"/>
          </p:nvPr>
        </p:nvSpPr>
        <p:spPr>
          <a:xfrm>
            <a:off x="3419247" y="3482564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8" name="Google Shape;3618;p25"/>
          <p:cNvSpPr txBox="1"/>
          <p:nvPr>
            <p:ph idx="8" type="subTitle"/>
          </p:nvPr>
        </p:nvSpPr>
        <p:spPr>
          <a:xfrm>
            <a:off x="3419247" y="3855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9" name="Google Shape;3619;p25"/>
          <p:cNvSpPr txBox="1"/>
          <p:nvPr>
            <p:ph idx="9" type="title"/>
          </p:nvPr>
        </p:nvSpPr>
        <p:spPr>
          <a:xfrm>
            <a:off x="6118523" y="1820564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0" name="Google Shape;3620;p25"/>
          <p:cNvSpPr txBox="1"/>
          <p:nvPr>
            <p:ph idx="13" type="subTitle"/>
          </p:nvPr>
        </p:nvSpPr>
        <p:spPr>
          <a:xfrm>
            <a:off x="6118523" y="2193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1" name="Google Shape;3621;p25"/>
          <p:cNvSpPr txBox="1"/>
          <p:nvPr>
            <p:ph idx="14" type="title"/>
          </p:nvPr>
        </p:nvSpPr>
        <p:spPr>
          <a:xfrm>
            <a:off x="6118523" y="3482564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2" name="Google Shape;3622;p25"/>
          <p:cNvSpPr txBox="1"/>
          <p:nvPr>
            <p:ph idx="15" type="subTitle"/>
          </p:nvPr>
        </p:nvSpPr>
        <p:spPr>
          <a:xfrm>
            <a:off x="6118523" y="38551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23" name="Google Shape;3623;p25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624" name="Google Shape;3624;p25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5" name="Google Shape;3625;p25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6" name="Google Shape;3626;p25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7" name="Google Shape;3627;p25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8" name="Google Shape;3628;p25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9" name="Google Shape;3629;p25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0" name="Google Shape;3630;p25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1" name="Google Shape;3631;p25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2" name="Google Shape;3632;p25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3" name="Google Shape;3633;p25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4" name="Google Shape;3634;p25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5" name="Google Shape;3635;p25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6" name="Google Shape;3636;p25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637" name="Google Shape;3637;p2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8" name="Google Shape;3638;p25"/>
          <p:cNvSpPr txBox="1"/>
          <p:nvPr>
            <p:ph idx="16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1" name="Google Shape;3641;p27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642" name="Google Shape;3642;p27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27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27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27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27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27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27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27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27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27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27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27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27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27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27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27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27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27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27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27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27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27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27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27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27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27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27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27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27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27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27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27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27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27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27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27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27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27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27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27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27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27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27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27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27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27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27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27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27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27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27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27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27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27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27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27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27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27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27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27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27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27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27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27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27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27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27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27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27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27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27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27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27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27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27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27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27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27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27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27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27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27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27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27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27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27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27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27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27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27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27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27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27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27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27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27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27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27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27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27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27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27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27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27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27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27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27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27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27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27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27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27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27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27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27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27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27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27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27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27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27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27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27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27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27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27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27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27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27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27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27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27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4" name="Google Shape;3774;p27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3775" name="Google Shape;3775;p27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6" name="Google Shape;3776;p27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7" name="Google Shape;3777;p27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8" name="Google Shape;3778;p27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9" name="Google Shape;3779;p27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0" name="Google Shape;3780;p27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1" name="Google Shape;3781;p27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2" name="Google Shape;3782;p27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3" name="Google Shape;3783;p27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4" name="Google Shape;3784;p27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5" name="Google Shape;3785;p27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6" name="Google Shape;3786;p27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7" name="Google Shape;3787;p27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788" name="Google Shape;3788;p2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9" name="Google Shape;3789;p27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790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" name="Google Shape;3791;p2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792" name="Google Shape;3792;p2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2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2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2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2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2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2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2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2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2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2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2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2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2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2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2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2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2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2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2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2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2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2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2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2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2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2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2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2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2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2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2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2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2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2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2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2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2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2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2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2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2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2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2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2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2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2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2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2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2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2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2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2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2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2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2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2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2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2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2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2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2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2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2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2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2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2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2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2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2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2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2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2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2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2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2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2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2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2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2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2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2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2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2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2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2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2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2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2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2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2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2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2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2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2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5" name="Google Shape;3925;p2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926" name="Google Shape;3926;p2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2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2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2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2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2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2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2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2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2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2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2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2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2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2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2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2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2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2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2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2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2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2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2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2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2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2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2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2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2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2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2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2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2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2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2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2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2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2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2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2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2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2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2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2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2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2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2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2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2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2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2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2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2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2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2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2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2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2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2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2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2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2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2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2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2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2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2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2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2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2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2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2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2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2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2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2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2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2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2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2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2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2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2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2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2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2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2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2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2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2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2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2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2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2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2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2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2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2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2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2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2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2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2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2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2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2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2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2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2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2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2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2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2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2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2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2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2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2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2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2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2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2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2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2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2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2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2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2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2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8" name="Google Shape;4058;p29"/>
          <p:cNvGrpSpPr/>
          <p:nvPr/>
        </p:nvGrpSpPr>
        <p:grpSpPr>
          <a:xfrm>
            <a:off x="29916" y="-4572000"/>
            <a:ext cx="9080043" cy="9144000"/>
            <a:chOff x="-2758534" y="-2918900"/>
            <a:chExt cx="9080043" cy="9144000"/>
          </a:xfrm>
        </p:grpSpPr>
        <p:cxnSp>
          <p:nvCxnSpPr>
            <p:cNvPr id="4059" name="Google Shape;4059;p29"/>
            <p:cNvCxnSpPr/>
            <p:nvPr/>
          </p:nvCxnSpPr>
          <p:spPr>
            <a:xfrm>
              <a:off x="1783619" y="-29189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0" name="Google Shape;4060;p29"/>
            <p:cNvCxnSpPr/>
            <p:nvPr/>
          </p:nvCxnSpPr>
          <p:spPr>
            <a:xfrm rot="5400000">
              <a:off x="628205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1" name="Google Shape;4061;p29"/>
            <p:cNvCxnSpPr/>
            <p:nvPr/>
          </p:nvCxnSpPr>
          <p:spPr>
            <a:xfrm rot="5400000">
              <a:off x="-2797984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2" name="Google Shape;4062;p29"/>
            <p:cNvCxnSpPr/>
            <p:nvPr/>
          </p:nvCxnSpPr>
          <p:spPr>
            <a:xfrm rot="5400000">
              <a:off x="-999031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3" name="Google Shape;4063;p29"/>
            <p:cNvCxnSpPr/>
            <p:nvPr/>
          </p:nvCxnSpPr>
          <p:spPr>
            <a:xfrm rot="5400000">
              <a:off x="82976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4" name="Google Shape;4064;p29"/>
            <p:cNvCxnSpPr/>
            <p:nvPr/>
          </p:nvCxnSpPr>
          <p:spPr>
            <a:xfrm rot="5400000">
              <a:off x="265856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5" name="Google Shape;4065;p29"/>
            <p:cNvCxnSpPr/>
            <p:nvPr/>
          </p:nvCxnSpPr>
          <p:spPr>
            <a:xfrm rot="5400000">
              <a:off x="4487369" y="169277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6" name="Google Shape;4066;p29"/>
            <p:cNvCxnSpPr/>
            <p:nvPr/>
          </p:nvCxnSpPr>
          <p:spPr>
            <a:xfrm rot="5400000">
              <a:off x="-1894315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7" name="Google Shape;4067;p29"/>
            <p:cNvCxnSpPr/>
            <p:nvPr/>
          </p:nvCxnSpPr>
          <p:spPr>
            <a:xfrm rot="5400000">
              <a:off x="5420754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8" name="Google Shape;4068;p29"/>
            <p:cNvCxnSpPr/>
            <p:nvPr/>
          </p:nvCxnSpPr>
          <p:spPr>
            <a:xfrm rot="5400000">
              <a:off x="3591987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9" name="Google Shape;4069;p29"/>
            <p:cNvCxnSpPr/>
            <p:nvPr/>
          </p:nvCxnSpPr>
          <p:spPr>
            <a:xfrm rot="5400000">
              <a:off x="1763219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0" name="Google Shape;4070;p29"/>
            <p:cNvCxnSpPr/>
            <p:nvPr/>
          </p:nvCxnSpPr>
          <p:spPr>
            <a:xfrm rot="5400000">
              <a:off x="-65548" y="167372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71" name="Google Shape;4071;p29"/>
          <p:cNvGrpSpPr/>
          <p:nvPr/>
        </p:nvGrpSpPr>
        <p:grpSpPr>
          <a:xfrm>
            <a:off x="34104" y="571500"/>
            <a:ext cx="9080044" cy="9144000"/>
            <a:chOff x="-2536196" y="183675"/>
            <a:chExt cx="9080044" cy="9144000"/>
          </a:xfrm>
        </p:grpSpPr>
        <p:cxnSp>
          <p:nvCxnSpPr>
            <p:cNvPr id="4072" name="Google Shape;4072;p29"/>
            <p:cNvCxnSpPr/>
            <p:nvPr/>
          </p:nvCxnSpPr>
          <p:spPr>
            <a:xfrm rot="10800000">
              <a:off x="2001694" y="183675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3" name="Google Shape;4073;p29"/>
            <p:cNvCxnSpPr/>
            <p:nvPr/>
          </p:nvCxnSpPr>
          <p:spPr>
            <a:xfrm rot="-5400000">
              <a:off x="-2575646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4" name="Google Shape;4074;p29"/>
            <p:cNvCxnSpPr/>
            <p:nvPr/>
          </p:nvCxnSpPr>
          <p:spPr>
            <a:xfrm rot="-5400000">
              <a:off x="6504398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5" name="Google Shape;4075;p29"/>
            <p:cNvCxnSpPr/>
            <p:nvPr/>
          </p:nvCxnSpPr>
          <p:spPr>
            <a:xfrm rot="-5400000">
              <a:off x="4705444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6" name="Google Shape;4076;p29"/>
            <p:cNvCxnSpPr/>
            <p:nvPr/>
          </p:nvCxnSpPr>
          <p:spPr>
            <a:xfrm rot="-5400000">
              <a:off x="2876644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7" name="Google Shape;4077;p29"/>
            <p:cNvCxnSpPr/>
            <p:nvPr/>
          </p:nvCxnSpPr>
          <p:spPr>
            <a:xfrm rot="-5400000">
              <a:off x="1047844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8" name="Google Shape;4078;p29"/>
            <p:cNvCxnSpPr/>
            <p:nvPr/>
          </p:nvCxnSpPr>
          <p:spPr>
            <a:xfrm rot="-5400000">
              <a:off x="-780956" y="471600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9" name="Google Shape;4079;p29"/>
            <p:cNvCxnSpPr/>
            <p:nvPr/>
          </p:nvCxnSpPr>
          <p:spPr>
            <a:xfrm rot="-5400000">
              <a:off x="5638829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0" name="Google Shape;4080;p29"/>
            <p:cNvCxnSpPr/>
            <p:nvPr/>
          </p:nvCxnSpPr>
          <p:spPr>
            <a:xfrm rot="-5400000">
              <a:off x="-1676240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1" name="Google Shape;4081;p29"/>
            <p:cNvCxnSpPr/>
            <p:nvPr/>
          </p:nvCxnSpPr>
          <p:spPr>
            <a:xfrm rot="-5400000">
              <a:off x="152527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2" name="Google Shape;4082;p29"/>
            <p:cNvCxnSpPr/>
            <p:nvPr/>
          </p:nvCxnSpPr>
          <p:spPr>
            <a:xfrm rot="-5400000">
              <a:off x="1981294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3" name="Google Shape;4083;p29"/>
            <p:cNvCxnSpPr/>
            <p:nvPr/>
          </p:nvCxnSpPr>
          <p:spPr>
            <a:xfrm rot="-5400000">
              <a:off x="3810062" y="4735050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84" name="Google Shape;4084;p2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5" name="Google Shape;4085;p29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rgbClr val="0F253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359" name="Google Shape;359;p4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4"/>
          <p:cNvSpPr txBox="1"/>
          <p:nvPr>
            <p:ph type="title"/>
          </p:nvPr>
        </p:nvSpPr>
        <p:spPr>
          <a:xfrm>
            <a:off x="736538" y="183315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2" name="Google Shape;492;p4"/>
          <p:cNvSpPr txBox="1"/>
          <p:nvPr>
            <p:ph idx="2" type="title"/>
          </p:nvPr>
        </p:nvSpPr>
        <p:spPr>
          <a:xfrm>
            <a:off x="736538" y="13061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3" name="Google Shape;493;p4"/>
          <p:cNvSpPr txBox="1"/>
          <p:nvPr>
            <p:ph idx="1" type="subTitle"/>
          </p:nvPr>
        </p:nvSpPr>
        <p:spPr>
          <a:xfrm>
            <a:off x="736538" y="21769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"/>
          <p:cNvSpPr txBox="1"/>
          <p:nvPr>
            <p:ph idx="3" type="title"/>
          </p:nvPr>
        </p:nvSpPr>
        <p:spPr>
          <a:xfrm>
            <a:off x="3420338" y="183315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4"/>
          <p:cNvSpPr txBox="1"/>
          <p:nvPr>
            <p:ph idx="4" type="title"/>
          </p:nvPr>
        </p:nvSpPr>
        <p:spPr>
          <a:xfrm>
            <a:off x="3420338" y="13061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6" name="Google Shape;496;p4"/>
          <p:cNvSpPr txBox="1"/>
          <p:nvPr>
            <p:ph idx="5" type="subTitle"/>
          </p:nvPr>
        </p:nvSpPr>
        <p:spPr>
          <a:xfrm>
            <a:off x="3420338" y="21769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"/>
          <p:cNvSpPr txBox="1"/>
          <p:nvPr>
            <p:ph idx="6" type="title"/>
          </p:nvPr>
        </p:nvSpPr>
        <p:spPr>
          <a:xfrm>
            <a:off x="6087600" y="1833154"/>
            <a:ext cx="241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4"/>
          <p:cNvSpPr txBox="1"/>
          <p:nvPr>
            <p:ph idx="7" type="title"/>
          </p:nvPr>
        </p:nvSpPr>
        <p:spPr>
          <a:xfrm>
            <a:off x="6087600" y="13061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9" name="Google Shape;499;p4"/>
          <p:cNvSpPr txBox="1"/>
          <p:nvPr>
            <p:ph idx="8" type="subTitle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"/>
          <p:cNvSpPr txBox="1"/>
          <p:nvPr>
            <p:ph idx="9" type="title"/>
          </p:nvPr>
        </p:nvSpPr>
        <p:spPr>
          <a:xfrm>
            <a:off x="736538" y="333012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1" name="Google Shape;501;p4"/>
          <p:cNvSpPr txBox="1"/>
          <p:nvPr>
            <p:ph idx="13" type="title"/>
          </p:nvPr>
        </p:nvSpPr>
        <p:spPr>
          <a:xfrm>
            <a:off x="736538" y="280451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2" name="Google Shape;502;p4"/>
          <p:cNvSpPr txBox="1"/>
          <p:nvPr>
            <p:ph idx="14" type="subTitle"/>
          </p:nvPr>
        </p:nvSpPr>
        <p:spPr>
          <a:xfrm>
            <a:off x="736538" y="3675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4"/>
          <p:cNvSpPr txBox="1"/>
          <p:nvPr>
            <p:ph idx="15" type="title"/>
          </p:nvPr>
        </p:nvSpPr>
        <p:spPr>
          <a:xfrm>
            <a:off x="3420338" y="333012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4" name="Google Shape;504;p4"/>
          <p:cNvSpPr txBox="1"/>
          <p:nvPr>
            <p:ph idx="16" type="title"/>
          </p:nvPr>
        </p:nvSpPr>
        <p:spPr>
          <a:xfrm>
            <a:off x="3420338" y="280451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4"/>
          <p:cNvSpPr txBox="1"/>
          <p:nvPr>
            <p:ph idx="17" type="subTitle"/>
          </p:nvPr>
        </p:nvSpPr>
        <p:spPr>
          <a:xfrm>
            <a:off x="3420338" y="3675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4"/>
          <p:cNvSpPr txBox="1"/>
          <p:nvPr>
            <p:ph idx="18" type="title"/>
          </p:nvPr>
        </p:nvSpPr>
        <p:spPr>
          <a:xfrm>
            <a:off x="6087600" y="333012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4"/>
          <p:cNvSpPr txBox="1"/>
          <p:nvPr>
            <p:ph idx="19" type="title"/>
          </p:nvPr>
        </p:nvSpPr>
        <p:spPr>
          <a:xfrm>
            <a:off x="6087600" y="280451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8" name="Google Shape;508;p4"/>
          <p:cNvSpPr txBox="1"/>
          <p:nvPr>
            <p:ph idx="20" type="subTitle"/>
          </p:nvPr>
        </p:nvSpPr>
        <p:spPr>
          <a:xfrm>
            <a:off x="6087600" y="3675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"/>
          <p:cNvSpPr txBox="1"/>
          <p:nvPr>
            <p:ph idx="21" type="title"/>
          </p:nvPr>
        </p:nvSpPr>
        <p:spPr>
          <a:xfrm>
            <a:off x="720000" y="445025"/>
            <a:ext cx="77040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510" name="Google Shape;510;p4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511" name="Google Shape;511;p4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4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4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4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4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4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4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Google Shape;519;p4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0" name="Google Shape;520;p4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4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4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3" name="Google Shape;523;p4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24" name="Google Shape;524;p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4"/>
          <p:cNvSpPr txBox="1"/>
          <p:nvPr>
            <p:ph idx="2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528" name="Google Shape;528;p5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5"/>
          <p:cNvSpPr/>
          <p:nvPr/>
        </p:nvSpPr>
        <p:spPr>
          <a:xfrm flipH="1" rot="-5400000">
            <a:off x="2737050" y="-1941236"/>
            <a:ext cx="3687000" cy="9145800"/>
          </a:xfrm>
          <a:prstGeom prst="parallelogram">
            <a:avLst>
              <a:gd fmla="val 34228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"/>
          <p:cNvSpPr txBox="1"/>
          <p:nvPr>
            <p:ph type="title"/>
          </p:nvPr>
        </p:nvSpPr>
        <p:spPr>
          <a:xfrm>
            <a:off x="734600" y="2435076"/>
            <a:ext cx="353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2" name="Google Shape;662;p5"/>
          <p:cNvSpPr txBox="1"/>
          <p:nvPr>
            <p:ph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3" name="Google Shape;663;p5"/>
          <p:cNvSpPr txBox="1"/>
          <p:nvPr>
            <p:ph idx="1" type="subTitle"/>
          </p:nvPr>
        </p:nvSpPr>
        <p:spPr>
          <a:xfrm>
            <a:off x="1205450" y="3036883"/>
            <a:ext cx="2597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Google Shape;665;p5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grpSp>
        <p:nvGrpSpPr>
          <p:cNvPr id="666" name="Google Shape;666;p5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667" name="Google Shape;667;p5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5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5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5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1" name="Google Shape;671;p5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2" name="Google Shape;672;p5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3" name="Google Shape;673;p5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4" name="Google Shape;674;p5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5" name="Google Shape;675;p5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6" name="Google Shape;676;p5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7" name="Google Shape;677;p5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8" name="Google Shape;678;p5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9" name="Google Shape;679;p5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_1_1_3_1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6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682" name="Google Shape;682;p6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6"/>
          <p:cNvSpPr/>
          <p:nvPr/>
        </p:nvSpPr>
        <p:spPr>
          <a:xfrm flipH="1">
            <a:off x="5283900" y="0"/>
            <a:ext cx="3860100" cy="5143500"/>
          </a:xfrm>
          <a:prstGeom prst="homePlate">
            <a:avLst>
              <a:gd fmla="val 60553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16" name="Google Shape;816;p6"/>
          <p:cNvSpPr txBox="1"/>
          <p:nvPr>
            <p:ph idx="2" type="title"/>
          </p:nvPr>
        </p:nvSpPr>
        <p:spPr>
          <a:xfrm>
            <a:off x="719988" y="15256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7" name="Google Shape;817;p6"/>
          <p:cNvSpPr txBox="1"/>
          <p:nvPr>
            <p:ph idx="1" type="subTitle"/>
          </p:nvPr>
        </p:nvSpPr>
        <p:spPr>
          <a:xfrm>
            <a:off x="720025" y="1959775"/>
            <a:ext cx="38037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18" name="Google Shape;818;p6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819" name="Google Shape;819;p6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6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6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2" name="Google Shape;822;p6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6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4" name="Google Shape;824;p6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6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6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7" name="Google Shape;827;p6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8" name="Google Shape;828;p6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6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0" name="Google Shape;830;p6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1" name="Google Shape;831;p6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32" name="Google Shape;832;p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6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1_3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7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836" name="Google Shape;836;p7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8" name="Google Shape;96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969" name="Google Shape;969;p7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970" name="Google Shape;970;p7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7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7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7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7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7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6" name="Google Shape;976;p7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7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8" name="Google Shape;978;p7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7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0" name="Google Shape;980;p7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1" name="Google Shape;981;p7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2" name="Google Shape;982;p7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983" name="Google Shape;983;p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4" name="Google Shape;984;p7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8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987" name="Google Shape;987;p8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9" name="Google Shape;1119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120" name="Google Shape;1120;p8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121" name="Google Shape;1121;p8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2" name="Google Shape;1122;p8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8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4" name="Google Shape;1124;p8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5" name="Google Shape;1125;p8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6" name="Google Shape;1126;p8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7" name="Google Shape;1127;p8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8" name="Google Shape;1128;p8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9" name="Google Shape;1129;p8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0" name="Google Shape;1130;p8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1" name="Google Shape;1131;p8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2" name="Google Shape;1132;p8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3" name="Google Shape;1133;p8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34" name="Google Shape;1134;p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5" name="Google Shape;1135;p8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9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138" name="Google Shape;1138;p9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0" name="Google Shape;1270;p9"/>
          <p:cNvSpPr/>
          <p:nvPr/>
        </p:nvSpPr>
        <p:spPr>
          <a:xfrm rot="10800000">
            <a:off x="2772925" y="0"/>
            <a:ext cx="2952600" cy="5143500"/>
          </a:xfrm>
          <a:prstGeom prst="parallelogram">
            <a:avLst>
              <a:gd fmla="val 33403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9"/>
          <p:cNvSpPr txBox="1"/>
          <p:nvPr>
            <p:ph type="title"/>
          </p:nvPr>
        </p:nvSpPr>
        <p:spPr>
          <a:xfrm>
            <a:off x="4753718" y="1603113"/>
            <a:ext cx="317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72" name="Google Shape;1272;p9"/>
          <p:cNvSpPr txBox="1"/>
          <p:nvPr>
            <p:ph idx="1" type="subTitle"/>
          </p:nvPr>
        </p:nvSpPr>
        <p:spPr>
          <a:xfrm>
            <a:off x="4753718" y="2198188"/>
            <a:ext cx="34212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73" name="Google Shape;1273;p9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274" name="Google Shape;1274;p9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5" name="Google Shape;1275;p9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6" name="Google Shape;1276;p9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7" name="Google Shape;1277;p9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8" name="Google Shape;1278;p9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9" name="Google Shape;1279;p9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9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9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9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3" name="Google Shape;1283;p9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4" name="Google Shape;1284;p9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5" name="Google Shape;1285;p9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6" name="Google Shape;1286;p9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287" name="Google Shape;1287;p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8" name="Google Shape;1288;p9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10"/>
          <p:cNvGrpSpPr/>
          <p:nvPr/>
        </p:nvGrpSpPr>
        <p:grpSpPr>
          <a:xfrm>
            <a:off x="0" y="0"/>
            <a:ext cx="9144000" cy="5143609"/>
            <a:chOff x="0" y="0"/>
            <a:chExt cx="9144000" cy="5143609"/>
          </a:xfrm>
        </p:grpSpPr>
        <p:sp>
          <p:nvSpPr>
            <p:cNvPr id="1291" name="Google Shape;1291;p10"/>
            <p:cNvSpPr/>
            <p:nvPr/>
          </p:nvSpPr>
          <p:spPr>
            <a:xfrm>
              <a:off x="228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76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152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228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04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76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152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381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76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152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228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304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381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228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381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76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152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304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381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457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381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457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228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304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457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5334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457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5334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76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152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304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457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5334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76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152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228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304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381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457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5334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5334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76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152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228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304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381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457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5334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6096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6858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7620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8382000" y="0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76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152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0"/>
            <p:cNvSpPr/>
            <p:nvPr/>
          </p:nvSpPr>
          <p:spPr>
            <a:xfrm>
              <a:off x="228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0"/>
            <p:cNvSpPr/>
            <p:nvPr/>
          </p:nvSpPr>
          <p:spPr>
            <a:xfrm>
              <a:off x="304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381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457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5334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6096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6858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7620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8382000" y="467591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0"/>
            <p:cNvSpPr/>
            <p:nvPr/>
          </p:nvSpPr>
          <p:spPr>
            <a:xfrm>
              <a:off x="6096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0"/>
            <p:cNvSpPr/>
            <p:nvPr/>
          </p:nvSpPr>
          <p:spPr>
            <a:xfrm>
              <a:off x="6858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0"/>
            <p:cNvSpPr/>
            <p:nvPr/>
          </p:nvSpPr>
          <p:spPr>
            <a:xfrm>
              <a:off x="7620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0"/>
            <p:cNvSpPr/>
            <p:nvPr/>
          </p:nvSpPr>
          <p:spPr>
            <a:xfrm>
              <a:off x="8382000" y="935182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0"/>
            <p:cNvSpPr/>
            <p:nvPr/>
          </p:nvSpPr>
          <p:spPr>
            <a:xfrm>
              <a:off x="6096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6858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7620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8382000" y="1402773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6096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6858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0"/>
            <p:cNvSpPr/>
            <p:nvPr/>
          </p:nvSpPr>
          <p:spPr>
            <a:xfrm>
              <a:off x="7620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0"/>
            <p:cNvSpPr/>
            <p:nvPr/>
          </p:nvSpPr>
          <p:spPr>
            <a:xfrm>
              <a:off x="8382000" y="1870364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6096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6858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7620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8382000" y="233795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6096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0"/>
            <p:cNvSpPr/>
            <p:nvPr/>
          </p:nvSpPr>
          <p:spPr>
            <a:xfrm>
              <a:off x="6858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0"/>
            <p:cNvSpPr/>
            <p:nvPr/>
          </p:nvSpPr>
          <p:spPr>
            <a:xfrm>
              <a:off x="7620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0"/>
            <p:cNvSpPr/>
            <p:nvPr/>
          </p:nvSpPr>
          <p:spPr>
            <a:xfrm>
              <a:off x="8382000" y="2805545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0"/>
            <p:cNvSpPr/>
            <p:nvPr/>
          </p:nvSpPr>
          <p:spPr>
            <a:xfrm>
              <a:off x="5334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0"/>
            <p:cNvSpPr/>
            <p:nvPr/>
          </p:nvSpPr>
          <p:spPr>
            <a:xfrm>
              <a:off x="6096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0"/>
            <p:cNvSpPr/>
            <p:nvPr/>
          </p:nvSpPr>
          <p:spPr>
            <a:xfrm>
              <a:off x="6858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"/>
            <p:cNvSpPr/>
            <p:nvPr/>
          </p:nvSpPr>
          <p:spPr>
            <a:xfrm>
              <a:off x="7620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0"/>
            <p:cNvSpPr/>
            <p:nvPr/>
          </p:nvSpPr>
          <p:spPr>
            <a:xfrm>
              <a:off x="8382000" y="3273136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0"/>
            <p:cNvSpPr/>
            <p:nvPr/>
          </p:nvSpPr>
          <p:spPr>
            <a:xfrm>
              <a:off x="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0"/>
            <p:cNvSpPr/>
            <p:nvPr/>
          </p:nvSpPr>
          <p:spPr>
            <a:xfrm>
              <a:off x="76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0"/>
            <p:cNvSpPr/>
            <p:nvPr/>
          </p:nvSpPr>
          <p:spPr>
            <a:xfrm>
              <a:off x="152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"/>
            <p:cNvSpPr/>
            <p:nvPr/>
          </p:nvSpPr>
          <p:spPr>
            <a:xfrm>
              <a:off x="228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0"/>
            <p:cNvSpPr/>
            <p:nvPr/>
          </p:nvSpPr>
          <p:spPr>
            <a:xfrm>
              <a:off x="304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0"/>
            <p:cNvSpPr/>
            <p:nvPr/>
          </p:nvSpPr>
          <p:spPr>
            <a:xfrm>
              <a:off x="381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0"/>
            <p:cNvSpPr/>
            <p:nvPr/>
          </p:nvSpPr>
          <p:spPr>
            <a:xfrm>
              <a:off x="457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0"/>
            <p:cNvSpPr/>
            <p:nvPr/>
          </p:nvSpPr>
          <p:spPr>
            <a:xfrm>
              <a:off x="5334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0"/>
            <p:cNvSpPr/>
            <p:nvPr/>
          </p:nvSpPr>
          <p:spPr>
            <a:xfrm>
              <a:off x="6096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0"/>
            <p:cNvSpPr/>
            <p:nvPr/>
          </p:nvSpPr>
          <p:spPr>
            <a:xfrm>
              <a:off x="6858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0"/>
            <p:cNvSpPr/>
            <p:nvPr/>
          </p:nvSpPr>
          <p:spPr>
            <a:xfrm>
              <a:off x="7620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0"/>
            <p:cNvSpPr/>
            <p:nvPr/>
          </p:nvSpPr>
          <p:spPr>
            <a:xfrm>
              <a:off x="8382000" y="3740727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76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152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228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0"/>
            <p:cNvSpPr/>
            <p:nvPr/>
          </p:nvSpPr>
          <p:spPr>
            <a:xfrm>
              <a:off x="304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0"/>
            <p:cNvSpPr/>
            <p:nvPr/>
          </p:nvSpPr>
          <p:spPr>
            <a:xfrm>
              <a:off x="381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0"/>
            <p:cNvSpPr/>
            <p:nvPr/>
          </p:nvSpPr>
          <p:spPr>
            <a:xfrm>
              <a:off x="457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0"/>
            <p:cNvSpPr/>
            <p:nvPr/>
          </p:nvSpPr>
          <p:spPr>
            <a:xfrm>
              <a:off x="5334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0"/>
            <p:cNvSpPr/>
            <p:nvPr/>
          </p:nvSpPr>
          <p:spPr>
            <a:xfrm>
              <a:off x="6096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0"/>
            <p:cNvSpPr/>
            <p:nvPr/>
          </p:nvSpPr>
          <p:spPr>
            <a:xfrm>
              <a:off x="6858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0"/>
            <p:cNvSpPr/>
            <p:nvPr/>
          </p:nvSpPr>
          <p:spPr>
            <a:xfrm>
              <a:off x="7620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0"/>
            <p:cNvSpPr/>
            <p:nvPr/>
          </p:nvSpPr>
          <p:spPr>
            <a:xfrm>
              <a:off x="8382000" y="4208318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0"/>
            <p:cNvSpPr/>
            <p:nvPr/>
          </p:nvSpPr>
          <p:spPr>
            <a:xfrm>
              <a:off x="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0"/>
            <p:cNvSpPr/>
            <p:nvPr/>
          </p:nvSpPr>
          <p:spPr>
            <a:xfrm>
              <a:off x="76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0"/>
            <p:cNvSpPr/>
            <p:nvPr/>
          </p:nvSpPr>
          <p:spPr>
            <a:xfrm>
              <a:off x="152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0"/>
            <p:cNvSpPr/>
            <p:nvPr/>
          </p:nvSpPr>
          <p:spPr>
            <a:xfrm>
              <a:off x="228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0"/>
            <p:cNvSpPr/>
            <p:nvPr/>
          </p:nvSpPr>
          <p:spPr>
            <a:xfrm>
              <a:off x="304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0"/>
            <p:cNvSpPr/>
            <p:nvPr/>
          </p:nvSpPr>
          <p:spPr>
            <a:xfrm>
              <a:off x="381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0"/>
            <p:cNvSpPr/>
            <p:nvPr/>
          </p:nvSpPr>
          <p:spPr>
            <a:xfrm>
              <a:off x="457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0"/>
            <p:cNvSpPr/>
            <p:nvPr/>
          </p:nvSpPr>
          <p:spPr>
            <a:xfrm>
              <a:off x="5334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0"/>
            <p:cNvSpPr/>
            <p:nvPr/>
          </p:nvSpPr>
          <p:spPr>
            <a:xfrm>
              <a:off x="6096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0"/>
            <p:cNvSpPr/>
            <p:nvPr/>
          </p:nvSpPr>
          <p:spPr>
            <a:xfrm>
              <a:off x="6858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0"/>
            <p:cNvSpPr/>
            <p:nvPr/>
          </p:nvSpPr>
          <p:spPr>
            <a:xfrm>
              <a:off x="7620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0"/>
            <p:cNvSpPr/>
            <p:nvPr/>
          </p:nvSpPr>
          <p:spPr>
            <a:xfrm>
              <a:off x="8382000" y="4675909"/>
              <a:ext cx="762000" cy="467700"/>
            </a:xfrm>
            <a:prstGeom prst="rect">
              <a:avLst/>
            </a:prstGeom>
            <a:noFill/>
            <a:ln cap="flat" cmpd="sng" w="9525">
              <a:solidFill>
                <a:srgbClr val="163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3" name="Google Shape;1423;p10"/>
          <p:cNvSpPr/>
          <p:nvPr/>
        </p:nvSpPr>
        <p:spPr>
          <a:xfrm rot="-5400000">
            <a:off x="3099900" y="-1526975"/>
            <a:ext cx="2944200" cy="9165000"/>
          </a:xfrm>
          <a:prstGeom prst="parallelogram">
            <a:avLst>
              <a:gd fmla="val 28779" name="adj"/>
            </a:avLst>
          </a:prstGeom>
          <a:solidFill>
            <a:srgbClr val="205672">
              <a:alpha val="7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25" name="Google Shape;1425;p10"/>
          <p:cNvSpPr txBox="1"/>
          <p:nvPr>
            <p:ph idx="2" type="title"/>
          </p:nvPr>
        </p:nvSpPr>
        <p:spPr>
          <a:xfrm>
            <a:off x="1988975" y="31680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6" name="Google Shape;1426;p10"/>
          <p:cNvSpPr txBox="1"/>
          <p:nvPr>
            <p:ph idx="1" type="subTitle"/>
          </p:nvPr>
        </p:nvSpPr>
        <p:spPr>
          <a:xfrm>
            <a:off x="1988975" y="3592100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10"/>
          <p:cNvSpPr txBox="1"/>
          <p:nvPr>
            <p:ph idx="3" type="title"/>
          </p:nvPr>
        </p:nvSpPr>
        <p:spPr>
          <a:xfrm>
            <a:off x="4672775" y="316807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8" name="Google Shape;1428;p10"/>
          <p:cNvSpPr txBox="1"/>
          <p:nvPr>
            <p:ph idx="4" type="subTitle"/>
          </p:nvPr>
        </p:nvSpPr>
        <p:spPr>
          <a:xfrm>
            <a:off x="4672775" y="3592100"/>
            <a:ext cx="23364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9" name="Google Shape;1429;p10"/>
          <p:cNvGrpSpPr/>
          <p:nvPr/>
        </p:nvGrpSpPr>
        <p:grpSpPr>
          <a:xfrm>
            <a:off x="253900" y="231447"/>
            <a:ext cx="586475" cy="4884553"/>
            <a:chOff x="253900" y="231447"/>
            <a:chExt cx="586475" cy="4884553"/>
          </a:xfrm>
        </p:grpSpPr>
        <p:cxnSp>
          <p:nvCxnSpPr>
            <p:cNvPr id="1430" name="Google Shape;1430;p10"/>
            <p:cNvCxnSpPr/>
            <p:nvPr/>
          </p:nvCxnSpPr>
          <p:spPr>
            <a:xfrm>
              <a:off x="254125" y="231532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1" name="Google Shape;1431;p10"/>
            <p:cNvCxnSpPr/>
            <p:nvPr/>
          </p:nvCxnSpPr>
          <p:spPr>
            <a:xfrm>
              <a:off x="254125" y="491206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2" name="Google Shape;1432;p10"/>
            <p:cNvCxnSpPr/>
            <p:nvPr/>
          </p:nvCxnSpPr>
          <p:spPr>
            <a:xfrm>
              <a:off x="254125" y="3975920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3" name="Google Shape;1433;p10"/>
            <p:cNvCxnSpPr/>
            <p:nvPr/>
          </p:nvCxnSpPr>
          <p:spPr>
            <a:xfrm>
              <a:off x="254125" y="3039801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4" name="Google Shape;1434;p10"/>
            <p:cNvCxnSpPr/>
            <p:nvPr/>
          </p:nvCxnSpPr>
          <p:spPr>
            <a:xfrm>
              <a:off x="254125" y="2103683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5" name="Google Shape;1435;p10"/>
            <p:cNvCxnSpPr/>
            <p:nvPr/>
          </p:nvCxnSpPr>
          <p:spPr>
            <a:xfrm>
              <a:off x="254125" y="1167565"/>
              <a:ext cx="7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10"/>
            <p:cNvCxnSpPr/>
            <p:nvPr/>
          </p:nvCxnSpPr>
          <p:spPr>
            <a:xfrm>
              <a:off x="254125" y="4443945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7" name="Google Shape;1437;p10"/>
            <p:cNvCxnSpPr/>
            <p:nvPr/>
          </p:nvCxnSpPr>
          <p:spPr>
            <a:xfrm>
              <a:off x="254125" y="699539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8" name="Google Shape;1438;p10"/>
            <p:cNvCxnSpPr/>
            <p:nvPr/>
          </p:nvCxnSpPr>
          <p:spPr>
            <a:xfrm>
              <a:off x="254125" y="1635641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9" name="Google Shape;1439;p10"/>
            <p:cNvCxnSpPr/>
            <p:nvPr/>
          </p:nvCxnSpPr>
          <p:spPr>
            <a:xfrm>
              <a:off x="254125" y="2571742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0" name="Google Shape;1440;p10"/>
            <p:cNvCxnSpPr/>
            <p:nvPr/>
          </p:nvCxnSpPr>
          <p:spPr>
            <a:xfrm>
              <a:off x="254125" y="3507844"/>
              <a:ext cx="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1" name="Google Shape;1441;p10"/>
            <p:cNvCxnSpPr/>
            <p:nvPr/>
          </p:nvCxnSpPr>
          <p:spPr>
            <a:xfrm>
              <a:off x="253900" y="231447"/>
              <a:ext cx="0" cy="4680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2" name="Google Shape;1442;p10"/>
            <p:cNvSpPr txBox="1"/>
            <p:nvPr/>
          </p:nvSpPr>
          <p:spPr>
            <a:xfrm>
              <a:off x="272775" y="4739500"/>
              <a:ext cx="567600" cy="3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" sz="7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10cm</a:t>
              </a:r>
              <a:endParaRPr b="0" i="0" sz="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443" name="Google Shape;1443;p1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4" name="Google Shape;1444;p10"/>
          <p:cNvSpPr txBox="1"/>
          <p:nvPr>
            <p:ph idx="5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81123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aumans"/>
              <a:buNone/>
              <a:defRPr b="0" i="0" sz="4000" u="none" cap="none" strike="noStrike">
                <a:solidFill>
                  <a:srgbClr val="92D9F5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9F5"/>
              </a:buClr>
              <a:buSzPts val="4000"/>
              <a:buFont typeface="Bebas Neue"/>
              <a:buNone/>
              <a:defRPr b="0" i="0" sz="4000" u="none" cap="none" strike="noStrike">
                <a:solidFill>
                  <a:srgbClr val="92D9F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b="0" i="0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 b="0" i="0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952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0" lvl="1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0" lvl="2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0" lvl="3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0" lvl="4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0" lvl="5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0" lvl="6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0" lvl="7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0" lvl="8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paultimothymooney/chest-xray-pneumonia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53F"/>
        </a:solidFill>
      </p:bgPr>
    </p:bg>
    <p:spTree>
      <p:nvGrpSpPr>
        <p:cNvPr id="4089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Google Shape;4090;p30"/>
          <p:cNvSpPr txBox="1"/>
          <p:nvPr>
            <p:ph type="ctrTitle"/>
          </p:nvPr>
        </p:nvSpPr>
        <p:spPr>
          <a:xfrm>
            <a:off x="872400" y="588457"/>
            <a:ext cx="5298107" cy="198329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Pneumonia Detection on Chest X-ray Images Using Deep Learning</a:t>
            </a:r>
            <a:endParaRPr/>
          </a:p>
        </p:txBody>
      </p:sp>
      <p:sp>
        <p:nvSpPr>
          <p:cNvPr id="4091" name="Google Shape;4091;p30"/>
          <p:cNvSpPr txBox="1"/>
          <p:nvPr>
            <p:ph idx="1" type="subTitle"/>
          </p:nvPr>
        </p:nvSpPr>
        <p:spPr>
          <a:xfrm>
            <a:off x="756503" y="3475987"/>
            <a:ext cx="5529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Eda AYDIN | Nesibe Betül DÖNER |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Okan TOPAL | Berkay DİRİL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6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p39"/>
          <p:cNvSpPr txBox="1"/>
          <p:nvPr>
            <p:ph type="title"/>
          </p:nvPr>
        </p:nvSpPr>
        <p:spPr>
          <a:xfrm>
            <a:off x="588150" y="365350"/>
            <a:ext cx="78798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Changing the Environment</a:t>
            </a:r>
            <a:endParaRPr/>
          </a:p>
        </p:txBody>
      </p:sp>
      <p:sp>
        <p:nvSpPr>
          <p:cNvPr id="4198" name="Google Shape;4198;p39"/>
          <p:cNvSpPr txBox="1"/>
          <p:nvPr>
            <p:ph idx="1" type="body"/>
          </p:nvPr>
        </p:nvSpPr>
        <p:spPr>
          <a:xfrm>
            <a:off x="763925" y="1079625"/>
            <a:ext cx="77040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Used Tensorflow to change environment from CPU to GPU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Worked on Google Colaboratory to use GPU system</a:t>
            </a:r>
            <a:endParaRPr/>
          </a:p>
        </p:txBody>
      </p:sp>
      <p:sp>
        <p:nvSpPr>
          <p:cNvPr id="4199" name="Google Shape;4199;p3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0" name="Google Shape;4200;p39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201" name="Google Shape;4201;p39"/>
          <p:cNvSpPr txBox="1"/>
          <p:nvPr>
            <p:ph type="title"/>
          </p:nvPr>
        </p:nvSpPr>
        <p:spPr>
          <a:xfrm>
            <a:off x="676025" y="1830000"/>
            <a:ext cx="78798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Data Loading</a:t>
            </a:r>
            <a:endParaRPr/>
          </a:p>
        </p:txBody>
      </p:sp>
      <p:sp>
        <p:nvSpPr>
          <p:cNvPr id="4202" name="Google Shape;4202;p39"/>
          <p:cNvSpPr txBox="1"/>
          <p:nvPr>
            <p:ph idx="1" type="body"/>
          </p:nvPr>
        </p:nvSpPr>
        <p:spPr>
          <a:xfrm>
            <a:off x="851800" y="2544275"/>
            <a:ext cx="77040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Directories </a:t>
            </a:r>
            <a:r>
              <a:rPr lang="en"/>
              <a:t>were taken from different folders for each image files to be used in the visualization, augmentation and modeling phases.</a:t>
            </a:r>
            <a:r>
              <a:rPr lang="en"/>
              <a:t> 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200"/>
              <a:t>Train | Validation | Test</a:t>
            </a:r>
            <a:endParaRPr sz="1200"/>
          </a:p>
        </p:txBody>
      </p:sp>
      <p:sp>
        <p:nvSpPr>
          <p:cNvPr id="4203" name="Google Shape;4203;p39"/>
          <p:cNvSpPr txBox="1"/>
          <p:nvPr>
            <p:ph type="title"/>
          </p:nvPr>
        </p:nvSpPr>
        <p:spPr>
          <a:xfrm>
            <a:off x="676025" y="3294650"/>
            <a:ext cx="78798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. Labelling</a:t>
            </a:r>
            <a:endParaRPr/>
          </a:p>
        </p:txBody>
      </p:sp>
      <p:sp>
        <p:nvSpPr>
          <p:cNvPr id="4204" name="Google Shape;4204;p39"/>
          <p:cNvSpPr txBox="1"/>
          <p:nvPr>
            <p:ph idx="1" type="body"/>
          </p:nvPr>
        </p:nvSpPr>
        <p:spPr>
          <a:xfrm>
            <a:off x="851800" y="4008925"/>
            <a:ext cx="77040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0 and 1 labels were added to work in the modeling phase to the pictures determined as pneumonia and normal.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200"/>
              <a:t>0 : Normal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200"/>
              <a:t>1 : Pneumonia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8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Google Shape;4209;p40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 Data Visualization</a:t>
            </a:r>
            <a:endParaRPr/>
          </a:p>
        </p:txBody>
      </p:sp>
      <p:sp>
        <p:nvSpPr>
          <p:cNvPr id="4210" name="Google Shape;4210;p4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1" name="Google Shape;4211;p40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212" name="Google Shape;4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75" y="1722550"/>
            <a:ext cx="8198025" cy="28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3" name="Google Shape;4213;p40"/>
          <p:cNvSpPr txBox="1"/>
          <p:nvPr>
            <p:ph type="title"/>
          </p:nvPr>
        </p:nvSpPr>
        <p:spPr>
          <a:xfrm>
            <a:off x="838088" y="1132550"/>
            <a:ext cx="77040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Normal / Pneumonia Image Visualization for Train Dataset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7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Google Shape;4218;p41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 Data Visualization</a:t>
            </a:r>
            <a:endParaRPr/>
          </a:p>
        </p:txBody>
      </p:sp>
      <p:sp>
        <p:nvSpPr>
          <p:cNvPr id="4219" name="Google Shape;4219;p4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0" name="Google Shape;4220;p41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221" name="Google Shape;4221;p41"/>
          <p:cNvSpPr txBox="1"/>
          <p:nvPr>
            <p:ph type="title"/>
          </p:nvPr>
        </p:nvSpPr>
        <p:spPr>
          <a:xfrm>
            <a:off x="838088" y="1132550"/>
            <a:ext cx="77040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Plotting the Distribution</a:t>
            </a:r>
            <a:endParaRPr sz="2400"/>
          </a:p>
        </p:txBody>
      </p:sp>
      <p:pic>
        <p:nvPicPr>
          <p:cNvPr id="4222" name="Google Shape;4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50" y="1132550"/>
            <a:ext cx="3729178" cy="32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3" name="Google Shape;42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03" y="1730150"/>
            <a:ext cx="38576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7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2"/>
          <p:cNvSpPr txBox="1"/>
          <p:nvPr>
            <p:ph type="title"/>
          </p:nvPr>
        </p:nvSpPr>
        <p:spPr>
          <a:xfrm>
            <a:off x="588150" y="365350"/>
            <a:ext cx="78798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F. Data Preparation</a:t>
            </a:r>
            <a:endParaRPr/>
          </a:p>
        </p:txBody>
      </p:sp>
      <p:sp>
        <p:nvSpPr>
          <p:cNvPr id="4229" name="Google Shape;4229;p42"/>
          <p:cNvSpPr txBox="1"/>
          <p:nvPr>
            <p:ph idx="1" type="body"/>
          </p:nvPr>
        </p:nvSpPr>
        <p:spPr>
          <a:xfrm>
            <a:off x="1207513" y="2797325"/>
            <a:ext cx="71925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grayscale normalization was performed to reduce the effect of lighting differences.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data were normalized from 0–1 by dividing the train, validation, and test data by 255. </a:t>
            </a:r>
            <a:endParaRPr/>
          </a:p>
        </p:txBody>
      </p:sp>
      <p:sp>
        <p:nvSpPr>
          <p:cNvPr id="4230" name="Google Shape;4230;p4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1" name="Google Shape;4231;p42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232" name="Google Shape;4232;p42"/>
          <p:cNvSpPr txBox="1"/>
          <p:nvPr>
            <p:ph type="title"/>
          </p:nvPr>
        </p:nvSpPr>
        <p:spPr>
          <a:xfrm>
            <a:off x="1075387" y="2367550"/>
            <a:ext cx="4025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b.</a:t>
            </a:r>
            <a:r>
              <a:rPr lang="en" sz="2100"/>
              <a:t>    GrayScale Normalization</a:t>
            </a:r>
            <a:endParaRPr sz="2100"/>
          </a:p>
        </p:txBody>
      </p:sp>
      <p:sp>
        <p:nvSpPr>
          <p:cNvPr id="4233" name="Google Shape;4233;p42"/>
          <p:cNvSpPr txBox="1"/>
          <p:nvPr>
            <p:ph idx="1" type="body"/>
          </p:nvPr>
        </p:nvSpPr>
        <p:spPr>
          <a:xfrm>
            <a:off x="1207500" y="4047088"/>
            <a:ext cx="71925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Each image was reshaped from -1 to 1 to use the images as NumPy arrays in the deep learning model.</a:t>
            </a:r>
            <a:endParaRPr/>
          </a:p>
        </p:txBody>
      </p:sp>
      <p:sp>
        <p:nvSpPr>
          <p:cNvPr id="4234" name="Google Shape;4234;p42"/>
          <p:cNvSpPr txBox="1"/>
          <p:nvPr>
            <p:ph type="title"/>
          </p:nvPr>
        </p:nvSpPr>
        <p:spPr>
          <a:xfrm>
            <a:off x="1075375" y="3617325"/>
            <a:ext cx="7192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c.</a:t>
            </a:r>
            <a:r>
              <a:rPr lang="en" sz="2100"/>
              <a:t>    Reshaping the data for deep learning model</a:t>
            </a:r>
            <a:endParaRPr sz="2100"/>
          </a:p>
        </p:txBody>
      </p:sp>
      <p:sp>
        <p:nvSpPr>
          <p:cNvPr id="4235" name="Google Shape;4235;p42"/>
          <p:cNvSpPr txBox="1"/>
          <p:nvPr>
            <p:ph idx="1" type="body"/>
          </p:nvPr>
        </p:nvSpPr>
        <p:spPr>
          <a:xfrm>
            <a:off x="1207513" y="1624675"/>
            <a:ext cx="71925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Changed the each image size to 150x150</a:t>
            </a:r>
            <a:endParaRPr/>
          </a:p>
        </p:txBody>
      </p:sp>
      <p:sp>
        <p:nvSpPr>
          <p:cNvPr id="4236" name="Google Shape;4236;p42"/>
          <p:cNvSpPr txBox="1"/>
          <p:nvPr>
            <p:ph type="title"/>
          </p:nvPr>
        </p:nvSpPr>
        <p:spPr>
          <a:xfrm>
            <a:off x="1075368" y="1194900"/>
            <a:ext cx="6285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Changing the each image size to prefered size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0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p43"/>
          <p:cNvSpPr txBox="1"/>
          <p:nvPr>
            <p:ph type="title"/>
          </p:nvPr>
        </p:nvSpPr>
        <p:spPr>
          <a:xfrm>
            <a:off x="734600" y="2776068"/>
            <a:ext cx="353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4242" name="Google Shape;4242;p4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3" name="Google Shape;4243;p43"/>
          <p:cNvSpPr txBox="1"/>
          <p:nvPr>
            <p:ph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44" name="Google Shape;4244;p43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245" name="Google Shape;4245;p43"/>
          <p:cNvSpPr txBox="1"/>
          <p:nvPr>
            <p:ph idx="1" type="subTitle"/>
          </p:nvPr>
        </p:nvSpPr>
        <p:spPr>
          <a:xfrm>
            <a:off x="565625" y="3825723"/>
            <a:ext cx="387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Manipulate the training data with small transformations to reduce the variations</a:t>
            </a:r>
            <a:endParaRPr/>
          </a:p>
        </p:txBody>
      </p:sp>
      <p:pic>
        <p:nvPicPr>
          <p:cNvPr id="4246" name="Google Shape;4246;p43"/>
          <p:cNvPicPr preferRelativeResize="0"/>
          <p:nvPr/>
        </p:nvPicPr>
        <p:blipFill rotWithShape="1">
          <a:blip r:embed="rId3">
            <a:alphaModFix/>
          </a:blip>
          <a:srcRect b="-1510" l="6429" r="34531" t="1510"/>
          <a:stretch/>
        </p:blipFill>
        <p:spPr>
          <a:xfrm>
            <a:off x="4595400" y="0"/>
            <a:ext cx="4548600" cy="5143500"/>
          </a:xfrm>
          <a:prstGeom prst="parallelogram">
            <a:avLst>
              <a:gd fmla="val 2523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0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44"/>
          <p:cNvSpPr txBox="1"/>
          <p:nvPr>
            <p:ph idx="1" type="body"/>
          </p:nvPr>
        </p:nvSpPr>
        <p:spPr>
          <a:xfrm>
            <a:off x="720000" y="1165450"/>
            <a:ext cx="787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Font typeface="Nunito"/>
              <a:buChar char="-"/>
            </a:pPr>
            <a:r>
              <a:rPr lang="en"/>
              <a:t>Manipulate the training data with small transformations to reproduce the variations.</a:t>
            </a:r>
            <a:endParaRPr/>
          </a:p>
        </p:txBody>
      </p:sp>
      <p:sp>
        <p:nvSpPr>
          <p:cNvPr id="4252" name="Google Shape;425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What is Data Augmentation?</a:t>
            </a:r>
            <a:endParaRPr/>
          </a:p>
        </p:txBody>
      </p:sp>
      <p:sp>
        <p:nvSpPr>
          <p:cNvPr id="4253" name="Google Shape;4253;p4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4" name="Google Shape;4254;p4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255" name="Google Shape;4255;p44"/>
          <p:cNvSpPr txBox="1"/>
          <p:nvPr>
            <p:ph idx="1" type="body"/>
          </p:nvPr>
        </p:nvSpPr>
        <p:spPr>
          <a:xfrm>
            <a:off x="720000" y="2606300"/>
            <a:ext cx="787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Font typeface="Nunito"/>
              <a:buChar char="-"/>
            </a:pPr>
            <a:r>
              <a:rPr lang="en"/>
              <a:t>To avoid the overfitting problem</a:t>
            </a:r>
            <a:endParaRPr/>
          </a:p>
        </p:txBody>
      </p:sp>
      <p:sp>
        <p:nvSpPr>
          <p:cNvPr id="4256" name="Google Shape;4256;p44"/>
          <p:cNvSpPr txBox="1"/>
          <p:nvPr>
            <p:ph type="title"/>
          </p:nvPr>
        </p:nvSpPr>
        <p:spPr>
          <a:xfrm>
            <a:off x="720000" y="1885875"/>
            <a:ext cx="81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Why do we use Data Augmentation?</a:t>
            </a:r>
            <a:endParaRPr/>
          </a:p>
        </p:txBody>
      </p:sp>
      <p:sp>
        <p:nvSpPr>
          <p:cNvPr id="4257" name="Google Shape;4257;p44"/>
          <p:cNvSpPr txBox="1"/>
          <p:nvPr>
            <p:ph idx="1" type="body"/>
          </p:nvPr>
        </p:nvSpPr>
        <p:spPr>
          <a:xfrm>
            <a:off x="720000" y="4035363"/>
            <a:ext cx="787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Font typeface="Nunito"/>
              <a:buChar char="-"/>
            </a:pPr>
            <a:r>
              <a:rPr lang="en"/>
              <a:t>Applying techniques such as grayscales, horizontal flips, vertical flips, random crops, dithering, offsets, rotations and much more to images</a:t>
            </a:r>
            <a:endParaRPr/>
          </a:p>
        </p:txBody>
      </p:sp>
      <p:sp>
        <p:nvSpPr>
          <p:cNvPr id="4258" name="Google Shape;4258;p44"/>
          <p:cNvSpPr txBox="1"/>
          <p:nvPr>
            <p:ph type="title"/>
          </p:nvPr>
        </p:nvSpPr>
        <p:spPr>
          <a:xfrm>
            <a:off x="720000" y="3314938"/>
            <a:ext cx="81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How can we do this?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2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45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</a:t>
            </a:r>
            <a:endParaRPr/>
          </a:p>
        </p:txBody>
      </p:sp>
      <p:sp>
        <p:nvSpPr>
          <p:cNvPr id="4264" name="Google Shape;4264;p4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5" name="Google Shape;4265;p45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266" name="Google Shape;4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00" y="1642350"/>
            <a:ext cx="27146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7" name="Google Shape;4267;p45"/>
          <p:cNvSpPr txBox="1"/>
          <p:nvPr>
            <p:ph idx="1" type="body"/>
          </p:nvPr>
        </p:nvSpPr>
        <p:spPr>
          <a:xfrm>
            <a:off x="4284950" y="1642350"/>
            <a:ext cx="40476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"/>
              <a:t>A sample image was taken from the train data to apply different parameters in Data Augmentation techniques.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Techniques to be applied: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Height Shift Range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Width Shift Range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Rotation Range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Brightness Range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Zoom Range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Horizontal Flip, Vertical Flip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Samplewise_center, Featurewise_center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46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</a:t>
            </a:r>
            <a:endParaRPr/>
          </a:p>
        </p:txBody>
      </p:sp>
      <p:sp>
        <p:nvSpPr>
          <p:cNvPr id="4273" name="Google Shape;4273;p4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4" name="Google Shape;4274;p46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275" name="Google Shape;4275;p46"/>
          <p:cNvSpPr txBox="1"/>
          <p:nvPr>
            <p:ph type="title"/>
          </p:nvPr>
        </p:nvSpPr>
        <p:spPr>
          <a:xfrm>
            <a:off x="838088" y="1132550"/>
            <a:ext cx="77040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Augmented Sample Image by using:</a:t>
            </a:r>
            <a:endParaRPr sz="2400"/>
          </a:p>
        </p:txBody>
      </p:sp>
      <p:sp>
        <p:nvSpPr>
          <p:cNvPr id="4276" name="Google Shape;4276;p46"/>
          <p:cNvSpPr txBox="1"/>
          <p:nvPr>
            <p:ph type="title"/>
          </p:nvPr>
        </p:nvSpPr>
        <p:spPr>
          <a:xfrm>
            <a:off x="971694" y="1640325"/>
            <a:ext cx="38193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Height Shift Range = 0.1</a:t>
            </a:r>
            <a:endParaRPr sz="1900"/>
          </a:p>
        </p:txBody>
      </p:sp>
      <p:sp>
        <p:nvSpPr>
          <p:cNvPr id="4277" name="Google Shape;4277;p46"/>
          <p:cNvSpPr txBox="1"/>
          <p:nvPr>
            <p:ph type="title"/>
          </p:nvPr>
        </p:nvSpPr>
        <p:spPr>
          <a:xfrm>
            <a:off x="4580694" y="1640325"/>
            <a:ext cx="38193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Width </a:t>
            </a:r>
            <a:r>
              <a:rPr lang="en" sz="1900"/>
              <a:t>Shift Range = 0.1</a:t>
            </a:r>
            <a:endParaRPr sz="1900"/>
          </a:p>
        </p:txBody>
      </p:sp>
      <p:pic>
        <p:nvPicPr>
          <p:cNvPr id="4278" name="Google Shape;4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2148100"/>
            <a:ext cx="3409724" cy="23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9" name="Google Shape;427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662" y="2148100"/>
            <a:ext cx="3377378" cy="23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3" name="Shape 4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4" name="Google Shape;4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850" y="2148088"/>
            <a:ext cx="34290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5" name="Google Shape;42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700" y="2148088"/>
            <a:ext cx="34480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6" name="Google Shape;4286;p47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</a:t>
            </a:r>
            <a:endParaRPr/>
          </a:p>
        </p:txBody>
      </p:sp>
      <p:sp>
        <p:nvSpPr>
          <p:cNvPr id="4287" name="Google Shape;4287;p4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8" name="Google Shape;4288;p47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289" name="Google Shape;4289;p47"/>
          <p:cNvSpPr txBox="1"/>
          <p:nvPr>
            <p:ph type="title"/>
          </p:nvPr>
        </p:nvSpPr>
        <p:spPr>
          <a:xfrm>
            <a:off x="838088" y="1132550"/>
            <a:ext cx="77040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Augmented Sample Image by using:</a:t>
            </a:r>
            <a:endParaRPr sz="2400"/>
          </a:p>
        </p:txBody>
      </p:sp>
      <p:sp>
        <p:nvSpPr>
          <p:cNvPr id="4290" name="Google Shape;4290;p47"/>
          <p:cNvSpPr txBox="1"/>
          <p:nvPr>
            <p:ph type="title"/>
          </p:nvPr>
        </p:nvSpPr>
        <p:spPr>
          <a:xfrm>
            <a:off x="971694" y="1640325"/>
            <a:ext cx="38193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Rotation </a:t>
            </a:r>
            <a:r>
              <a:rPr lang="en" sz="1900"/>
              <a:t>Range = 30</a:t>
            </a:r>
            <a:endParaRPr sz="1900"/>
          </a:p>
        </p:txBody>
      </p:sp>
      <p:sp>
        <p:nvSpPr>
          <p:cNvPr id="4291" name="Google Shape;4291;p47"/>
          <p:cNvSpPr txBox="1"/>
          <p:nvPr>
            <p:ph type="title"/>
          </p:nvPr>
        </p:nvSpPr>
        <p:spPr>
          <a:xfrm>
            <a:off x="4580694" y="1640325"/>
            <a:ext cx="38193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Brightness </a:t>
            </a:r>
            <a:r>
              <a:rPr lang="en" sz="1900"/>
              <a:t>Range = [0.3 , 1.0]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5" name="Shape 4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6" name="Google Shape;4296;p48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</a:t>
            </a:r>
            <a:endParaRPr/>
          </a:p>
        </p:txBody>
      </p:sp>
      <p:sp>
        <p:nvSpPr>
          <p:cNvPr id="4297" name="Google Shape;4297;p4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8" name="Google Shape;4298;p48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299" name="Google Shape;4299;p48"/>
          <p:cNvSpPr txBox="1"/>
          <p:nvPr>
            <p:ph type="title"/>
          </p:nvPr>
        </p:nvSpPr>
        <p:spPr>
          <a:xfrm>
            <a:off x="838088" y="1132550"/>
            <a:ext cx="77040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Augmented Sample Image by using:</a:t>
            </a:r>
            <a:endParaRPr sz="2400"/>
          </a:p>
        </p:txBody>
      </p:sp>
      <p:sp>
        <p:nvSpPr>
          <p:cNvPr id="4300" name="Google Shape;4300;p48"/>
          <p:cNvSpPr txBox="1"/>
          <p:nvPr>
            <p:ph type="title"/>
          </p:nvPr>
        </p:nvSpPr>
        <p:spPr>
          <a:xfrm>
            <a:off x="971694" y="1640325"/>
            <a:ext cx="38193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Zoom </a:t>
            </a:r>
            <a:r>
              <a:rPr lang="en" sz="1900"/>
              <a:t>Range = 0.2</a:t>
            </a:r>
            <a:endParaRPr sz="1900"/>
          </a:p>
        </p:txBody>
      </p:sp>
      <p:sp>
        <p:nvSpPr>
          <p:cNvPr id="4301" name="Google Shape;4301;p48"/>
          <p:cNvSpPr txBox="1"/>
          <p:nvPr>
            <p:ph type="title"/>
          </p:nvPr>
        </p:nvSpPr>
        <p:spPr>
          <a:xfrm>
            <a:off x="4389925" y="1640325"/>
            <a:ext cx="45519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Horizontal</a:t>
            </a:r>
            <a:r>
              <a:rPr lang="en" sz="1900"/>
              <a:t> Flip = True, Vertical Flip = False</a:t>
            </a:r>
            <a:endParaRPr sz="1900"/>
          </a:p>
        </p:txBody>
      </p:sp>
      <p:pic>
        <p:nvPicPr>
          <p:cNvPr id="4302" name="Google Shape;4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2176675"/>
            <a:ext cx="34956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3" name="Google Shape;43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250" y="2148100"/>
            <a:ext cx="3396193" cy="23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5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31"/>
          <p:cNvSpPr txBox="1"/>
          <p:nvPr>
            <p:ph idx="1" type="body"/>
          </p:nvPr>
        </p:nvSpPr>
        <p:spPr>
          <a:xfrm>
            <a:off x="720000" y="1159300"/>
            <a:ext cx="4090539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"/>
              <a:t>Pneumonia is an inflammatory condition of the lung that affects the small air sacs known as alveoli. It typically includes symptoms such as a dry cough, chest pain, fever, and difficulty breathing.  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"/>
              <a:t>The severity of the condition varies from person to person.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"/>
              <a:t>Pneumonia is usually caused by infection with viruses or bacteria, and less commonly by conditions such as microorganisms, certain medications, or autoimmune diseases.</a:t>
            </a:r>
            <a:endParaRPr/>
          </a:p>
          <a:p>
            <a:pPr indent="-1714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Char char="-"/>
            </a:pPr>
            <a:r>
              <a:rPr lang="en"/>
              <a:t>Diagnosis is usually based on symptoms and physical examination. A chest X-ray, blood tests, and sputum culture can help confirm the diagnosis. </a:t>
            </a:r>
            <a:endParaRPr/>
          </a:p>
        </p:txBody>
      </p:sp>
      <p:sp>
        <p:nvSpPr>
          <p:cNvPr id="4097" name="Google Shape;409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What is Pneumonia ?</a:t>
            </a:r>
            <a:endParaRPr/>
          </a:p>
        </p:txBody>
      </p:sp>
      <p:sp>
        <p:nvSpPr>
          <p:cNvPr id="4098" name="Google Shape;4098;p3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9" name="Google Shape;4099;p31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100" name="Google Shape;41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9825" y="1159300"/>
            <a:ext cx="3399901" cy="33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7" name="Shape 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8" name="Google Shape;4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6" y="2148100"/>
            <a:ext cx="34385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9" name="Google Shape;4309;p49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</a:t>
            </a:r>
            <a:endParaRPr/>
          </a:p>
        </p:txBody>
      </p:sp>
      <p:sp>
        <p:nvSpPr>
          <p:cNvPr id="4310" name="Google Shape;4310;p4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1" name="Google Shape;4311;p49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312" name="Google Shape;4312;p49"/>
          <p:cNvSpPr txBox="1"/>
          <p:nvPr>
            <p:ph type="title"/>
          </p:nvPr>
        </p:nvSpPr>
        <p:spPr>
          <a:xfrm>
            <a:off x="838088" y="1132550"/>
            <a:ext cx="77040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Augmented Sample Image by using:</a:t>
            </a:r>
            <a:endParaRPr sz="2400"/>
          </a:p>
        </p:txBody>
      </p:sp>
      <p:sp>
        <p:nvSpPr>
          <p:cNvPr id="4313" name="Google Shape;4313;p49"/>
          <p:cNvSpPr txBox="1"/>
          <p:nvPr>
            <p:ph type="title"/>
          </p:nvPr>
        </p:nvSpPr>
        <p:spPr>
          <a:xfrm>
            <a:off x="971706" y="1640325"/>
            <a:ext cx="74523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Featurewise_center = False , samplewise_center = True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7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p50"/>
          <p:cNvSpPr txBox="1"/>
          <p:nvPr>
            <p:ph type="title"/>
          </p:nvPr>
        </p:nvSpPr>
        <p:spPr>
          <a:xfrm>
            <a:off x="720000" y="445025"/>
            <a:ext cx="7704000" cy="586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</a:t>
            </a:r>
            <a:endParaRPr/>
          </a:p>
        </p:txBody>
      </p:sp>
      <p:sp>
        <p:nvSpPr>
          <p:cNvPr id="4319" name="Google Shape;4319;p5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0" name="Google Shape;4320;p50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321" name="Google Shape;4321;p50"/>
          <p:cNvSpPr txBox="1"/>
          <p:nvPr>
            <p:ph type="title"/>
          </p:nvPr>
        </p:nvSpPr>
        <p:spPr>
          <a:xfrm>
            <a:off x="838088" y="1132550"/>
            <a:ext cx="7704000" cy="4242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Examples of train data with Data Augmentation applied</a:t>
            </a:r>
            <a:endParaRPr sz="2400"/>
          </a:p>
        </p:txBody>
      </p:sp>
      <p:pic>
        <p:nvPicPr>
          <p:cNvPr id="4322" name="Google Shape;4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823225"/>
            <a:ext cx="4444251" cy="253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23" name="Google Shape;4323;p50"/>
          <p:cNvSpPr txBox="1"/>
          <p:nvPr>
            <p:ph idx="1" type="body"/>
          </p:nvPr>
        </p:nvSpPr>
        <p:spPr>
          <a:xfrm>
            <a:off x="5339275" y="1843325"/>
            <a:ext cx="32604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-"/>
            </a:pPr>
            <a:r>
              <a:rPr lang="en"/>
              <a:t>Techniques applied as data augmentation for train dataset: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Randomly rotate some training images by 30 </a:t>
            </a:r>
            <a:r>
              <a:rPr lang="en"/>
              <a:t>degrees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Randomly Zoom by 20% some training image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Randomly shift images horizontally by 10% of the width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Randomly shift images vertically by 10% of the height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Randomly flip image horizontally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7" name="Shape 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8" name="Google Shape;4328;p51"/>
          <p:cNvSpPr txBox="1"/>
          <p:nvPr>
            <p:ph type="title"/>
          </p:nvPr>
        </p:nvSpPr>
        <p:spPr>
          <a:xfrm>
            <a:off x="734600" y="2776068"/>
            <a:ext cx="353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4329" name="Google Shape;4329;p5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0" name="Google Shape;4330;p51"/>
          <p:cNvSpPr txBox="1"/>
          <p:nvPr>
            <p:ph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31" name="Google Shape;4331;p51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332" name="Google Shape;4332;p51"/>
          <p:cNvSpPr txBox="1"/>
          <p:nvPr>
            <p:ph idx="1" type="subTitle"/>
          </p:nvPr>
        </p:nvSpPr>
        <p:spPr>
          <a:xfrm>
            <a:off x="565625" y="3825723"/>
            <a:ext cx="387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Building the CNN Model by using the Keras</a:t>
            </a:r>
            <a:endParaRPr/>
          </a:p>
        </p:txBody>
      </p:sp>
      <p:pic>
        <p:nvPicPr>
          <p:cNvPr id="4333" name="Google Shape;4333;p51"/>
          <p:cNvPicPr preferRelativeResize="0"/>
          <p:nvPr/>
        </p:nvPicPr>
        <p:blipFill rotWithShape="1">
          <a:blip r:embed="rId3">
            <a:alphaModFix/>
          </a:blip>
          <a:srcRect b="-1510" l="6429" r="34531" t="1510"/>
          <a:stretch/>
        </p:blipFill>
        <p:spPr>
          <a:xfrm>
            <a:off x="4595400" y="0"/>
            <a:ext cx="4548600" cy="5143500"/>
          </a:xfrm>
          <a:prstGeom prst="parallelogram">
            <a:avLst>
              <a:gd fmla="val 2523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7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Google Shape;433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CNN model</a:t>
            </a:r>
            <a:endParaRPr/>
          </a:p>
        </p:txBody>
      </p:sp>
      <p:sp>
        <p:nvSpPr>
          <p:cNvPr id="4339" name="Google Shape;4339;p52"/>
          <p:cNvSpPr txBox="1"/>
          <p:nvPr>
            <p:ph idx="1" type="body"/>
          </p:nvPr>
        </p:nvSpPr>
        <p:spPr>
          <a:xfrm>
            <a:off x="720000" y="1159300"/>
            <a:ext cx="77040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layers used to build the model: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300"/>
              <a:t>Conv2D </a:t>
            </a:r>
            <a:r>
              <a:rPr lang="en" sz="1300"/>
              <a:t>: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Numbers of filters that convolutional layers will learn from.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300"/>
              <a:t>Batch Normalization</a:t>
            </a:r>
            <a:r>
              <a:rPr lang="en" sz="1300"/>
              <a:t>: 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Allows every layer of the network to do learning more independently. 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Used to normalize the output of the previous layers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300"/>
              <a:t>MaxPooling2D</a:t>
            </a:r>
            <a:r>
              <a:rPr lang="en" sz="1300"/>
              <a:t>: 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Used to reduce the dimensions of the feature maps.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300"/>
              <a:t>Dropout</a:t>
            </a:r>
            <a:r>
              <a:rPr lang="en" sz="1300"/>
              <a:t>: 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Used to prevent overfitting event.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300"/>
              <a:t>Flatten</a:t>
            </a:r>
            <a:r>
              <a:rPr lang="en" sz="1300"/>
              <a:t>: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Converts the data into a 1-dimensional array for inputting it to the next layer. 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300"/>
              <a:t>Dense</a:t>
            </a:r>
            <a:r>
              <a:rPr lang="en" sz="1300"/>
              <a:t>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Used to classify image based on output from convolutional layers.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/>
          </a:p>
        </p:txBody>
      </p:sp>
      <p:sp>
        <p:nvSpPr>
          <p:cNvPr id="4340" name="Google Shape;4340;p5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1" name="Google Shape;4341;p52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5" name="Shape 4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6" name="Google Shape;4346;p53"/>
          <p:cNvSpPr txBox="1"/>
          <p:nvPr>
            <p:ph idx="2" type="sldNum"/>
          </p:nvPr>
        </p:nvSpPr>
        <p:spPr>
          <a:xfrm>
            <a:off x="7412651" y="4783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347" name="Google Shape;43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25" y="1402800"/>
            <a:ext cx="6741309" cy="3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8" name="Google Shape;4348;p53"/>
          <p:cNvSpPr txBox="1"/>
          <p:nvPr>
            <p:ph idx="1" type="body"/>
          </p:nvPr>
        </p:nvSpPr>
        <p:spPr>
          <a:xfrm>
            <a:off x="1069350" y="794100"/>
            <a:ext cx="70053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ReduceLRonPlateau </a:t>
            </a:r>
            <a:r>
              <a:rPr lang="en" sz="1400"/>
              <a:t>was used to reduce the learning rate when the model stopped improving the metric.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49" name="Google Shape;4349;p53"/>
          <p:cNvSpPr txBox="1"/>
          <p:nvPr>
            <p:ph type="title"/>
          </p:nvPr>
        </p:nvSpPr>
        <p:spPr>
          <a:xfrm>
            <a:off x="720000" y="221400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parameters for modelling</a:t>
            </a:r>
            <a:endParaRPr/>
          </a:p>
        </p:txBody>
      </p:sp>
      <p:sp>
        <p:nvSpPr>
          <p:cNvPr id="4350" name="Google Shape;4350;p5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1" name="Google Shape;4351;p53"/>
          <p:cNvSpPr/>
          <p:nvPr/>
        </p:nvSpPr>
        <p:spPr>
          <a:xfrm>
            <a:off x="1232225" y="2209175"/>
            <a:ext cx="3885900" cy="34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2" name="Google Shape;4352;p53"/>
          <p:cNvSpPr/>
          <p:nvPr/>
        </p:nvSpPr>
        <p:spPr>
          <a:xfrm>
            <a:off x="1232225" y="3965650"/>
            <a:ext cx="3885900" cy="34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3" name="Google Shape;4353;p53"/>
          <p:cNvSpPr/>
          <p:nvPr/>
        </p:nvSpPr>
        <p:spPr>
          <a:xfrm>
            <a:off x="1232225" y="4573925"/>
            <a:ext cx="3885900" cy="34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7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CNN modelling </a:t>
            </a:r>
            <a:endParaRPr/>
          </a:p>
        </p:txBody>
      </p:sp>
      <p:sp>
        <p:nvSpPr>
          <p:cNvPr id="4359" name="Google Shape;4359;p5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0" name="Google Shape;4360;p5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361" name="Google Shape;4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2474088"/>
            <a:ext cx="67341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5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" name="Google Shape;4366;p55"/>
          <p:cNvSpPr txBox="1"/>
          <p:nvPr>
            <p:ph type="title"/>
          </p:nvPr>
        </p:nvSpPr>
        <p:spPr>
          <a:xfrm>
            <a:off x="734600" y="2776068"/>
            <a:ext cx="353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367" name="Google Shape;4367;p5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8" name="Google Shape;4368;p55"/>
          <p:cNvSpPr txBox="1"/>
          <p:nvPr>
            <p:ph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69" name="Google Shape;4369;p55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370" name="Google Shape;4370;p55"/>
          <p:cNvSpPr txBox="1"/>
          <p:nvPr>
            <p:ph idx="1" type="subTitle"/>
          </p:nvPr>
        </p:nvSpPr>
        <p:spPr>
          <a:xfrm>
            <a:off x="565625" y="3825723"/>
            <a:ext cx="387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- Validation Accuracy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Testing Accuracy &amp; Loss</a:t>
            </a:r>
            <a:endParaRPr/>
          </a:p>
        </p:txBody>
      </p:sp>
      <p:pic>
        <p:nvPicPr>
          <p:cNvPr id="4371" name="Google Shape;4371;p55"/>
          <p:cNvPicPr preferRelativeResize="0"/>
          <p:nvPr/>
        </p:nvPicPr>
        <p:blipFill rotWithShape="1">
          <a:blip r:embed="rId3">
            <a:alphaModFix/>
          </a:blip>
          <a:srcRect b="-1510" l="6429" r="34531" t="1510"/>
          <a:stretch/>
        </p:blipFill>
        <p:spPr>
          <a:xfrm>
            <a:off x="4595400" y="0"/>
            <a:ext cx="4548600" cy="5143500"/>
          </a:xfrm>
          <a:prstGeom prst="parallelogram">
            <a:avLst>
              <a:gd fmla="val 2523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5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&amp; Loss Graphs</a:t>
            </a:r>
            <a:endParaRPr/>
          </a:p>
        </p:txBody>
      </p:sp>
      <p:sp>
        <p:nvSpPr>
          <p:cNvPr id="4377" name="Google Shape;4377;p5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8" name="Google Shape;4378;p56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379" name="Google Shape;4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75" y="1087025"/>
            <a:ext cx="7056227" cy="358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3" name="Shape 4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Google Shape;4384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4385" name="Google Shape;4385;p5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6" name="Google Shape;4386;p57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387" name="Google Shape;43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1757363"/>
            <a:ext cx="46672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1" name="Shape 4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" name="Google Shape;4392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4393" name="Google Shape;4393;p5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4" name="Google Shape;4394;p58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395" name="Google Shape;43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38" y="1109925"/>
            <a:ext cx="383412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p32"/>
          <p:cNvSpPr txBox="1"/>
          <p:nvPr>
            <p:ph type="title"/>
          </p:nvPr>
        </p:nvSpPr>
        <p:spPr>
          <a:xfrm>
            <a:off x="736538" y="183315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4106" name="Google Shape;4106;p32"/>
          <p:cNvSpPr txBox="1"/>
          <p:nvPr>
            <p:ph idx="2" type="title"/>
          </p:nvPr>
        </p:nvSpPr>
        <p:spPr>
          <a:xfrm>
            <a:off x="736538" y="13061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07" name="Google Shape;4107;p32"/>
          <p:cNvSpPr txBox="1"/>
          <p:nvPr>
            <p:ph idx="1" type="subTitle"/>
          </p:nvPr>
        </p:nvSpPr>
        <p:spPr>
          <a:xfrm>
            <a:off x="736538" y="2540247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/>
              <a:t>This part consists of understanding the problem and finding the data.</a:t>
            </a:r>
            <a:endParaRPr sz="1200"/>
          </a:p>
        </p:txBody>
      </p:sp>
      <p:sp>
        <p:nvSpPr>
          <p:cNvPr id="4108" name="Google Shape;4108;p32"/>
          <p:cNvSpPr txBox="1"/>
          <p:nvPr>
            <p:ph idx="3" type="title"/>
          </p:nvPr>
        </p:nvSpPr>
        <p:spPr>
          <a:xfrm>
            <a:off x="3420338" y="183315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UNDERSTANDING </a:t>
            </a:r>
            <a:endParaRPr/>
          </a:p>
        </p:txBody>
      </p:sp>
      <p:sp>
        <p:nvSpPr>
          <p:cNvPr id="4109" name="Google Shape;4109;p32"/>
          <p:cNvSpPr txBox="1"/>
          <p:nvPr>
            <p:ph idx="4" type="title"/>
          </p:nvPr>
        </p:nvSpPr>
        <p:spPr>
          <a:xfrm>
            <a:off x="3420338" y="13061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10" name="Google Shape;4110;p32"/>
          <p:cNvSpPr txBox="1"/>
          <p:nvPr>
            <p:ph idx="5" type="subTitle"/>
          </p:nvPr>
        </p:nvSpPr>
        <p:spPr>
          <a:xfrm>
            <a:off x="3420338" y="2540247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This part consists of understanding data.</a:t>
            </a:r>
            <a:endParaRPr/>
          </a:p>
        </p:txBody>
      </p:sp>
      <p:sp>
        <p:nvSpPr>
          <p:cNvPr id="4111" name="Google Shape;4111;p32"/>
          <p:cNvSpPr txBox="1"/>
          <p:nvPr>
            <p:ph idx="6" type="title"/>
          </p:nvPr>
        </p:nvSpPr>
        <p:spPr>
          <a:xfrm>
            <a:off x="6087600" y="1833154"/>
            <a:ext cx="241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AUGMENTATION </a:t>
            </a:r>
            <a:endParaRPr/>
          </a:p>
        </p:txBody>
      </p:sp>
      <p:sp>
        <p:nvSpPr>
          <p:cNvPr id="4112" name="Google Shape;4112;p32"/>
          <p:cNvSpPr txBox="1"/>
          <p:nvPr>
            <p:ph idx="7" type="title"/>
          </p:nvPr>
        </p:nvSpPr>
        <p:spPr>
          <a:xfrm>
            <a:off x="6087600" y="130616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3" name="Google Shape;4113;p32"/>
          <p:cNvSpPr txBox="1"/>
          <p:nvPr>
            <p:ph idx="8" type="subTitle"/>
          </p:nvPr>
        </p:nvSpPr>
        <p:spPr>
          <a:xfrm>
            <a:off x="6087600" y="2512037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This part consists of image generating by using Keras.</a:t>
            </a:r>
            <a:endParaRPr/>
          </a:p>
        </p:txBody>
      </p:sp>
      <p:sp>
        <p:nvSpPr>
          <p:cNvPr id="4114" name="Google Shape;4114;p32"/>
          <p:cNvSpPr txBox="1"/>
          <p:nvPr>
            <p:ph idx="9" type="title"/>
          </p:nvPr>
        </p:nvSpPr>
        <p:spPr>
          <a:xfrm>
            <a:off x="812738" y="363282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4115" name="Google Shape;4115;p32"/>
          <p:cNvSpPr txBox="1"/>
          <p:nvPr>
            <p:ph idx="13" type="title"/>
          </p:nvPr>
        </p:nvSpPr>
        <p:spPr>
          <a:xfrm>
            <a:off x="812738" y="3107209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16" name="Google Shape;4116;p32"/>
          <p:cNvSpPr txBox="1"/>
          <p:nvPr>
            <p:ph idx="14" type="subTitle"/>
          </p:nvPr>
        </p:nvSpPr>
        <p:spPr>
          <a:xfrm>
            <a:off x="812738" y="397794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This part consists of data modelling by using Keras, CNN.</a:t>
            </a:r>
            <a:endParaRPr/>
          </a:p>
        </p:txBody>
      </p:sp>
      <p:sp>
        <p:nvSpPr>
          <p:cNvPr id="4117" name="Google Shape;4117;p32"/>
          <p:cNvSpPr txBox="1"/>
          <p:nvPr>
            <p:ph idx="15" type="title"/>
          </p:nvPr>
        </p:nvSpPr>
        <p:spPr>
          <a:xfrm>
            <a:off x="3496538" y="363282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118" name="Google Shape;4118;p32"/>
          <p:cNvSpPr txBox="1"/>
          <p:nvPr>
            <p:ph idx="16" type="title"/>
          </p:nvPr>
        </p:nvSpPr>
        <p:spPr>
          <a:xfrm>
            <a:off x="3496538" y="3107209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19" name="Google Shape;4119;p32"/>
          <p:cNvSpPr txBox="1"/>
          <p:nvPr>
            <p:ph idx="17" type="subTitle"/>
          </p:nvPr>
        </p:nvSpPr>
        <p:spPr>
          <a:xfrm>
            <a:off x="3496538" y="397794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This part consists of accuracy results. </a:t>
            </a:r>
            <a:endParaRPr/>
          </a:p>
        </p:txBody>
      </p:sp>
      <p:sp>
        <p:nvSpPr>
          <p:cNvPr id="4120" name="Google Shape;4120;p32"/>
          <p:cNvSpPr txBox="1"/>
          <p:nvPr>
            <p:ph idx="18" type="title"/>
          </p:nvPr>
        </p:nvSpPr>
        <p:spPr>
          <a:xfrm>
            <a:off x="6163800" y="363282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4121" name="Google Shape;4121;p32"/>
          <p:cNvSpPr txBox="1"/>
          <p:nvPr>
            <p:ph idx="19" type="title"/>
          </p:nvPr>
        </p:nvSpPr>
        <p:spPr>
          <a:xfrm>
            <a:off x="6163800" y="3107209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22" name="Google Shape;4122;p32"/>
          <p:cNvSpPr txBox="1"/>
          <p:nvPr>
            <p:ph idx="20" type="subTitle"/>
          </p:nvPr>
        </p:nvSpPr>
        <p:spPr>
          <a:xfrm>
            <a:off x="6163800" y="397794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This part consists of </a:t>
            </a:r>
            <a:r>
              <a:rPr lang="en"/>
              <a:t>proofing</a:t>
            </a:r>
            <a:r>
              <a:rPr lang="en"/>
              <a:t> our model.</a:t>
            </a:r>
            <a:endParaRPr/>
          </a:p>
        </p:txBody>
      </p:sp>
      <p:sp>
        <p:nvSpPr>
          <p:cNvPr id="4123" name="Google Shape;4123;p32"/>
          <p:cNvSpPr txBox="1"/>
          <p:nvPr>
            <p:ph idx="21" type="title"/>
          </p:nvPr>
        </p:nvSpPr>
        <p:spPr>
          <a:xfrm>
            <a:off x="720000" y="445025"/>
            <a:ext cx="77040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24" name="Google Shape;4124;p3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5" name="Google Shape;4125;p32"/>
          <p:cNvSpPr txBox="1"/>
          <p:nvPr>
            <p:ph idx="2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9" name="Shape 4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Google Shape;4400;p59"/>
          <p:cNvSpPr txBox="1"/>
          <p:nvPr>
            <p:ph type="title"/>
          </p:nvPr>
        </p:nvSpPr>
        <p:spPr>
          <a:xfrm>
            <a:off x="734600" y="2776068"/>
            <a:ext cx="353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4401" name="Google Shape;4401;p59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2" name="Google Shape;4402;p59"/>
          <p:cNvSpPr txBox="1"/>
          <p:nvPr>
            <p:ph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03" name="Google Shape;4403;p59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404" name="Google Shape;4404;p59"/>
          <p:cNvSpPr txBox="1"/>
          <p:nvPr>
            <p:ph idx="1" type="subTitle"/>
          </p:nvPr>
        </p:nvSpPr>
        <p:spPr>
          <a:xfrm>
            <a:off x="565625" y="3825723"/>
            <a:ext cx="387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 of the Correctly / Incorrectly Predicted Classes</a:t>
            </a:r>
            <a:endParaRPr/>
          </a:p>
        </p:txBody>
      </p:sp>
      <p:pic>
        <p:nvPicPr>
          <p:cNvPr id="4405" name="Google Shape;4405;p59"/>
          <p:cNvPicPr preferRelativeResize="0"/>
          <p:nvPr/>
        </p:nvPicPr>
        <p:blipFill rotWithShape="1">
          <a:blip r:embed="rId3">
            <a:alphaModFix/>
          </a:blip>
          <a:srcRect b="-1510" l="6429" r="34531" t="1510"/>
          <a:stretch/>
        </p:blipFill>
        <p:spPr>
          <a:xfrm>
            <a:off x="4595400" y="0"/>
            <a:ext cx="4548600" cy="5143500"/>
          </a:xfrm>
          <a:prstGeom prst="parallelogram">
            <a:avLst>
              <a:gd fmla="val 2523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9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Correctly Predicted Classes</a:t>
            </a:r>
            <a:endParaRPr/>
          </a:p>
        </p:txBody>
      </p:sp>
      <p:sp>
        <p:nvSpPr>
          <p:cNvPr id="4411" name="Google Shape;4411;p60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2" name="Google Shape;4412;p60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413" name="Google Shape;44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1610525"/>
            <a:ext cx="42195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7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Incorrectly Predicted Classes</a:t>
            </a:r>
            <a:endParaRPr/>
          </a:p>
        </p:txBody>
      </p:sp>
      <p:sp>
        <p:nvSpPr>
          <p:cNvPr id="4419" name="Google Shape;4419;p61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0" name="Google Shape;4420;p61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421" name="Google Shape;44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565775"/>
            <a:ext cx="42481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5" name="Shape 4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6" name="Google Shape;4426;p62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7" name="Google Shape;4427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428" name="Google Shape;4428;p62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429" name="Google Shape;4429;p62"/>
          <p:cNvSpPr txBox="1"/>
          <p:nvPr>
            <p:ph idx="1" type="subTitle"/>
          </p:nvPr>
        </p:nvSpPr>
        <p:spPr>
          <a:xfrm>
            <a:off x="720000" y="1388474"/>
            <a:ext cx="3852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Websites</a:t>
            </a:r>
            <a:endParaRPr sz="1800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/>
              <a:t>Kaggle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Tensorflow Documentations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Keras Documentations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Toward Data Science - Medium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MachineLearningMastery</a:t>
            </a:r>
            <a:endParaRPr sz="1300"/>
          </a:p>
        </p:txBody>
      </p:sp>
      <p:sp>
        <p:nvSpPr>
          <p:cNvPr id="4430" name="Google Shape;4430;p62"/>
          <p:cNvSpPr txBox="1"/>
          <p:nvPr>
            <p:ph idx="2" type="subTitle"/>
          </p:nvPr>
        </p:nvSpPr>
        <p:spPr>
          <a:xfrm>
            <a:off x="4572000" y="1388474"/>
            <a:ext cx="3852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Books</a:t>
            </a:r>
            <a:endParaRPr sz="1800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Hands-on Machine Learning Scikit-Learn, Keras &amp; Tensorflow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with Python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for Deep Learning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Computer Vision with Python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p63"/>
          <p:cNvSpPr/>
          <p:nvPr/>
        </p:nvSpPr>
        <p:spPr>
          <a:xfrm>
            <a:off x="438150" y="3287075"/>
            <a:ext cx="8491800" cy="1431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6" name="Google Shape;4436;p6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7" name="Google Shape;4437;p63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438" name="Google Shape;44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25" y="3407425"/>
            <a:ext cx="11906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9" name="Google Shape;44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3464575"/>
            <a:ext cx="13144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0" name="Google Shape;444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600" y="3464575"/>
            <a:ext cx="13144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1" name="Google Shape;444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088" y="3578875"/>
            <a:ext cx="14478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2" name="Google Shape;4442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3425" y="3702700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3" name="Google Shape;4443;p63"/>
          <p:cNvSpPr txBox="1"/>
          <p:nvPr>
            <p:ph idx="4294967295" type="ctrTitle"/>
          </p:nvPr>
        </p:nvSpPr>
        <p:spPr>
          <a:xfrm>
            <a:off x="872450" y="979703"/>
            <a:ext cx="52980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400"/>
              <a:t>THANK YOU!</a:t>
            </a:r>
            <a:endParaRPr sz="6000"/>
          </a:p>
        </p:txBody>
      </p:sp>
      <p:sp>
        <p:nvSpPr>
          <p:cNvPr id="4444" name="Google Shape;4444;p63"/>
          <p:cNvSpPr txBox="1"/>
          <p:nvPr>
            <p:ph idx="1" type="subTitle"/>
          </p:nvPr>
        </p:nvSpPr>
        <p:spPr>
          <a:xfrm>
            <a:off x="872453" y="2056112"/>
            <a:ext cx="5529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9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33"/>
          <p:cNvSpPr txBox="1"/>
          <p:nvPr>
            <p:ph type="title"/>
          </p:nvPr>
        </p:nvSpPr>
        <p:spPr>
          <a:xfrm>
            <a:off x="734600" y="2776068"/>
            <a:ext cx="353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4131" name="Google Shape;4131;p33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2" name="Google Shape;4132;p33"/>
          <p:cNvSpPr txBox="1"/>
          <p:nvPr>
            <p:ph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33" name="Google Shape;4133;p33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134" name="Google Shape;4134;p33"/>
          <p:cNvSpPr txBox="1"/>
          <p:nvPr>
            <p:ph idx="1" type="subTitle"/>
          </p:nvPr>
        </p:nvSpPr>
        <p:spPr>
          <a:xfrm>
            <a:off x="565620" y="3825734"/>
            <a:ext cx="3876759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Content - About the problem – 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Finding the data</a:t>
            </a:r>
            <a:endParaRPr/>
          </a:p>
        </p:txBody>
      </p:sp>
      <p:pic>
        <p:nvPicPr>
          <p:cNvPr id="4135" name="Google Shape;4135;p33"/>
          <p:cNvPicPr preferRelativeResize="0"/>
          <p:nvPr/>
        </p:nvPicPr>
        <p:blipFill rotWithShape="1">
          <a:blip r:embed="rId3">
            <a:alphaModFix/>
          </a:blip>
          <a:srcRect b="-1510" l="6429" r="34530" t="1510"/>
          <a:stretch/>
        </p:blipFill>
        <p:spPr>
          <a:xfrm>
            <a:off x="4595400" y="0"/>
            <a:ext cx="4548600" cy="5143500"/>
          </a:xfrm>
          <a:prstGeom prst="parallelogram">
            <a:avLst>
              <a:gd fmla="val 2523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9" name="Shape 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Google Shape;4140;p34"/>
          <p:cNvSpPr txBox="1"/>
          <p:nvPr>
            <p:ph idx="1" type="subTitle"/>
          </p:nvPr>
        </p:nvSpPr>
        <p:spPr>
          <a:xfrm>
            <a:off x="777525" y="1755650"/>
            <a:ext cx="7822200" cy="12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Lungs are the most affected organs of COVID-19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Early detection for high results in the treatment of the disease </a:t>
            </a:r>
            <a:endParaRPr/>
          </a:p>
        </p:txBody>
      </p:sp>
      <p:sp>
        <p:nvSpPr>
          <p:cNvPr id="4141" name="Google Shape;414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 Challenges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Waiting Solve</a:t>
            </a:r>
            <a:endParaRPr/>
          </a:p>
        </p:txBody>
      </p:sp>
      <p:sp>
        <p:nvSpPr>
          <p:cNvPr id="4142" name="Google Shape;4142;p34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3" name="Google Shape;4143;p34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144" name="Google Shape;4144;p34"/>
          <p:cNvSpPr txBox="1"/>
          <p:nvPr>
            <p:ph idx="1" type="subTitle"/>
          </p:nvPr>
        </p:nvSpPr>
        <p:spPr>
          <a:xfrm>
            <a:off x="777525" y="3588525"/>
            <a:ext cx="78222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Pinpoint detection of pneumonia disease from chest X-ray images</a:t>
            </a:r>
            <a:endParaRPr/>
          </a:p>
        </p:txBody>
      </p:sp>
      <p:sp>
        <p:nvSpPr>
          <p:cNvPr id="4145" name="Google Shape;4145;p34"/>
          <p:cNvSpPr txBox="1"/>
          <p:nvPr>
            <p:ph type="title"/>
          </p:nvPr>
        </p:nvSpPr>
        <p:spPr>
          <a:xfrm>
            <a:off x="777513" y="2868850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9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4151" name="Google Shape;4151;p35"/>
          <p:cNvSpPr txBox="1"/>
          <p:nvPr>
            <p:ph idx="1" type="body"/>
          </p:nvPr>
        </p:nvSpPr>
        <p:spPr>
          <a:xfrm>
            <a:off x="720000" y="1159300"/>
            <a:ext cx="7704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normal chest X-ray (left panel) depicts clear lungs </a:t>
            </a:r>
            <a:r>
              <a:rPr lang="en"/>
              <a:t>without any areas of abnormal opacification in the image.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Bacterial pneumonia (middle panel) typically exhibits a focal lobar consolidation, in the right upper lobe (white arrows),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Viral pneumonia (right panel) manifests with a more diffuse “interstitial” pattern in both images.</a:t>
            </a:r>
            <a:endParaRPr/>
          </a:p>
        </p:txBody>
      </p:sp>
      <p:sp>
        <p:nvSpPr>
          <p:cNvPr id="4152" name="Google Shape;4152;p35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3" name="Google Shape;4153;p35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154" name="Google Shape;41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816288"/>
            <a:ext cx="56388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8" name="Shape 4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Google Shape;4159;p36"/>
          <p:cNvSpPr txBox="1"/>
          <p:nvPr>
            <p:ph type="title"/>
          </p:nvPr>
        </p:nvSpPr>
        <p:spPr>
          <a:xfrm>
            <a:off x="734600" y="2776068"/>
            <a:ext cx="353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</a:t>
            </a:r>
            <a:r>
              <a:rPr lang="en"/>
              <a:t>UNDERSTANDING</a:t>
            </a:r>
            <a:endParaRPr/>
          </a:p>
        </p:txBody>
      </p:sp>
      <p:sp>
        <p:nvSpPr>
          <p:cNvPr id="4160" name="Google Shape;4160;p36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1" name="Google Shape;4161;p36"/>
          <p:cNvSpPr txBox="1"/>
          <p:nvPr>
            <p:ph idx="2" type="title"/>
          </p:nvPr>
        </p:nvSpPr>
        <p:spPr>
          <a:xfrm>
            <a:off x="774950" y="1393217"/>
            <a:ext cx="3458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00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62" name="Google Shape;4162;p36"/>
          <p:cNvSpPr txBox="1"/>
          <p:nvPr>
            <p:ph idx="3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Ref X-Ray Exp /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163" name="Google Shape;4163;p36"/>
          <p:cNvSpPr txBox="1"/>
          <p:nvPr>
            <p:ph idx="1" type="subTitle"/>
          </p:nvPr>
        </p:nvSpPr>
        <p:spPr>
          <a:xfrm>
            <a:off x="565625" y="3825721"/>
            <a:ext cx="38769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Collection Raw Data | Changing Environment | Data Loading | Labelling | Data Visualization | Data Preparation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164" name="Google Shape;4164;p36"/>
          <p:cNvPicPr preferRelativeResize="0"/>
          <p:nvPr/>
        </p:nvPicPr>
        <p:blipFill rotWithShape="1">
          <a:blip r:embed="rId3">
            <a:alphaModFix/>
          </a:blip>
          <a:srcRect b="-1510" l="6429" r="34531" t="1510"/>
          <a:stretch/>
        </p:blipFill>
        <p:spPr>
          <a:xfrm>
            <a:off x="4595400" y="0"/>
            <a:ext cx="4548600" cy="5143500"/>
          </a:xfrm>
          <a:prstGeom prst="parallelogram">
            <a:avLst>
              <a:gd fmla="val 2523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8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4170" name="Google Shape;4170;p37"/>
          <p:cNvSpPr txBox="1"/>
          <p:nvPr>
            <p:ph idx="2" type="title"/>
          </p:nvPr>
        </p:nvSpPr>
        <p:spPr>
          <a:xfrm>
            <a:off x="719975" y="1820575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Collection of Raw Data</a:t>
            </a:r>
            <a:endParaRPr/>
          </a:p>
        </p:txBody>
      </p:sp>
      <p:sp>
        <p:nvSpPr>
          <p:cNvPr id="4171" name="Google Shape;4171;p37"/>
          <p:cNvSpPr txBox="1"/>
          <p:nvPr>
            <p:ph idx="1" type="subTitle"/>
          </p:nvPr>
        </p:nvSpPr>
        <p:spPr>
          <a:xfrm>
            <a:off x="719977" y="25081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4172" name="Google Shape;4172;p37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3" name="Google Shape;4173;p37"/>
          <p:cNvSpPr txBox="1"/>
          <p:nvPr>
            <p:ph idx="16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Ref X-Ray Exp / </a:t>
            </a:r>
            <a:endParaRPr/>
          </a:p>
        </p:txBody>
      </p:sp>
      <p:sp>
        <p:nvSpPr>
          <p:cNvPr id="4174" name="Google Shape;4174;p37"/>
          <p:cNvSpPr txBox="1"/>
          <p:nvPr>
            <p:ph idx="3" type="title"/>
          </p:nvPr>
        </p:nvSpPr>
        <p:spPr>
          <a:xfrm>
            <a:off x="3419247" y="1820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Changing Environment</a:t>
            </a:r>
            <a:endParaRPr/>
          </a:p>
        </p:txBody>
      </p:sp>
      <p:sp>
        <p:nvSpPr>
          <p:cNvPr id="4175" name="Google Shape;4175;p37"/>
          <p:cNvSpPr txBox="1"/>
          <p:nvPr>
            <p:ph idx="4" type="subTitle"/>
          </p:nvPr>
        </p:nvSpPr>
        <p:spPr>
          <a:xfrm>
            <a:off x="3419247" y="25081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→ GPU</a:t>
            </a:r>
            <a:endParaRPr/>
          </a:p>
        </p:txBody>
      </p:sp>
      <p:sp>
        <p:nvSpPr>
          <p:cNvPr id="4176" name="Google Shape;4176;p37"/>
          <p:cNvSpPr txBox="1"/>
          <p:nvPr>
            <p:ph idx="5" type="title"/>
          </p:nvPr>
        </p:nvSpPr>
        <p:spPr>
          <a:xfrm>
            <a:off x="719977" y="3482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. Labelling</a:t>
            </a:r>
            <a:endParaRPr/>
          </a:p>
        </p:txBody>
      </p:sp>
      <p:sp>
        <p:nvSpPr>
          <p:cNvPr id="4177" name="Google Shape;4177;p37"/>
          <p:cNvSpPr txBox="1"/>
          <p:nvPr>
            <p:ph idx="6" type="subTitle"/>
          </p:nvPr>
        </p:nvSpPr>
        <p:spPr>
          <a:xfrm>
            <a:off x="719977" y="4167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Labelling all pictures as 0 or 1 for modelling</a:t>
            </a:r>
            <a:endParaRPr/>
          </a:p>
        </p:txBody>
      </p:sp>
      <p:sp>
        <p:nvSpPr>
          <p:cNvPr id="4178" name="Google Shape;4178;p37"/>
          <p:cNvSpPr txBox="1"/>
          <p:nvPr>
            <p:ph idx="7" type="title"/>
          </p:nvPr>
        </p:nvSpPr>
        <p:spPr>
          <a:xfrm>
            <a:off x="3419247" y="3482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. Data Visualization</a:t>
            </a:r>
            <a:endParaRPr/>
          </a:p>
        </p:txBody>
      </p:sp>
      <p:sp>
        <p:nvSpPr>
          <p:cNvPr id="4179" name="Google Shape;4179;p37"/>
          <p:cNvSpPr txBox="1"/>
          <p:nvPr>
            <p:ph idx="8" type="subTitle"/>
          </p:nvPr>
        </p:nvSpPr>
        <p:spPr>
          <a:xfrm>
            <a:off x="3419247" y="4167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and Image Visualizations</a:t>
            </a:r>
            <a:endParaRPr/>
          </a:p>
        </p:txBody>
      </p:sp>
      <p:sp>
        <p:nvSpPr>
          <p:cNvPr id="4180" name="Google Shape;4180;p37"/>
          <p:cNvSpPr txBox="1"/>
          <p:nvPr>
            <p:ph idx="9" type="title"/>
          </p:nvPr>
        </p:nvSpPr>
        <p:spPr>
          <a:xfrm>
            <a:off x="6118523" y="1820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</a:t>
            </a:r>
            <a:r>
              <a:rPr lang="en">
                <a:solidFill>
                  <a:schemeClr val="dk1"/>
                </a:solidFill>
              </a:rPr>
              <a:t>Data Loading</a:t>
            </a:r>
            <a:endParaRPr/>
          </a:p>
        </p:txBody>
      </p:sp>
      <p:sp>
        <p:nvSpPr>
          <p:cNvPr id="4181" name="Google Shape;4181;p37"/>
          <p:cNvSpPr txBox="1"/>
          <p:nvPr>
            <p:ph idx="13" type="subTitle"/>
          </p:nvPr>
        </p:nvSpPr>
        <p:spPr>
          <a:xfrm>
            <a:off x="6118523" y="25081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</a:t>
            </a:r>
            <a:r>
              <a:rPr lang="en"/>
              <a:t>different variables for each folders</a:t>
            </a:r>
            <a:endParaRPr/>
          </a:p>
        </p:txBody>
      </p:sp>
      <p:sp>
        <p:nvSpPr>
          <p:cNvPr id="4182" name="Google Shape;4182;p37"/>
          <p:cNvSpPr txBox="1"/>
          <p:nvPr>
            <p:ph idx="14" type="title"/>
          </p:nvPr>
        </p:nvSpPr>
        <p:spPr>
          <a:xfrm>
            <a:off x="6118523" y="3482564"/>
            <a:ext cx="2305500" cy="527700"/>
          </a:xfrm>
          <a:prstGeom prst="rect">
            <a:avLst/>
          </a:prstGeom>
        </p:spPr>
        <p:txBody>
          <a:bodyPr anchorCtr="0" anchor="ctr" bIns="900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. Data Preparation</a:t>
            </a:r>
            <a:endParaRPr/>
          </a:p>
        </p:txBody>
      </p:sp>
      <p:sp>
        <p:nvSpPr>
          <p:cNvPr id="4183" name="Google Shape;4183;p37"/>
          <p:cNvSpPr txBox="1"/>
          <p:nvPr>
            <p:ph idx="15" type="subTitle"/>
          </p:nvPr>
        </p:nvSpPr>
        <p:spPr>
          <a:xfrm>
            <a:off x="6118523" y="4167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Distribution, </a:t>
            </a:r>
            <a:r>
              <a:rPr lang="en"/>
              <a:t>Normalization, Reshaping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7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lphaUcPeriod"/>
            </a:pPr>
            <a:r>
              <a:rPr lang="en"/>
              <a:t>Collection of </a:t>
            </a:r>
            <a:r>
              <a:rPr lang="en"/>
              <a:t>the Raw Data</a:t>
            </a:r>
            <a:endParaRPr/>
          </a:p>
        </p:txBody>
      </p:sp>
      <p:sp>
        <p:nvSpPr>
          <p:cNvPr id="4189" name="Google Shape;4189;p38"/>
          <p:cNvSpPr txBox="1"/>
          <p:nvPr>
            <p:ph idx="1" type="body"/>
          </p:nvPr>
        </p:nvSpPr>
        <p:spPr>
          <a:xfrm>
            <a:off x="720000" y="1159300"/>
            <a:ext cx="77040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Dataset Link: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Chest X-Ray Images (Pneumonia) | Kaggle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dataset is organized into 3 folders (train,test, val) and contains subfolders of each image category (Pneumonia / Normal).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There are 5,863 X-ray images (JPEG) and 2 categories (Pneumonia / Normal)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Chest X-ray images (anterior -posterior) were selected from pediatric patients of one to five years old from Guangzhou Women and Children’s Medical Center.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images were graded by multiple experts for training the AI system.</a:t>
            </a:r>
            <a:endParaRPr/>
          </a:p>
        </p:txBody>
      </p:sp>
      <p:sp>
        <p:nvSpPr>
          <p:cNvPr id="4190" name="Google Shape;4190;p38"/>
          <p:cNvSpPr txBox="1"/>
          <p:nvPr>
            <p:ph idx="12" type="sldNum"/>
          </p:nvPr>
        </p:nvSpPr>
        <p:spPr>
          <a:xfrm>
            <a:off x="8400004" y="4744000"/>
            <a:ext cx="483300" cy="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1" name="Google Shape;4191;p38"/>
          <p:cNvSpPr txBox="1"/>
          <p:nvPr>
            <p:ph idx="2" type="sldNum"/>
          </p:nvPr>
        </p:nvSpPr>
        <p:spPr>
          <a:xfrm>
            <a:off x="7361026" y="4740075"/>
            <a:ext cx="1238700" cy="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X-Ray Exp / </a:t>
            </a:r>
            <a:endParaRPr/>
          </a:p>
        </p:txBody>
      </p:sp>
      <p:pic>
        <p:nvPicPr>
          <p:cNvPr id="4192" name="Google Shape;41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816288"/>
            <a:ext cx="56388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X-Ray Style Disease by Slidesgo ">
  <a:themeElements>
    <a:clrScheme name="Simple Light">
      <a:dk1>
        <a:srgbClr val="92D9F5"/>
      </a:dk1>
      <a:lt1>
        <a:srgbClr val="0F253F"/>
      </a:lt1>
      <a:dk2>
        <a:srgbClr val="FFFFFF"/>
      </a:dk2>
      <a:lt2>
        <a:srgbClr val="205672"/>
      </a:lt2>
      <a:accent1>
        <a:srgbClr val="0F253F"/>
      </a:accent1>
      <a:accent2>
        <a:srgbClr val="205672"/>
      </a:accent2>
      <a:accent3>
        <a:srgbClr val="CBDAE1"/>
      </a:accent3>
      <a:accent4>
        <a:srgbClr val="92D9F5"/>
      </a:accent4>
      <a:accent5>
        <a:srgbClr val="0F253F"/>
      </a:accent5>
      <a:accent6>
        <a:srgbClr val="CBDAE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