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 Acker" initials="EA" lastIdx="1" clrIdx="0">
    <p:extLst>
      <p:ext uri="{19B8F6BF-5375-455C-9EA6-DF929625EA0E}">
        <p15:presenceInfo xmlns:p15="http://schemas.microsoft.com/office/powerpoint/2012/main" userId="dc8cf38a00da6f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42A"/>
    <a:srgbClr val="031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77F4-70BB-E97A-2155-46F44E12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AAF85-229C-96F0-A2F4-059634492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2368-5DB9-5BA0-2817-6F39A67B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36F8-3809-3EDF-C492-9ABC1CE0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E8CE-1ED1-262C-FE39-391517EB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2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6920-2FC1-94A0-E90D-AF57A33E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6539C-29A4-709E-90B3-734B8D28B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137-94D3-6516-3F9F-F624E4DC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E50A-4119-37F6-5EBE-67F070B5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3758-76C5-937E-75D3-B9FFBB3D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A3429-6134-7113-E4BF-75C816C1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38A21-26D0-97B4-DCFA-6B72C8F79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3EA9-3E95-3D41-AD8D-A21FBABC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914B-290D-CB5D-8AA1-D0D8D077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1786-0065-74E0-D883-D4BF9746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200D-6DCD-ACD2-10FA-952A21DE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4C25-6FEF-FB31-5B3D-E9835B2B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1186-117F-67A7-56D3-17C709EF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EFC5-1B16-0EDB-5542-534D9B49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09EF-7BD6-973F-8260-976C932C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50A6-20D7-883F-3EFB-77685E49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E5D4-0E54-D93D-9BDD-3FD371EA6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D499-B590-3E90-9252-AE4A55D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F225-1F89-FCA2-0533-774C8F0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A9245-4ED3-E4DA-9BDE-6A1661D0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3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0449-5D87-C3D8-7FF2-0BFC2E2E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3E14-860D-3285-E533-E34CE4450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7C69E-A2C8-BB18-530F-8345A908D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0933-CA2E-729A-C039-C54FB652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A872E-1E32-7F14-65FE-DFCF218E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0AAC-FC01-A731-232E-240EA49A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5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F142-CD5E-FB4D-D4D1-6A655387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2AA4-CD35-5FFE-28C9-69C569D0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0C678-B8E8-019E-638C-7156865A8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56EB7-56A2-41EC-69C0-652DE2651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062DE-4F8F-CEA6-6585-08812FB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10AF9-5CDF-B030-2BAA-2B31D361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3B64C-1FCC-2D35-2655-6DA37288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78C62-8FFC-9662-8132-395E3B27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11EE-6464-0AA5-A6A9-66CD087B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63F94-F906-DD68-3B4F-9744C288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09CFC-E65A-21C1-C599-8215E03B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DEAAC-F233-126A-55D6-D46D7F6F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2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AB8F2-F860-35E6-671A-75ACB299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64101-5A33-C81D-9302-A7512918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313B-0D1C-F870-8695-6DCDB2D6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0264-9855-6649-D2EC-45092C2F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0827-175A-9D0D-F3C4-326EA047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56E1A-49DB-7DFB-5520-C02CB4995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CADF7-CA6E-8E26-2074-79F14641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3EF7A-7EA2-7A4F-6E69-8D8D8117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8A9F1-B0B5-BFAE-7A5F-6E3C8988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BC20-D0A5-76F5-24CF-38ECCF89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A9DC0-E28E-EF75-0E00-C0297D638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87BDC-8BDA-79BF-BA69-CCFF11A2C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A4DB-2920-9032-D9EE-B43A3991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C862-E4A3-F00A-1021-C64EAD0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2567B-A266-A9AB-04E2-B0A373AA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E4699-523B-111F-DCC1-6FD44B0C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F0B0-7639-8669-F83C-AC7059FB6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05AE7-C0C0-F08C-DBA4-2642E3767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D03F9-F843-4AFB-8A0F-2939C871B7D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0B148-A37B-F420-BF55-BA139256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9390-3023-995E-FA96-18266D9AB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A6D6B-C456-4803-8C37-27D3350C6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DC41699F-E054-6C1B-2626-0B6AB684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33" y="1697463"/>
            <a:ext cx="489653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8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 Acker</dc:creator>
  <cp:lastModifiedBy>Ed Acker</cp:lastModifiedBy>
  <cp:revision>4</cp:revision>
  <dcterms:created xsi:type="dcterms:W3CDTF">2025-10-14T15:42:11Z</dcterms:created>
  <dcterms:modified xsi:type="dcterms:W3CDTF">2025-10-14T23:05:20Z</dcterms:modified>
</cp:coreProperties>
</file>