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A7728-3E4A-FE8A-1AFE-827A83A2C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14F1D7-6004-AC4A-C271-643B1CB3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9E7B61-4AC5-0438-A2D3-E5D07644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4C3A-5A18-41AB-ABFA-B6F67F221EA0}" type="datetimeFigureOut">
              <a:rPr lang="de-DE" smtClean="0"/>
              <a:t>08.09.2024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D2B967-F0AE-6F79-E29D-3DC69445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225E1E-70B3-2977-4610-21075847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F2A9-4AA3-4EC2-899B-E094F6E76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17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BE02A-7E17-3993-2B01-0605ECA3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9D7D66-AE42-69DA-7FDA-2F2C37905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297E16-FE26-5022-AF7C-A6251833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4C3A-5A18-41AB-ABFA-B6F67F221EA0}" type="datetimeFigureOut">
              <a:rPr lang="de-DE" smtClean="0"/>
              <a:t>08.09.2024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EF4213-2995-D9EF-7FD6-71BA9C0F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3134A0-FA16-D190-FEB8-EC1558D3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F2A9-4AA3-4EC2-899B-E094F6E76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22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1A3B47-4E48-B2CF-258E-73B717F00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00FCB4-A4F7-7FA1-C49B-C2D856A2D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6D804-472B-5E77-BD92-86DAF767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4C3A-5A18-41AB-ABFA-B6F67F221EA0}" type="datetimeFigureOut">
              <a:rPr lang="de-DE" smtClean="0"/>
              <a:t>08.09.2024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49FF7C-ADA0-FEA8-4DEC-C83542E8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D65006-40F2-EC8A-E3D4-703EDD49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F2A9-4AA3-4EC2-899B-E094F6E76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50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2E5D9-63B7-3777-70AB-DCE2A231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E2D63E-3B0C-E845-D177-31A6AD50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54B02F-261A-ACBA-6029-49C38469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4C3A-5A18-41AB-ABFA-B6F67F221EA0}" type="datetimeFigureOut">
              <a:rPr lang="de-DE" smtClean="0"/>
              <a:t>08.09.2024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AA7535-F2F1-9AED-1A59-9128F222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8B01AE-258B-335D-01E9-2858D99A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F2A9-4AA3-4EC2-899B-E094F6E76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183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39A66-EB12-C4C4-A1F8-3448CD1E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9013B-02AC-931E-C49D-CA1763736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232A9-B2EA-A2EF-0160-04D8615B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4C3A-5A18-41AB-ABFA-B6F67F221EA0}" type="datetimeFigureOut">
              <a:rPr lang="de-DE" smtClean="0"/>
              <a:t>08.09.2024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A425D-E677-0FEC-68F4-1FA20B0A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0D7567-CC1D-DE77-620B-828DF717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F2A9-4AA3-4EC2-899B-E094F6E76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299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CB9160-AA1C-CF05-D0CB-CF40C946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E64084-F7C1-3DB8-183C-6E7D12367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5F3C86-778A-4BA6-94CF-73FFFCB84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EDDAC0-C034-1D1D-0E75-0206CE99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4C3A-5A18-41AB-ABFA-B6F67F221EA0}" type="datetimeFigureOut">
              <a:rPr lang="de-DE" smtClean="0"/>
              <a:t>08.09.2024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0D38E4-CF85-F14A-7FB6-1656B0DF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B3B4FE-293F-DBEE-875C-3F0D3622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F2A9-4AA3-4EC2-899B-E094F6E76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7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19EC21-13B4-718B-9846-F3893FB2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0AEA5B-F6F6-0FDB-0F81-01D445903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A6F093-53BA-0E8B-ABA9-6805039F7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ECE581-E945-B074-B712-1421D1E9A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FD66CB-1AC5-83C8-321A-455593A7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9D2B4F4-6288-0290-FC69-25A542D0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4C3A-5A18-41AB-ABFA-B6F67F221EA0}" type="datetimeFigureOut">
              <a:rPr lang="de-DE" smtClean="0"/>
              <a:t>08.09.2024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649B3B-B358-1126-B6F9-F9695C38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3FD4E2-161B-D2D1-BCAC-DD6A2D42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F2A9-4AA3-4EC2-899B-E094F6E76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03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6B3E1-E073-8B24-93C5-7ADDD24B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D6561E-4477-CFFA-A50A-C049FD7B3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4C3A-5A18-41AB-ABFA-B6F67F221EA0}" type="datetimeFigureOut">
              <a:rPr lang="de-DE" smtClean="0"/>
              <a:t>08.09.2024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7DE599-1F03-423C-F73C-C3CDA010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9E91EC3-DD7D-98AD-05FE-AEF3514C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F2A9-4AA3-4EC2-899B-E094F6E76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570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2E1080-F5DD-60AC-ACB3-763657EC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4C3A-5A18-41AB-ABFA-B6F67F221EA0}" type="datetimeFigureOut">
              <a:rPr lang="de-DE" smtClean="0"/>
              <a:t>08.09.2024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E24DFE-1FFC-7E7D-723C-5B2C6518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8370AE-1F46-AA00-C799-733257B7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F2A9-4AA3-4EC2-899B-E094F6E76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04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B4DAB-08E7-25EE-0309-953EB0A1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71AA27-9BAC-B960-AD4D-60662CCF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061E327-E34E-24B4-C2AA-ACBE9C26D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3CAD70-814E-95E3-768C-EE33745B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4C3A-5A18-41AB-ABFA-B6F67F221EA0}" type="datetimeFigureOut">
              <a:rPr lang="de-DE" smtClean="0"/>
              <a:t>08.09.2024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2E2C7D-698F-46B1-F3C4-504844D8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510829-DE6B-7571-625E-BACFCE44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F2A9-4AA3-4EC2-899B-E094F6E76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48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0DCA2-6C35-7462-A91E-908AC1AA9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7D205D-A61A-798C-5E61-CAE5A6995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D720F2-B1BE-019F-DF23-5D57FC85B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840DD9-5A53-F1E7-0E7E-51318E24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4C3A-5A18-41AB-ABFA-B6F67F221EA0}" type="datetimeFigureOut">
              <a:rPr lang="de-DE" smtClean="0"/>
              <a:t>08.09.2024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B965A0-41F3-A6E2-6766-3554D098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795F33-4D40-AED7-EF83-2B385351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F2A9-4AA3-4EC2-899B-E094F6E76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85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A495CB9-408B-C67B-EF3F-BA0272F1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A06970-D09D-AF76-6183-1BD0AB0AA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5F033A-4536-C9B8-9D02-2C4A452F6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A4C3A-5A18-41AB-ABFA-B6F67F221EA0}" type="datetimeFigureOut">
              <a:rPr lang="de-DE" smtClean="0"/>
              <a:t>08.09.2024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7683D5-BA57-B0C2-105A-FA964D5F4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BB477D-5300-14FF-7F29-4BD97C34A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28F2A9-4AA3-4EC2-899B-E094F6E764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A4DE46F-E2F3-C4F5-F81F-DFE53EA575DC}"/>
              </a:ext>
            </a:extLst>
          </p:cNvPr>
          <p:cNvGrpSpPr/>
          <p:nvPr/>
        </p:nvGrpSpPr>
        <p:grpSpPr>
          <a:xfrm>
            <a:off x="2841522" y="358640"/>
            <a:ext cx="9024656" cy="6253521"/>
            <a:chOff x="2841522" y="358640"/>
            <a:chExt cx="9024656" cy="6253521"/>
          </a:xfrm>
        </p:grpSpPr>
        <p:pic>
          <p:nvPicPr>
            <p:cNvPr id="7" name="Grafik 6" descr="Ein Bild, das Diagramm, Karte, Text, Reihe enthält.&#10;&#10;Automatisch generierte Beschreibung">
              <a:extLst>
                <a:ext uri="{FF2B5EF4-FFF2-40B4-BE49-F238E27FC236}">
                  <a16:creationId xmlns:a16="http://schemas.microsoft.com/office/drawing/2014/main" id="{F1255271-ED5E-E6E2-02BF-006DF11395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56" r="33732"/>
            <a:stretch/>
          </p:blipFill>
          <p:spPr>
            <a:xfrm>
              <a:off x="5570481" y="732061"/>
              <a:ext cx="6295697" cy="5880100"/>
            </a:xfrm>
            <a:prstGeom prst="rect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</p:pic>
        <p:pic>
          <p:nvPicPr>
            <p:cNvPr id="5" name="Grafik 4" descr="Ein Bild, das Entwurf, Zeichnung enthält.&#10;&#10;Automatisch generierte Beschreibung">
              <a:extLst>
                <a:ext uri="{FF2B5EF4-FFF2-40B4-BE49-F238E27FC236}">
                  <a16:creationId xmlns:a16="http://schemas.microsoft.com/office/drawing/2014/main" id="{E1026231-8BD5-2D52-2BEE-1D1B6635F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57" r="51197" b="20916"/>
            <a:stretch/>
          </p:blipFill>
          <p:spPr>
            <a:xfrm>
              <a:off x="2841522" y="358640"/>
              <a:ext cx="3053424" cy="469514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</p:pic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2C2B882F-82D5-EB66-A11E-D77457119879}"/>
                </a:ext>
              </a:extLst>
            </p:cNvPr>
            <p:cNvSpPr/>
            <p:nvPr/>
          </p:nvSpPr>
          <p:spPr>
            <a:xfrm>
              <a:off x="3209544" y="364427"/>
              <a:ext cx="2020824" cy="2192536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803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14445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oben gekrümmt 3">
            <a:extLst>
              <a:ext uri="{FF2B5EF4-FFF2-40B4-BE49-F238E27FC236}">
                <a16:creationId xmlns:a16="http://schemas.microsoft.com/office/drawing/2014/main" id="{002D22D6-287E-D42A-2406-53B19515915C}"/>
              </a:ext>
            </a:extLst>
          </p:cNvPr>
          <p:cNvSpPr/>
          <p:nvPr/>
        </p:nvSpPr>
        <p:spPr>
          <a:xfrm>
            <a:off x="6583680" y="2395728"/>
            <a:ext cx="3822192" cy="1993392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5" name="Pfeil: nach oben gekrümmt 4">
            <a:extLst>
              <a:ext uri="{FF2B5EF4-FFF2-40B4-BE49-F238E27FC236}">
                <a16:creationId xmlns:a16="http://schemas.microsoft.com/office/drawing/2014/main" id="{5828F643-79F0-60F5-E908-FF7EB7C45B2F}"/>
              </a:ext>
            </a:extLst>
          </p:cNvPr>
          <p:cNvSpPr/>
          <p:nvPr/>
        </p:nvSpPr>
        <p:spPr>
          <a:xfrm>
            <a:off x="1889760" y="3810000"/>
            <a:ext cx="3822192" cy="1993392"/>
          </a:xfrm>
          <a:prstGeom prst="curved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302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3FC1660F-865A-7877-656A-CD4C33BED348}"/>
              </a:ext>
            </a:extLst>
          </p:cNvPr>
          <p:cNvSpPr/>
          <p:nvPr/>
        </p:nvSpPr>
        <p:spPr>
          <a:xfrm>
            <a:off x="530352" y="2349000"/>
            <a:ext cx="2160000" cy="2160000"/>
          </a:xfrm>
          <a:prstGeom prst="flowChartConnector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86A44512-4CD0-00BA-300B-5E1CBE2914BA}"/>
              </a:ext>
            </a:extLst>
          </p:cNvPr>
          <p:cNvSpPr/>
          <p:nvPr/>
        </p:nvSpPr>
        <p:spPr>
          <a:xfrm>
            <a:off x="4966944" y="2295144"/>
            <a:ext cx="2258111" cy="2267712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D0DA89D0-F322-1F0A-087A-6F3032B2EC4E}"/>
              </a:ext>
            </a:extLst>
          </p:cNvPr>
          <p:cNvSpPr/>
          <p:nvPr/>
        </p:nvSpPr>
        <p:spPr>
          <a:xfrm>
            <a:off x="9845496" y="1780032"/>
            <a:ext cx="2258111" cy="2267712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84BA6498-ACC7-6201-04C7-FB409C7DD2AD}"/>
              </a:ext>
            </a:extLst>
          </p:cNvPr>
          <p:cNvSpPr/>
          <p:nvPr/>
        </p:nvSpPr>
        <p:spPr>
          <a:xfrm>
            <a:off x="9662160" y="4394208"/>
            <a:ext cx="2160000" cy="2160000"/>
          </a:xfrm>
          <a:prstGeom prst="flowChartConnector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96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1549B35-701B-2769-4B24-A78BC3B15FBF}"/>
              </a:ext>
            </a:extLst>
          </p:cNvPr>
          <p:cNvCxnSpPr>
            <a:stCxn id="8" idx="3"/>
            <a:endCxn id="7" idx="3"/>
          </p:cNvCxnSpPr>
          <p:nvPr/>
        </p:nvCxnSpPr>
        <p:spPr>
          <a:xfrm>
            <a:off x="624573" y="2978737"/>
            <a:ext cx="2311770" cy="41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Grafik 20" descr="Ein Bild, das Symbol, Grafiken, Logo, Farbigkeit enthält.&#10;&#10;Automatisch generierte Beschreibung">
            <a:extLst>
              <a:ext uri="{FF2B5EF4-FFF2-40B4-BE49-F238E27FC236}">
                <a16:creationId xmlns:a16="http://schemas.microsoft.com/office/drawing/2014/main" id="{91695576-B1B2-76E4-2FE8-46600A6DD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9457" b="57535"/>
          <a:stretch/>
        </p:blipFill>
        <p:spPr>
          <a:xfrm>
            <a:off x="2578709" y="2460925"/>
            <a:ext cx="602640" cy="185915"/>
          </a:xfrm>
          <a:prstGeom prst="rect">
            <a:avLst/>
          </a:prstGeom>
        </p:spPr>
      </p:pic>
      <p:sp>
        <p:nvSpPr>
          <p:cNvPr id="3" name="Flussdiagramm: Verbinder 2">
            <a:extLst>
              <a:ext uri="{FF2B5EF4-FFF2-40B4-BE49-F238E27FC236}">
                <a16:creationId xmlns:a16="http://schemas.microsoft.com/office/drawing/2014/main" id="{D0DA89D0-F322-1F0A-087A-6F3032B2EC4E}"/>
              </a:ext>
            </a:extLst>
          </p:cNvPr>
          <p:cNvSpPr/>
          <p:nvPr/>
        </p:nvSpPr>
        <p:spPr>
          <a:xfrm>
            <a:off x="9845496" y="1780032"/>
            <a:ext cx="2258111" cy="2267712"/>
          </a:xfrm>
          <a:prstGeom prst="flowChartConnector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 descr="Ein Bild, das Kreis, Farbigkeit, Grafiken enthält.&#10;&#10;Automatisch generierte Beschreibung">
            <a:extLst>
              <a:ext uri="{FF2B5EF4-FFF2-40B4-BE49-F238E27FC236}">
                <a16:creationId xmlns:a16="http://schemas.microsoft.com/office/drawing/2014/main" id="{0E0EE568-79A4-DA2A-B02A-9F4EF421C4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781151" y="1880616"/>
            <a:ext cx="1100061" cy="2197352"/>
          </a:xfrm>
          <a:prstGeom prst="rect">
            <a:avLst/>
          </a:prstGeom>
        </p:spPr>
      </p:pic>
      <p:sp>
        <p:nvSpPr>
          <p:cNvPr id="4" name="Flussdiagramm: Verbinder 3">
            <a:extLst>
              <a:ext uri="{FF2B5EF4-FFF2-40B4-BE49-F238E27FC236}">
                <a16:creationId xmlns:a16="http://schemas.microsoft.com/office/drawing/2014/main" id="{84BA6498-ACC7-6201-04C7-FB409C7DD2AD}"/>
              </a:ext>
            </a:extLst>
          </p:cNvPr>
          <p:cNvSpPr/>
          <p:nvPr/>
        </p:nvSpPr>
        <p:spPr>
          <a:xfrm>
            <a:off x="9662160" y="4394208"/>
            <a:ext cx="2160000" cy="2160000"/>
          </a:xfrm>
          <a:prstGeom prst="flowChartConnector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Kreis, Farbigkeit, Grafiken enthält.&#10;&#10;Automatisch generierte Beschreibung">
            <a:extLst>
              <a:ext uri="{FF2B5EF4-FFF2-40B4-BE49-F238E27FC236}">
                <a16:creationId xmlns:a16="http://schemas.microsoft.com/office/drawing/2014/main" id="{08B81951-E108-778B-A345-F4099128C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 flipH="1">
            <a:off x="673797" y="1884219"/>
            <a:ext cx="1100061" cy="2197352"/>
          </a:xfrm>
          <a:prstGeom prst="rect">
            <a:avLst/>
          </a:prstGeom>
        </p:spPr>
      </p:pic>
      <p:pic>
        <p:nvPicPr>
          <p:cNvPr id="7" name="Grafik 6" descr="Ein Bild, das Kreis, Farbigkeit, Grafiken enthält.&#10;&#10;Automatisch generierte Beschreibung">
            <a:extLst>
              <a:ext uri="{FF2B5EF4-FFF2-40B4-BE49-F238E27FC236}">
                <a16:creationId xmlns:a16="http://schemas.microsoft.com/office/drawing/2014/main" id="{C3F756F1-502C-6F39-0D8F-66DAC827A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1789176" y="1828800"/>
            <a:ext cx="1147167" cy="2308190"/>
          </a:xfrm>
          <a:prstGeom prst="rect">
            <a:avLst/>
          </a:prstGeom>
        </p:spPr>
      </p:pic>
      <p:pic>
        <p:nvPicPr>
          <p:cNvPr id="8" name="Grafik 7" descr="Ein Bild, das Kreis, Farbigkeit, Grafiken enthält.&#10;&#10;Automatisch generierte Beschreibung">
            <a:extLst>
              <a:ext uri="{FF2B5EF4-FFF2-40B4-BE49-F238E27FC236}">
                <a16:creationId xmlns:a16="http://schemas.microsoft.com/office/drawing/2014/main" id="{0FAD4789-0EF1-96FC-8DF8-86BED69DA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 flipH="1">
            <a:off x="624573" y="1824642"/>
            <a:ext cx="1147167" cy="2308190"/>
          </a:xfrm>
          <a:prstGeom prst="rect">
            <a:avLst/>
          </a:prstGeom>
        </p:spPr>
      </p:pic>
      <p:pic>
        <p:nvPicPr>
          <p:cNvPr id="18" name="Grafik 17" descr="Ein Bild, das Symbol, Grafiken, Logo, Farbigkeit enthält.&#10;&#10;Automatisch generierte Beschreibung">
            <a:extLst>
              <a:ext uri="{FF2B5EF4-FFF2-40B4-BE49-F238E27FC236}">
                <a16:creationId xmlns:a16="http://schemas.microsoft.com/office/drawing/2014/main" id="{0E4BC497-3303-8A6D-939B-60C2BD762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9457" b="57535"/>
          <a:stretch/>
        </p:blipFill>
        <p:spPr>
          <a:xfrm>
            <a:off x="1569059" y="1336975"/>
            <a:ext cx="602640" cy="185915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BC996AC-8D43-0D02-2C1B-C0DEDDEF401B}"/>
              </a:ext>
            </a:extLst>
          </p:cNvPr>
          <p:cNvCxnSpPr>
            <a:cxnSpLocks/>
          </p:cNvCxnSpPr>
          <p:nvPr/>
        </p:nvCxnSpPr>
        <p:spPr>
          <a:xfrm flipV="1">
            <a:off x="1789386" y="1225296"/>
            <a:ext cx="0" cy="3602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8771D20-F930-A05B-4FC5-22BEDB9AFAD9}"/>
              </a:ext>
            </a:extLst>
          </p:cNvPr>
          <p:cNvCxnSpPr/>
          <p:nvPr/>
        </p:nvCxnSpPr>
        <p:spPr>
          <a:xfrm>
            <a:off x="1060704" y="4132832"/>
            <a:ext cx="87847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feil: nach rechts gekrümmt 15">
            <a:extLst>
              <a:ext uri="{FF2B5EF4-FFF2-40B4-BE49-F238E27FC236}">
                <a16:creationId xmlns:a16="http://schemas.microsoft.com/office/drawing/2014/main" id="{597CE670-C9B5-FED4-CF64-FE8149DEA6DA}"/>
              </a:ext>
            </a:extLst>
          </p:cNvPr>
          <p:cNvSpPr/>
          <p:nvPr/>
        </p:nvSpPr>
        <p:spPr>
          <a:xfrm>
            <a:off x="10742160" y="819169"/>
            <a:ext cx="439110" cy="406127"/>
          </a:xfrm>
          <a:prstGeom prst="curv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9" name="Grafik 18" descr="Ein Bild, das Symbol, Grafiken, Logo, Farbigkeit enthält.&#10;&#10;Automatisch generierte Beschreibung">
            <a:extLst>
              <a:ext uri="{FF2B5EF4-FFF2-40B4-BE49-F238E27FC236}">
                <a16:creationId xmlns:a16="http://schemas.microsoft.com/office/drawing/2014/main" id="{EB0A6BCD-7420-8581-37BC-ACADA69E3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" t="36724"/>
          <a:stretch/>
        </p:blipFill>
        <p:spPr>
          <a:xfrm>
            <a:off x="1569059" y="1452873"/>
            <a:ext cx="453116" cy="277025"/>
          </a:xfrm>
          <a:prstGeom prst="rect">
            <a:avLst/>
          </a:prstGeom>
        </p:spPr>
      </p:pic>
      <p:pic>
        <p:nvPicPr>
          <p:cNvPr id="22" name="Grafik 21" descr="Ein Bild, das Symbol, Grafiken, Logo, Farbigkeit enthält.&#10;&#10;Automatisch generierte Beschreibung">
            <a:extLst>
              <a:ext uri="{FF2B5EF4-FFF2-40B4-BE49-F238E27FC236}">
                <a16:creationId xmlns:a16="http://schemas.microsoft.com/office/drawing/2014/main" id="{12448A89-591D-8FFE-2EF0-36C64E472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" t="36724"/>
          <a:stretch/>
        </p:blipFill>
        <p:spPr>
          <a:xfrm>
            <a:off x="2578709" y="2634010"/>
            <a:ext cx="453116" cy="2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6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2C99E488-219D-6613-0588-7CE72EAAD067}"/>
              </a:ext>
            </a:extLst>
          </p:cNvPr>
          <p:cNvGrpSpPr/>
          <p:nvPr/>
        </p:nvGrpSpPr>
        <p:grpSpPr>
          <a:xfrm>
            <a:off x="415762" y="944777"/>
            <a:ext cx="9629302" cy="3883255"/>
            <a:chOff x="415762" y="944777"/>
            <a:chExt cx="9629302" cy="3883255"/>
          </a:xfrm>
        </p:grpSpPr>
        <p:pic>
          <p:nvPicPr>
            <p:cNvPr id="5" name="Grafik 4" descr="Ein Bild, das Kreis, Farbigkeit, Grafiken enthält.&#10;&#10;Automatisch generierte Beschreibung">
              <a:extLst>
                <a:ext uri="{FF2B5EF4-FFF2-40B4-BE49-F238E27FC236}">
                  <a16:creationId xmlns:a16="http://schemas.microsoft.com/office/drawing/2014/main" id="{08B81951-E108-778B-A345-F4099128C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 flipH="1">
              <a:off x="646365" y="1884219"/>
              <a:ext cx="1100061" cy="2197352"/>
            </a:xfrm>
            <a:prstGeom prst="rect">
              <a:avLst/>
            </a:prstGeom>
          </p:spPr>
        </p:pic>
        <p:pic>
          <p:nvPicPr>
            <p:cNvPr id="8" name="Grafik 7" descr="Ein Bild, das Kreis, Farbigkeit, Grafiken enthält.&#10;&#10;Automatisch generierte Beschreibung">
              <a:extLst>
                <a:ext uri="{FF2B5EF4-FFF2-40B4-BE49-F238E27FC236}">
                  <a16:creationId xmlns:a16="http://schemas.microsoft.com/office/drawing/2014/main" id="{0FAD4789-0EF1-96FC-8DF8-86BED69DA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 flipH="1">
              <a:off x="613141" y="1845797"/>
              <a:ext cx="1147167" cy="2258060"/>
            </a:xfrm>
            <a:prstGeom prst="rect">
              <a:avLst/>
            </a:prstGeom>
          </p:spPr>
        </p:pic>
        <p:pic>
          <p:nvPicPr>
            <p:cNvPr id="21" name="Grafik 20" descr="Ein Bild, das Symbol, Grafiken, Logo, Farbigkeit enthält.&#10;&#10;Automatisch generierte Beschreibung">
              <a:extLst>
                <a:ext uri="{FF2B5EF4-FFF2-40B4-BE49-F238E27FC236}">
                  <a16:creationId xmlns:a16="http://schemas.microsoft.com/office/drawing/2014/main" id="{91695576-B1B2-76E4-2FE8-46600A6DD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9457" b="57535"/>
            <a:stretch/>
          </p:blipFill>
          <p:spPr>
            <a:xfrm>
              <a:off x="2544419" y="2312335"/>
              <a:ext cx="602640" cy="185915"/>
            </a:xfrm>
            <a:prstGeom prst="rect">
              <a:avLst/>
            </a:prstGeom>
          </p:spPr>
        </p:pic>
        <p:pic>
          <p:nvPicPr>
            <p:cNvPr id="9" name="Grafik 8" descr="Ein Bild, das Kreis, Farbigkeit, Grafiken enthält.&#10;&#10;Automatisch generierte Beschreibung">
              <a:extLst>
                <a:ext uri="{FF2B5EF4-FFF2-40B4-BE49-F238E27FC236}">
                  <a16:creationId xmlns:a16="http://schemas.microsoft.com/office/drawing/2014/main" id="{0E0EE568-79A4-DA2A-B02A-9F4EF421C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1781151" y="1880616"/>
              <a:ext cx="1100061" cy="2197352"/>
            </a:xfrm>
            <a:prstGeom prst="rect">
              <a:avLst/>
            </a:prstGeom>
          </p:spPr>
        </p:pic>
        <p:pic>
          <p:nvPicPr>
            <p:cNvPr id="7" name="Grafik 6" descr="Ein Bild, das Kreis, Farbigkeit, Grafiken enthält.&#10;&#10;Automatisch generierte Beschreibung">
              <a:extLst>
                <a:ext uri="{FF2B5EF4-FFF2-40B4-BE49-F238E27FC236}">
                  <a16:creationId xmlns:a16="http://schemas.microsoft.com/office/drawing/2014/main" id="{C3F756F1-502C-6F39-0D8F-66DAC827A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1770888" y="1845796"/>
              <a:ext cx="1147167" cy="2258061"/>
            </a:xfrm>
            <a:prstGeom prst="rect">
              <a:avLst/>
            </a:prstGeom>
          </p:spPr>
        </p:pic>
        <p:pic>
          <p:nvPicPr>
            <p:cNvPr id="18" name="Grafik 17" descr="Ein Bild, das Symbol, Grafiken, Logo, Farbigkeit enthält.&#10;&#10;Automatisch generierte Beschreibung">
              <a:extLst>
                <a:ext uri="{FF2B5EF4-FFF2-40B4-BE49-F238E27FC236}">
                  <a16:creationId xmlns:a16="http://schemas.microsoft.com/office/drawing/2014/main" id="{0E4BC497-3303-8A6D-939B-60C2BD762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9457" b="57535"/>
            <a:stretch/>
          </p:blipFill>
          <p:spPr>
            <a:xfrm>
              <a:off x="1569059" y="1336975"/>
              <a:ext cx="602640" cy="185915"/>
            </a:xfrm>
            <a:prstGeom prst="rect">
              <a:avLst/>
            </a:prstGeom>
          </p:spPr>
        </p:pic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0BC996AC-8D43-0D02-2C1B-C0DEDDEF4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7956" y="1225296"/>
              <a:ext cx="0" cy="360273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F8771D20-F930-A05B-4FC5-22BEDB9AFAD9}"/>
                </a:ext>
              </a:extLst>
            </p:cNvPr>
            <p:cNvCxnSpPr/>
            <p:nvPr/>
          </p:nvCxnSpPr>
          <p:spPr>
            <a:xfrm>
              <a:off x="1060704" y="4132832"/>
              <a:ext cx="87847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Grafik 18" descr="Ein Bild, das Symbol, Grafiken, Logo, Farbigkeit enthält.&#10;&#10;Automatisch generierte Beschreibung">
              <a:extLst>
                <a:ext uri="{FF2B5EF4-FFF2-40B4-BE49-F238E27FC236}">
                  <a16:creationId xmlns:a16="http://schemas.microsoft.com/office/drawing/2014/main" id="{EB0A6BCD-7420-8581-37BC-ACADA69E3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5" t="36724"/>
            <a:stretch/>
          </p:blipFill>
          <p:spPr>
            <a:xfrm>
              <a:off x="1569059" y="1452873"/>
              <a:ext cx="453116" cy="277025"/>
            </a:xfrm>
            <a:prstGeom prst="rect">
              <a:avLst/>
            </a:prstGeom>
          </p:spPr>
        </p:pic>
        <p:pic>
          <p:nvPicPr>
            <p:cNvPr id="22" name="Grafik 21" descr="Ein Bild, das Symbol, Grafiken, Logo, Farbigkeit enthält.&#10;&#10;Automatisch generierte Beschreibung">
              <a:extLst>
                <a:ext uri="{FF2B5EF4-FFF2-40B4-BE49-F238E27FC236}">
                  <a16:creationId xmlns:a16="http://schemas.microsoft.com/office/drawing/2014/main" id="{12448A89-591D-8FFE-2EF0-36C64E472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5" t="36724"/>
            <a:stretch/>
          </p:blipFill>
          <p:spPr>
            <a:xfrm>
              <a:off x="2544419" y="2485420"/>
              <a:ext cx="453116" cy="277025"/>
            </a:xfrm>
            <a:prstGeom prst="rect">
              <a:avLst/>
            </a:prstGeom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BAA57FCF-2204-C42F-AE18-F0545B4F82C9}"/>
                </a:ext>
              </a:extLst>
            </p:cNvPr>
            <p:cNvSpPr txBox="1"/>
            <p:nvPr/>
          </p:nvSpPr>
          <p:spPr>
            <a:xfrm>
              <a:off x="9749790" y="373761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T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5F2EF44-8CC9-759A-580F-FFAAA5C9D3C7}"/>
                </a:ext>
              </a:extLst>
            </p:cNvPr>
            <p:cNvSpPr txBox="1"/>
            <p:nvPr/>
          </p:nvSpPr>
          <p:spPr>
            <a:xfrm>
              <a:off x="811442" y="2415529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0070C0"/>
                  </a:solidFill>
                </a:rPr>
                <a:t>f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39297A64-E26D-261F-89A6-B37A3892F435}"/>
                </a:ext>
              </a:extLst>
            </p:cNvPr>
            <p:cNvSpPr txBox="1"/>
            <p:nvPr/>
          </p:nvSpPr>
          <p:spPr>
            <a:xfrm>
              <a:off x="2415942" y="325296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0070C0"/>
                  </a:solidFill>
                </a:rPr>
                <a:t>F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F789DCB-F2AE-D699-BB5F-69235496C602}"/>
                </a:ext>
              </a:extLst>
            </p:cNvPr>
            <p:cNvSpPr txBox="1"/>
            <p:nvPr/>
          </p:nvSpPr>
          <p:spPr>
            <a:xfrm>
              <a:off x="2827106" y="3252967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5EE6B347-DDEA-5A4E-E5BF-1C87DC58E9E7}"/>
                </a:ext>
              </a:extLst>
            </p:cNvPr>
            <p:cNvSpPr txBox="1"/>
            <p:nvPr/>
          </p:nvSpPr>
          <p:spPr>
            <a:xfrm>
              <a:off x="415762" y="23829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>
                  <a:solidFill>
                    <a:srgbClr val="FF0000"/>
                  </a:solidFill>
                </a:rPr>
                <a:t>h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9A799B2A-0BEF-0337-A6E4-7AECB57E0E5E}"/>
                </a:ext>
              </a:extLst>
            </p:cNvPr>
            <p:cNvSpPr txBox="1"/>
            <p:nvPr/>
          </p:nvSpPr>
          <p:spPr>
            <a:xfrm>
              <a:off x="1412138" y="94477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Y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E96D3773-21C8-6294-177A-7BE2E0F3DF2C}"/>
                </a:ext>
              </a:extLst>
            </p:cNvPr>
            <p:cNvSpPr txBox="1"/>
            <p:nvPr/>
          </p:nvSpPr>
          <p:spPr>
            <a:xfrm>
              <a:off x="3255787" y="2609405"/>
              <a:ext cx="287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x</a:t>
              </a:r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C5314E0C-6430-C3DE-09BE-2EC528F66939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613141" y="2974827"/>
              <a:ext cx="2758709" cy="391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270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BC171-0133-37D2-699B-4EE2065D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BF0B14-BC33-E7FA-4C1C-19C4DE231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Segmentationsregel für die Mikroebene </a:t>
            </a:r>
            <a:r>
              <a:rPr lang="de-DE"/>
              <a:t>der Struktur 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636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Elguja Dadunashvili</dc:creator>
  <cp:lastModifiedBy>Elguja Dadunashvili</cp:lastModifiedBy>
  <cp:revision>5</cp:revision>
  <dcterms:created xsi:type="dcterms:W3CDTF">2024-08-25T19:48:21Z</dcterms:created>
  <dcterms:modified xsi:type="dcterms:W3CDTF">2024-09-08T08:43:19Z</dcterms:modified>
</cp:coreProperties>
</file>