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5" r:id="rId2"/>
    <p:sldId id="266" r:id="rId3"/>
    <p:sldId id="274" r:id="rId4"/>
    <p:sldId id="267" r:id="rId5"/>
    <p:sldId id="268" r:id="rId6"/>
    <p:sldId id="269" r:id="rId7"/>
    <p:sldId id="270" r:id="rId8"/>
    <p:sldId id="271" r:id="rId9"/>
    <p:sldId id="272" r:id="rId10"/>
    <p:sldId id="257" r:id="rId11"/>
    <p:sldId id="258" r:id="rId12"/>
    <p:sldId id="259" r:id="rId13"/>
    <p:sldId id="26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4" r:id="rId41"/>
    <p:sldId id="260" r:id="rId42"/>
  </p:sldIdLst>
  <p:sldSz cx="12192000" cy="6858000"/>
  <p:notesSz cx="6792913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991" y="0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/>
          <a:lstStyle>
            <a:lvl1pPr algn="r">
              <a:defRPr sz="1200"/>
            </a:lvl1pPr>
          </a:lstStyle>
          <a:p>
            <a:fld id="{2E3B2443-1423-4A11-9D2C-EB3FDBC82012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2" rIns="91403" bIns="4570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8974" y="4776024"/>
            <a:ext cx="5434965" cy="3907800"/>
          </a:xfrm>
          <a:prstGeom prst="rect">
            <a:avLst/>
          </a:prstGeom>
        </p:spPr>
        <p:txBody>
          <a:bodyPr vert="horz" lIns="91403" tIns="45702" rIns="91403" bIns="45702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241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991" y="9428241"/>
            <a:ext cx="2944336" cy="496809"/>
          </a:xfrm>
          <a:prstGeom prst="rect">
            <a:avLst/>
          </a:prstGeom>
        </p:spPr>
        <p:txBody>
          <a:bodyPr vert="horz" lIns="91403" tIns="45702" rIns="91403" bIns="45702" rtlCol="0" anchor="b"/>
          <a:lstStyle>
            <a:lvl1pPr algn="r">
              <a:defRPr sz="1200"/>
            </a:lvl1pPr>
          </a:lstStyle>
          <a:p>
            <a:fld id="{2EADECB1-82D4-4D1C-9E0C-7B782EE83B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87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866C7-0B3D-D0E6-5710-DA4D8EC12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E4CC9C-B09F-4DB5-7187-3BAF3D15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C4199-B3ED-AA6E-AFD8-F550EF78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E0671-9ABB-F65B-8D1E-4F55CC75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25028-5757-1042-6CE5-76F6D79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7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2D936-5A36-D2B6-0314-A3B7922A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1CF66F-E1F7-507D-2629-33059871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7F4D1-95C1-4F37-1CC3-0CE401B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2170F-2F79-2FCF-6B82-67AF753D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002B2-9C53-CE81-41A3-A7D883BC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26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04A2C99-3D66-83CD-90FD-0EE4C20FE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056ADE-88AD-FF94-48BA-BA4E0624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BC010-1CC7-5A46-813B-538C56D1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6C267C-B032-39B2-68AC-CC801B28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727B1E-5D06-FEF4-6DAF-F77E3693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1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43F87-6549-B5AE-B5E2-163E527D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026D6-2590-DA7B-C837-47DAC9C6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825C6E-489D-2232-FE3F-78D34AF2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B379D7-6D8C-4F24-F62C-778544AF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B5968-BF9B-0D8B-A983-3F31886D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07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D3E16A-C779-C7CA-0B42-051138A3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AD3749-1903-B8C9-E867-18BAE284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8AD406-4E7B-E6B7-4EDC-68B51EF4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DD61C1-FD51-833C-0B82-D18DEFE2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E01DB-3DC1-353B-880C-CF9A9051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2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EDBE5-DF41-B980-0970-FE18F8D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82E86-3B8A-8100-99ED-D8106D79A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B14E99-83F3-4BAA-AEF8-FB0AB355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AFBDDA-C82A-DABD-C0E4-41948B24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700645-022D-C8AC-1C5A-A73BAE83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BEE18F-B3C5-8678-C268-5592D6B9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70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B02D7-83F3-05DA-8B8E-0042D6308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85EDF5-2797-9939-CCB9-B304CD45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8F2CD7-F516-285F-A7DB-522C0378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C976F6-6CD6-4558-AA4E-38D213AF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4EA700-B145-0E1D-B02B-F197658B8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F33410-724D-288A-82C0-96ECC510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A56BCC-8ABB-56DC-33E8-97B60404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B39843-4513-F14F-9AB5-4D5ABA9B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96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ECF9-BC9B-33C4-7C41-C3FB009C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838CFC-3DBB-9541-769C-09C2FA94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886E9E-52DC-630C-6F57-7069D598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280841-F8E2-CAD8-4905-B668093B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21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2B3868-3D9E-175D-4080-934B0991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C07E7D-820F-C72E-1DBC-1D950FD8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16BCFB-12BC-EDEC-541F-665B7059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9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BAF31-CCD7-C9AD-B72B-85A3674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8C23-73AC-2958-DA6A-084406AD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E09A87-B858-3A8D-989D-483581EA8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868C9-2D1E-7C8E-268F-6E47C111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6D572-813F-CB00-C605-DBB326B2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7DCE8-2863-0CF0-8DDC-D647157D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6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989DC-D573-511D-C9D5-C0FB616E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CE6347-7F94-C9D1-3171-A1EF325C2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79472A-8ED7-FAF8-57AD-0A49B921A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031010-CCCB-1483-7B1E-BD0DEE68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417755-2494-7B2E-21A0-AE26B7F5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A21F9-46C9-1B9A-4657-49E72333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17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DC816-EDE4-E795-5DF0-7609F380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44BB8-F5BA-A05B-45B8-09266610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BE8A2-25B1-D896-26BC-362F4D208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9A67-FCBE-429A-9402-CDB702C432FE}" type="datetimeFigureOut">
              <a:rPr lang="de-DE" smtClean="0"/>
              <a:t>05.12.2023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FC03E-2E44-C05A-C16E-CAEED46A0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A34FF0-8F07-22B2-E693-EB66575FB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A866-E3C0-489F-AEC2-6F1EABBF34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4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0DC2D-6266-FD60-96F1-E4D6A4B94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KI unterstützte vergleichende Märchenforschung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2FE99F-5083-351E-57F3-951257D5F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Elguja Dadunashvili</a:t>
            </a:r>
          </a:p>
          <a:p>
            <a:r>
              <a:rPr lang="de-DE" dirty="0"/>
              <a:t>Jena 2023</a:t>
            </a:r>
          </a:p>
        </p:txBody>
      </p:sp>
    </p:spTree>
    <p:extLst>
      <p:ext uri="{BB962C8B-B14F-4D97-AF65-F5344CB8AC3E}">
        <p14:creationId xmlns:p14="http://schemas.microsoft.com/office/powerpoint/2010/main" val="428329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4E0AF-822B-FAE4-6187-F026094F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der </a:t>
            </a:r>
            <a:r>
              <a:rPr lang="de-DE" dirty="0" err="1"/>
              <a:t>vMF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5E0EC-E2D6-55D3-8AD3-40201C86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solidFill>
                  <a:srgbClr val="0070C0"/>
                </a:solidFill>
              </a:rPr>
              <a:t>Normalformen</a:t>
            </a:r>
            <a:r>
              <a:rPr lang="de-DE" dirty="0"/>
              <a:t> der Märchentypen (Typen-Cluster) in den </a:t>
            </a:r>
            <a:r>
              <a:rPr lang="de-DE" dirty="0">
                <a:solidFill>
                  <a:srgbClr val="0070C0"/>
                </a:solidFill>
              </a:rPr>
              <a:t>nationalen Märchenrepertoires</a:t>
            </a:r>
            <a:r>
              <a:rPr lang="de-DE" dirty="0"/>
              <a:t> festhalten und  mit einander vergleichen</a:t>
            </a:r>
          </a:p>
          <a:p>
            <a:pPr lvl="1"/>
            <a:r>
              <a:rPr lang="de-DE" sz="1600" kern="800" dirty="0"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Repräsentative Selektion des Materials </a:t>
            </a:r>
            <a:r>
              <a:rPr lang="de-DE" sz="1600" kern="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statt </a:t>
            </a:r>
            <a:r>
              <a:rPr lang="de-DE" sz="16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Orientierung auf eine absolute Zahl von Texten</a:t>
            </a:r>
          </a:p>
          <a:p>
            <a:pPr lvl="1"/>
            <a:r>
              <a:rPr lang="de-DE" sz="1600" kern="800" dirty="0"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Autonome</a:t>
            </a:r>
            <a:r>
              <a:rPr lang="de-DE" sz="1600" kern="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statt </a:t>
            </a:r>
            <a:r>
              <a:rPr lang="de-DE" sz="1600" kern="8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zentralisierte Erschließung des regionalen Materials</a:t>
            </a:r>
          </a:p>
          <a:p>
            <a:pPr lvl="1"/>
            <a:r>
              <a:rPr lang="de-DE" sz="1600" dirty="0">
                <a:solidFill>
                  <a:srgbClr val="00B050"/>
                </a:solidFill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Modularisierung</a:t>
            </a:r>
            <a:r>
              <a:rPr lang="de-DE" sz="1600" dirty="0"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statt Integrität des Annotationsansatzes</a:t>
            </a:r>
            <a:endParaRPr lang="de-DE" sz="1600" dirty="0">
              <a:solidFill>
                <a:srgbClr val="FF0000"/>
              </a:solidFill>
            </a:endParaRPr>
          </a:p>
          <a:p>
            <a:r>
              <a:rPr lang="de-DE" dirty="0"/>
              <a:t>Es wird um eine </a:t>
            </a:r>
            <a:r>
              <a:rPr lang="de-DE" dirty="0">
                <a:solidFill>
                  <a:srgbClr val="0070C0"/>
                </a:solidFill>
              </a:rPr>
              <a:t>einheitliche Regel </a:t>
            </a:r>
            <a:r>
              <a:rPr lang="de-DE" dirty="0"/>
              <a:t>für das Erfassen der Normalform gefragt</a:t>
            </a:r>
          </a:p>
          <a:p>
            <a:pPr lvl="1"/>
            <a:r>
              <a:rPr lang="de-DE" sz="1700" kern="800" dirty="0"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Entwicklung und Einführung eines </a:t>
            </a:r>
            <a:r>
              <a:rPr lang="de-DE" sz="1700" dirty="0"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Standards </a:t>
            </a:r>
            <a:r>
              <a:rPr lang="de-DE" sz="17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statt </a:t>
            </a:r>
            <a:r>
              <a:rPr lang="de-DE" sz="17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Kodifizierung der Arbeitsmethode</a:t>
            </a:r>
            <a:endParaRPr lang="de-DE" dirty="0"/>
          </a:p>
          <a:p>
            <a:r>
              <a:rPr lang="de-DE" dirty="0"/>
              <a:t>Die Herausforderungen bleiben dabei die </a:t>
            </a:r>
            <a:r>
              <a:rPr lang="de-DE" dirty="0">
                <a:solidFill>
                  <a:srgbClr val="FF0000"/>
                </a:solidFill>
              </a:rPr>
              <a:t>Menge</a:t>
            </a:r>
            <a:r>
              <a:rPr lang="de-DE" dirty="0"/>
              <a:t> und die </a:t>
            </a:r>
            <a:r>
              <a:rPr lang="de-DE" dirty="0">
                <a:solidFill>
                  <a:srgbClr val="FF0000"/>
                </a:solidFill>
              </a:rPr>
              <a:t>sprachliche Vielfalt</a:t>
            </a:r>
            <a:r>
              <a:rPr lang="de-DE" dirty="0"/>
              <a:t> des Materials</a:t>
            </a:r>
          </a:p>
          <a:p>
            <a:pPr lvl="1"/>
            <a:r>
              <a:rPr lang="de-DE" sz="1700" dirty="0"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Maschinelle</a:t>
            </a:r>
            <a:r>
              <a:rPr lang="de-DE" sz="17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statt </a:t>
            </a:r>
            <a:r>
              <a:rPr lang="de-DE" sz="1700" dirty="0">
                <a:solidFill>
                  <a:srgbClr val="FF0000"/>
                </a:solidFill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manuelle Erschließung der Texte</a:t>
            </a:r>
            <a:endParaRPr lang="de-DE" sz="1700" dirty="0"/>
          </a:p>
          <a:p>
            <a:r>
              <a:rPr lang="de-DE" dirty="0"/>
              <a:t>Das Quantitätsproblem lässt sich sowohl bei der </a:t>
            </a:r>
            <a:r>
              <a:rPr lang="de-DE" dirty="0">
                <a:solidFill>
                  <a:srgbClr val="FF0000"/>
                </a:solidFill>
              </a:rPr>
              <a:t>Annotation</a:t>
            </a:r>
            <a:r>
              <a:rPr lang="de-DE" dirty="0"/>
              <a:t> [Input] als auch bei dem </a:t>
            </a:r>
            <a:r>
              <a:rPr lang="de-DE" dirty="0">
                <a:solidFill>
                  <a:srgbClr val="FF0000"/>
                </a:solidFill>
              </a:rPr>
              <a:t>Vergleich</a:t>
            </a:r>
            <a:r>
              <a:rPr lang="de-DE" dirty="0"/>
              <a:t> der annotierte Daten [Output] erkennen</a:t>
            </a:r>
          </a:p>
        </p:txBody>
      </p:sp>
    </p:spTree>
    <p:extLst>
      <p:ext uri="{BB962C8B-B14F-4D97-AF65-F5344CB8AC3E}">
        <p14:creationId xmlns:p14="http://schemas.microsoft.com/office/powerpoint/2010/main" val="1770103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4E0AF-822B-FAE4-6187-F026094F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5E0EC-E2D6-55D3-8AD3-40201C86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Texte sammeln und </a:t>
            </a:r>
            <a:r>
              <a:rPr lang="de-DE" dirty="0">
                <a:solidFill>
                  <a:srgbClr val="FF0000"/>
                </a:solidFill>
              </a:rPr>
              <a:t>indizieren</a:t>
            </a:r>
          </a:p>
          <a:p>
            <a:r>
              <a:rPr lang="de-DE" dirty="0"/>
              <a:t>Repertoire und Sprache bestimmen</a:t>
            </a:r>
          </a:p>
          <a:p>
            <a:r>
              <a:rPr lang="de-DE" dirty="0"/>
              <a:t>Trainingsdaten (Musterdaten) auswählen und </a:t>
            </a:r>
            <a:r>
              <a:rPr lang="de-DE" dirty="0">
                <a:solidFill>
                  <a:srgbClr val="FF0000"/>
                </a:solidFill>
              </a:rPr>
              <a:t>annotieren</a:t>
            </a:r>
          </a:p>
          <a:p>
            <a:r>
              <a:rPr lang="de-DE" dirty="0"/>
              <a:t>Die Maschine anhand der annotierten Daten trainieren = das </a:t>
            </a:r>
            <a:r>
              <a:rPr lang="de-DE" dirty="0">
                <a:solidFill>
                  <a:srgbClr val="FF0000"/>
                </a:solidFill>
              </a:rPr>
              <a:t>Modell</a:t>
            </a:r>
            <a:r>
              <a:rPr lang="de-DE" dirty="0"/>
              <a:t> der gesuchten Episode erstellen</a:t>
            </a:r>
          </a:p>
          <a:p>
            <a:r>
              <a:rPr lang="de-DE" dirty="0"/>
              <a:t>Innerhalb der unzähligen Texte die richtige Episode finden und markieren</a:t>
            </a:r>
          </a:p>
          <a:p>
            <a:r>
              <a:rPr lang="de-DE" dirty="0"/>
              <a:t>Gewinnung der neue Erkenntnisse durch die maschinelle Auswertung und Visualisierung </a:t>
            </a:r>
            <a:r>
              <a:rPr lang="de-DE"/>
              <a:t>der annotierten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415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4E0AF-822B-FAE4-6187-F026094F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Philologisches Teilproblem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5E0EC-E2D6-55D3-8AD3-40201C86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>
                <a:effectLst/>
                <a:latin typeface="Calibri Light" panose="020F0302020204030204" pitchFamily="34" charset="0"/>
                <a:ea typeface="Arial" panose="020B0604020202020204" pitchFamily="34" charset="0"/>
              </a:rPr>
              <a:t>Konzeptuelles Modell der inhaltlich-strukturellen Elemente des Märchens</a:t>
            </a:r>
            <a:endParaRPr lang="de-DE" dirty="0">
              <a:solidFill>
                <a:srgbClr val="0070C0"/>
              </a:solidFill>
            </a:endParaRPr>
          </a:p>
          <a:p>
            <a:pPr marL="1371600" lvl="3" indent="0">
              <a:buNone/>
            </a:pPr>
            <a:r>
              <a:rPr lang="de-DE" dirty="0"/>
              <a:t>a = Typ</a:t>
            </a:r>
          </a:p>
          <a:p>
            <a:pPr marL="1371600" lvl="3" indent="0">
              <a:buNone/>
            </a:pPr>
            <a:r>
              <a:rPr lang="de-DE" dirty="0"/>
              <a:t>e = Episode</a:t>
            </a:r>
          </a:p>
          <a:p>
            <a:pPr marL="1371600" lvl="3" indent="0">
              <a:buNone/>
            </a:pPr>
            <a:r>
              <a:rPr lang="de-DE" dirty="0"/>
              <a:t>m = Motiv</a:t>
            </a:r>
          </a:p>
          <a:p>
            <a:pPr marL="1371600" lvl="3" indent="0">
              <a:buNone/>
            </a:pPr>
            <a:endParaRPr lang="de-DE" sz="1800" b="1" i="1" dirty="0">
              <a:effectLst/>
              <a:latin typeface="Calibri Light" panose="020F03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de-DE" b="1" i="1" dirty="0">
              <a:latin typeface="Calibri Light" panose="020F03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de-DE" sz="1800" b="1" i="1" dirty="0">
              <a:effectLst/>
              <a:latin typeface="Calibri Light" panose="020F03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de-DE" sz="1800" b="1" i="1" dirty="0">
              <a:effectLst/>
              <a:latin typeface="Calibri Light" panose="020F030202020403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de-DE" sz="1800" b="1" i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de-DE" sz="1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{ </a:t>
            </a:r>
            <a:r>
              <a:rPr lang="de-DE" sz="1800" i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a300, a301... a749</a:t>
            </a:r>
            <a:r>
              <a:rPr lang="de-DE" sz="1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1371600" lvl="3" indent="0">
              <a:buNone/>
            </a:pPr>
            <a:r>
              <a:rPr lang="de-DE" sz="1800" b="1" i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de-DE" sz="1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{{</a:t>
            </a:r>
            <a:r>
              <a:rPr lang="de-DE" sz="1800" i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e300_c_, e300_e_, e300_g_ …</a:t>
            </a:r>
            <a:r>
              <a:rPr lang="de-DE" sz="1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}…</a:t>
            </a:r>
          </a:p>
          <a:p>
            <a:pPr marL="1371600" lvl="3" indent="0">
              <a:buNone/>
            </a:pPr>
            <a:r>
              <a:rPr lang="de-DE" sz="1800" b="1" i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IJK</a:t>
            </a:r>
            <a:r>
              <a:rPr lang="de-DE" sz="1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= {{{</a:t>
            </a:r>
            <a:r>
              <a:rPr lang="de-DE" sz="1800" i="1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m300_c_c_, m300_c_e_, m300_c_g …</a:t>
            </a:r>
            <a:r>
              <a:rPr lang="de-DE" sz="1800" dirty="0">
                <a:effectLst/>
                <a:latin typeface="Calibri Light" panose="020F0302020204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}}}</a:t>
            </a:r>
            <a:endParaRPr lang="de-DE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88EADED-C8E4-5C22-C8C1-1B0BE0F031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811739"/>
                  </p:ext>
                </p:extLst>
              </p:nvPr>
            </p:nvGraphicFramePr>
            <p:xfrm>
              <a:off x="3348131" y="3237359"/>
              <a:ext cx="4029075" cy="8449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8885">
                      <a:extLst>
                        <a:ext uri="{9D8B030D-6E8A-4147-A177-3AD203B41FA5}">
                          <a16:colId xmlns:a16="http://schemas.microsoft.com/office/drawing/2014/main" val="2064969468"/>
                        </a:ext>
                      </a:extLst>
                    </a:gridCol>
                    <a:gridCol w="1260475">
                      <a:extLst>
                        <a:ext uri="{9D8B030D-6E8A-4147-A177-3AD203B41FA5}">
                          <a16:colId xmlns:a16="http://schemas.microsoft.com/office/drawing/2014/main" val="1029186077"/>
                        </a:ext>
                      </a:extLst>
                    </a:gridCol>
                    <a:gridCol w="1529715">
                      <a:extLst>
                        <a:ext uri="{9D8B030D-6E8A-4147-A177-3AD203B41FA5}">
                          <a16:colId xmlns:a16="http://schemas.microsoft.com/office/drawing/2014/main" val="202096036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de-DE" sz="16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de-DE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DE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de-DE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DE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>
                            <a:lnSpc>
                              <a:spcPct val="11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de-DE" sz="16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de-DE" sz="1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de-DE" sz="16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𝐼𝐽𝐾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de-DE" sz="16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𝑖𝑗𝑘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de-DE" sz="11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2371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A88EADED-C8E4-5C22-C8C1-1B0BE0F031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811739"/>
                  </p:ext>
                </p:extLst>
              </p:nvPr>
            </p:nvGraphicFramePr>
            <p:xfrm>
              <a:off x="3348131" y="3237359"/>
              <a:ext cx="4029075" cy="84886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38885">
                      <a:extLst>
                        <a:ext uri="{9D8B030D-6E8A-4147-A177-3AD203B41FA5}">
                          <a16:colId xmlns:a16="http://schemas.microsoft.com/office/drawing/2014/main" val="2064969468"/>
                        </a:ext>
                      </a:extLst>
                    </a:gridCol>
                    <a:gridCol w="1260475">
                      <a:extLst>
                        <a:ext uri="{9D8B030D-6E8A-4147-A177-3AD203B41FA5}">
                          <a16:colId xmlns:a16="http://schemas.microsoft.com/office/drawing/2014/main" val="1029186077"/>
                        </a:ext>
                      </a:extLst>
                    </a:gridCol>
                    <a:gridCol w="1529715">
                      <a:extLst>
                        <a:ext uri="{9D8B030D-6E8A-4147-A177-3AD203B41FA5}">
                          <a16:colId xmlns:a16="http://schemas.microsoft.com/office/drawing/2014/main" val="2020960360"/>
                        </a:ext>
                      </a:extLst>
                    </a:gridCol>
                  </a:tblGrid>
                  <a:tr h="84886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90" t="-714" r="-22647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9034" t="-714" r="-12318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64143" t="-714" r="-159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23714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684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2619159" y="4310136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Krisestand</a:t>
            </a:r>
            <a:r>
              <a:rPr lang="de-DE" sz="1200" dirty="0"/>
              <a:t> / </a:t>
            </a:r>
            <a:r>
              <a:rPr lang="de-DE" sz="1200" dirty="0" err="1"/>
              <a:t>Kriseführung</a:t>
            </a:r>
            <a:endParaRPr lang="de-DE" sz="1200" dirty="0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2619159" y="1298537"/>
            <a:ext cx="1080000" cy="1080000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Ausgangssituation</a:t>
            </a:r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DD3BF60D-649D-4CF0-5348-5EB6C7B1A9C6}"/>
              </a:ext>
            </a:extLst>
          </p:cNvPr>
          <p:cNvSpPr/>
          <p:nvPr/>
        </p:nvSpPr>
        <p:spPr>
          <a:xfrm>
            <a:off x="7882237" y="2545094"/>
            <a:ext cx="1080000" cy="108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Verlauf</a:t>
            </a: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7639D586-C9CC-0F56-9379-426D4D6172C8}"/>
              </a:ext>
            </a:extLst>
          </p:cNvPr>
          <p:cNvSpPr/>
          <p:nvPr/>
        </p:nvSpPr>
        <p:spPr>
          <a:xfrm>
            <a:off x="7041711" y="4691974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Ignorieren / Misslingen</a:t>
            </a:r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9DD41BF6-B386-8538-18E2-C2D3900D824C}"/>
              </a:ext>
            </a:extLst>
          </p:cNvPr>
          <p:cNvSpPr/>
          <p:nvPr/>
        </p:nvSpPr>
        <p:spPr>
          <a:xfrm>
            <a:off x="4141322" y="2100929"/>
            <a:ext cx="1080000" cy="108000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Anbeginn des</a:t>
            </a:r>
          </a:p>
          <a:p>
            <a:pPr algn="ctr"/>
            <a:r>
              <a:rPr lang="de-DE" sz="1200" dirty="0"/>
              <a:t>Tankens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0BB488-0421-50BC-80A3-80002514AC94}"/>
              </a:ext>
            </a:extLst>
          </p:cNvPr>
          <p:cNvSpPr/>
          <p:nvPr/>
        </p:nvSpPr>
        <p:spPr>
          <a:xfrm>
            <a:off x="7041711" y="745918"/>
            <a:ext cx="1080000" cy="1080000"/>
          </a:xfrm>
          <a:prstGeom prst="flowChartConnector">
            <a:avLst/>
          </a:prstGeom>
          <a:solidFill>
            <a:schemeClr val="accent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Erringen / Empfangen</a:t>
            </a:r>
          </a:p>
        </p:txBody>
      </p:sp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147843B9-1237-62E0-C995-862C9D965B17}"/>
              </a:ext>
            </a:extLst>
          </p:cNvPr>
          <p:cNvSpPr/>
          <p:nvPr/>
        </p:nvSpPr>
        <p:spPr>
          <a:xfrm>
            <a:off x="4141322" y="3404605"/>
            <a:ext cx="1080000" cy="108000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Anbeginn</a:t>
            </a:r>
            <a:r>
              <a:rPr lang="ka-GE" sz="1200" dirty="0"/>
              <a:t> </a:t>
            </a:r>
            <a:r>
              <a:rPr lang="de-DE" sz="1200" dirty="0"/>
              <a:t>des</a:t>
            </a:r>
          </a:p>
          <a:p>
            <a:pPr algn="ctr"/>
            <a:r>
              <a:rPr lang="de-DE" sz="1200" dirty="0"/>
              <a:t>Leistens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F0C0A6B-490E-76AA-9E49-427BDB56B331}"/>
              </a:ext>
            </a:extLst>
          </p:cNvPr>
          <p:cNvCxnSpPr>
            <a:cxnSpLocks/>
            <a:stCxn id="8" idx="0"/>
            <a:endCxn id="25" idx="5"/>
          </p:cNvCxnSpPr>
          <p:nvPr/>
        </p:nvCxnSpPr>
        <p:spPr>
          <a:xfrm flipH="1" flipV="1">
            <a:off x="7963549" y="1667756"/>
            <a:ext cx="458688" cy="87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76EAF05A-B9A4-6926-2A16-514D40FF0495}"/>
              </a:ext>
            </a:extLst>
          </p:cNvPr>
          <p:cNvCxnSpPr>
            <a:cxnSpLocks/>
            <a:stCxn id="8" idx="4"/>
            <a:endCxn id="14" idx="7"/>
          </p:cNvCxnSpPr>
          <p:nvPr/>
        </p:nvCxnSpPr>
        <p:spPr>
          <a:xfrm flipH="1">
            <a:off x="7963549" y="3625094"/>
            <a:ext cx="458688" cy="122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E3735A-0E58-DBE9-B40D-EFE08D9F6CE6}"/>
              </a:ext>
            </a:extLst>
          </p:cNvPr>
          <p:cNvCxnSpPr>
            <a:cxnSpLocks/>
            <a:stCxn id="14" idx="1"/>
            <a:endCxn id="17" idx="5"/>
          </p:cNvCxnSpPr>
          <p:nvPr/>
        </p:nvCxnSpPr>
        <p:spPr>
          <a:xfrm flipH="1" flipV="1">
            <a:off x="5063160" y="3022767"/>
            <a:ext cx="2136713" cy="182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6C597A3-85A6-E47F-5A96-04E8EF4F1BDB}"/>
              </a:ext>
            </a:extLst>
          </p:cNvPr>
          <p:cNvCxnSpPr>
            <a:cxnSpLocks/>
            <a:stCxn id="14" idx="1"/>
            <a:endCxn id="2" idx="5"/>
          </p:cNvCxnSpPr>
          <p:nvPr/>
        </p:nvCxnSpPr>
        <p:spPr>
          <a:xfrm flipH="1" flipV="1">
            <a:off x="5063160" y="4326443"/>
            <a:ext cx="2136713" cy="52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CACDD0FE-CF01-057D-FD26-5D060C7C9684}"/>
              </a:ext>
            </a:extLst>
          </p:cNvPr>
          <p:cNvCxnSpPr>
            <a:cxnSpLocks/>
            <a:stCxn id="25" idx="3"/>
            <a:endCxn id="17" idx="7"/>
          </p:cNvCxnSpPr>
          <p:nvPr/>
        </p:nvCxnSpPr>
        <p:spPr>
          <a:xfrm flipH="1">
            <a:off x="5063160" y="1667756"/>
            <a:ext cx="2136713" cy="59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515C9F4F-2208-F926-BA86-8741FB4B19B6}"/>
              </a:ext>
            </a:extLst>
          </p:cNvPr>
          <p:cNvCxnSpPr>
            <a:cxnSpLocks/>
            <a:stCxn id="25" idx="3"/>
            <a:endCxn id="2" idx="7"/>
          </p:cNvCxnSpPr>
          <p:nvPr/>
        </p:nvCxnSpPr>
        <p:spPr>
          <a:xfrm flipH="1">
            <a:off x="5063160" y="1667756"/>
            <a:ext cx="2136713" cy="189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5FAE65D7-2317-C3B0-381E-3F7911DD5D59}"/>
              </a:ext>
            </a:extLst>
          </p:cNvPr>
          <p:cNvCxnSpPr>
            <a:cxnSpLocks/>
            <a:stCxn id="14" idx="2"/>
            <a:endCxn id="5" idx="6"/>
          </p:cNvCxnSpPr>
          <p:nvPr/>
        </p:nvCxnSpPr>
        <p:spPr>
          <a:xfrm flipH="1" flipV="1">
            <a:off x="3699159" y="4850136"/>
            <a:ext cx="3342552" cy="3818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63079B5-E1D8-43FA-CC35-769BCE3FFAFC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V="1">
            <a:off x="3159159" y="3944605"/>
            <a:ext cx="982163" cy="36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5CB6A5E-38DB-8022-79C6-515C8A76057E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3159159" y="2640929"/>
            <a:ext cx="982163" cy="16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0FBF0FEE-598D-12F6-0EAB-3B62DE5CE311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3159159" y="2378537"/>
            <a:ext cx="0" cy="193159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F37FE80-8F2B-DBAD-93B8-8E512694D695}"/>
              </a:ext>
            </a:extLst>
          </p:cNvPr>
          <p:cNvCxnSpPr>
            <a:cxnSpLocks/>
            <a:stCxn id="8" idx="2"/>
            <a:endCxn id="2" idx="6"/>
          </p:cNvCxnSpPr>
          <p:nvPr/>
        </p:nvCxnSpPr>
        <p:spPr>
          <a:xfrm flipH="1">
            <a:off x="5221322" y="3085094"/>
            <a:ext cx="2660915" cy="85951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277D47E-F8E9-BAE2-A746-A642CAA06C81}"/>
              </a:ext>
            </a:extLst>
          </p:cNvPr>
          <p:cNvCxnSpPr>
            <a:stCxn id="8" idx="2"/>
            <a:endCxn id="17" idx="6"/>
          </p:cNvCxnSpPr>
          <p:nvPr/>
        </p:nvCxnSpPr>
        <p:spPr>
          <a:xfrm flipH="1" flipV="1">
            <a:off x="5221322" y="2640929"/>
            <a:ext cx="2660915" cy="44416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500652" y="3429000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Krise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500651" y="1269000"/>
            <a:ext cx="1080000" cy="1080000"/>
          </a:xfrm>
          <a:prstGeom prst="flowChartConnector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Ausgangssituation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0BB488-0421-50BC-80A3-80002514AC94}"/>
              </a:ext>
            </a:extLst>
          </p:cNvPr>
          <p:cNvSpPr/>
          <p:nvPr/>
        </p:nvSpPr>
        <p:spPr>
          <a:xfrm>
            <a:off x="3419037" y="2384964"/>
            <a:ext cx="1080000" cy="1130583"/>
          </a:xfrm>
          <a:prstGeom prst="flowChartConnector">
            <a:avLst/>
          </a:prstGeom>
          <a:solidFill>
            <a:schemeClr val="accent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BfG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0FBF0FEE-598D-12F6-0EAB-3B62DE5CE311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040651" y="2349000"/>
            <a:ext cx="1" cy="1080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42E5E0C-4E3C-4BF9-76ED-EBD6301281DD}"/>
              </a:ext>
            </a:extLst>
          </p:cNvPr>
          <p:cNvSpPr/>
          <p:nvPr/>
        </p:nvSpPr>
        <p:spPr>
          <a:xfrm>
            <a:off x="2397135" y="3429000"/>
            <a:ext cx="1080000" cy="1080000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Bedingung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83CFE45-C857-F8B6-F92A-5EB08DB36603}"/>
              </a:ext>
            </a:extLst>
          </p:cNvPr>
          <p:cNvSpPr/>
          <p:nvPr/>
        </p:nvSpPr>
        <p:spPr>
          <a:xfrm>
            <a:off x="4986359" y="3412725"/>
            <a:ext cx="1080000" cy="1080000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Entwicklung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75DE97A7-14DC-8402-D68F-30092A243938}"/>
              </a:ext>
            </a:extLst>
          </p:cNvPr>
          <p:cNvSpPr/>
          <p:nvPr/>
        </p:nvSpPr>
        <p:spPr>
          <a:xfrm>
            <a:off x="8654479" y="3435739"/>
            <a:ext cx="1080000" cy="1080000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Spannung</a:t>
            </a:r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8D08DF19-191D-F24B-EF31-4A90C705E9D5}"/>
              </a:ext>
            </a:extLst>
          </p:cNvPr>
          <p:cNvSpPr/>
          <p:nvPr/>
        </p:nvSpPr>
        <p:spPr>
          <a:xfrm>
            <a:off x="3332654" y="4544722"/>
            <a:ext cx="1080000" cy="1080000"/>
          </a:xfrm>
          <a:prstGeom prst="flowChartConnector">
            <a:avLst/>
          </a:prstGeom>
          <a:solidFill>
            <a:schemeClr val="accent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BfB</a:t>
            </a:r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A16636E8-2770-C061-362E-55453067958E}"/>
              </a:ext>
            </a:extLst>
          </p:cNvPr>
          <p:cNvSpPr/>
          <p:nvPr/>
        </p:nvSpPr>
        <p:spPr>
          <a:xfrm>
            <a:off x="1897924" y="4627513"/>
            <a:ext cx="1080000" cy="1104021"/>
          </a:xfrm>
          <a:prstGeom prst="flowChartConnector">
            <a:avLst/>
          </a:prstGeom>
          <a:solidFill>
            <a:schemeClr val="accent2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BfT</a:t>
            </a:r>
            <a:endParaRPr lang="de-DE" sz="1200" dirty="0"/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38D17559-0654-0390-E57B-96034A752B97}"/>
              </a:ext>
            </a:extLst>
          </p:cNvPr>
          <p:cNvSpPr/>
          <p:nvPr/>
        </p:nvSpPr>
        <p:spPr>
          <a:xfrm>
            <a:off x="4412654" y="1420397"/>
            <a:ext cx="1080000" cy="1131331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EdB</a:t>
            </a:r>
            <a:endParaRPr lang="de-DE" sz="1200" dirty="0"/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09990A1-8298-7160-6937-4024A4F7E529}"/>
              </a:ext>
            </a:extLst>
          </p:cNvPr>
          <p:cNvSpPr/>
          <p:nvPr/>
        </p:nvSpPr>
        <p:spPr>
          <a:xfrm>
            <a:off x="4581854" y="4768273"/>
            <a:ext cx="1080000" cy="1031654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EdG</a:t>
            </a:r>
            <a:endParaRPr lang="de-DE" sz="1200" dirty="0"/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6557113A-B1E6-28F3-2DD3-EEEECE67D76D}"/>
              </a:ext>
            </a:extLst>
          </p:cNvPr>
          <p:cNvSpPr/>
          <p:nvPr/>
        </p:nvSpPr>
        <p:spPr>
          <a:xfrm>
            <a:off x="5872561" y="1920755"/>
            <a:ext cx="1080000" cy="1080000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EmR</a:t>
            </a:r>
            <a:endParaRPr lang="de-DE" sz="1200" dirty="0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713934C8-9FF2-90FD-7D38-62AE8AE936C5}"/>
              </a:ext>
            </a:extLst>
          </p:cNvPr>
          <p:cNvSpPr/>
          <p:nvPr/>
        </p:nvSpPr>
        <p:spPr>
          <a:xfrm>
            <a:off x="5873971" y="4719928"/>
            <a:ext cx="1080000" cy="1031654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RmM</a:t>
            </a:r>
            <a:endParaRPr lang="de-DE" sz="1200" dirty="0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7DF232F-01BC-EC17-F509-17A146466F44}"/>
              </a:ext>
            </a:extLst>
          </p:cNvPr>
          <p:cNvCxnSpPr>
            <a:cxnSpLocks/>
            <a:stCxn id="25" idx="3"/>
            <a:endCxn id="31" idx="7"/>
          </p:cNvCxnSpPr>
          <p:nvPr/>
        </p:nvCxnSpPr>
        <p:spPr>
          <a:xfrm flipH="1">
            <a:off x="3318973" y="3349977"/>
            <a:ext cx="258226" cy="237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C45A23C-A309-F591-94BB-93D70CE5DB16}"/>
              </a:ext>
            </a:extLst>
          </p:cNvPr>
          <p:cNvCxnSpPr>
            <a:cxnSpLocks/>
            <a:stCxn id="31" idx="4"/>
            <a:endCxn id="51" idx="7"/>
          </p:cNvCxnSpPr>
          <p:nvPr/>
        </p:nvCxnSpPr>
        <p:spPr>
          <a:xfrm flipH="1">
            <a:off x="2819762" y="4509000"/>
            <a:ext cx="117373" cy="280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54BB8D4-0A9E-0186-BA78-09EE66C34C3D}"/>
              </a:ext>
            </a:extLst>
          </p:cNvPr>
          <p:cNvCxnSpPr>
            <a:stCxn id="50" idx="1"/>
            <a:endCxn id="31" idx="5"/>
          </p:cNvCxnSpPr>
          <p:nvPr/>
        </p:nvCxnSpPr>
        <p:spPr>
          <a:xfrm flipH="1" flipV="1">
            <a:off x="3318973" y="4350838"/>
            <a:ext cx="171843" cy="352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2490CC2-D47D-C479-55F8-06631D04027F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1580652" y="3969000"/>
            <a:ext cx="816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0A39900-7DC8-FA35-5A67-E809A7AF7FE0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 flipV="1">
            <a:off x="3477135" y="3952725"/>
            <a:ext cx="1509224" cy="1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E1F79-38C9-B2E1-DDFF-A6E54302D06B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6066359" y="3952725"/>
            <a:ext cx="2588120" cy="2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2F598E-1EEA-6553-E133-51FCCD7CA283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4952654" y="2551728"/>
            <a:ext cx="350876" cy="904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F1562D68-7066-4B4B-CDF3-1CA0F045E28B}"/>
              </a:ext>
            </a:extLst>
          </p:cNvPr>
          <p:cNvCxnSpPr>
            <a:cxnSpLocks/>
            <a:stCxn id="56" idx="4"/>
            <a:endCxn id="32" idx="7"/>
          </p:cNvCxnSpPr>
          <p:nvPr/>
        </p:nvCxnSpPr>
        <p:spPr>
          <a:xfrm flipH="1">
            <a:off x="5908197" y="3000755"/>
            <a:ext cx="504364" cy="570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CB9FAC0-A3BD-A6BD-744A-2929F527F9D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121854" y="4476450"/>
            <a:ext cx="142843" cy="291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9193CF0-96A5-C9BB-6497-DEACA76B3486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908197" y="4334563"/>
            <a:ext cx="307507" cy="428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ssdiagramm: Verbinder 125">
            <a:extLst>
              <a:ext uri="{FF2B5EF4-FFF2-40B4-BE49-F238E27FC236}">
                <a16:creationId xmlns:a16="http://schemas.microsoft.com/office/drawing/2014/main" id="{25B5C374-F549-D111-7A11-55F1B5081E71}"/>
              </a:ext>
            </a:extLst>
          </p:cNvPr>
          <p:cNvSpPr/>
          <p:nvPr/>
        </p:nvSpPr>
        <p:spPr>
          <a:xfrm>
            <a:off x="7358879" y="2734510"/>
            <a:ext cx="603964" cy="565039"/>
          </a:xfrm>
          <a:prstGeom prst="flowChartConnector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+</a:t>
            </a: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F19CE228-4CBC-1735-53E4-5E8A1106742E}"/>
              </a:ext>
            </a:extLst>
          </p:cNvPr>
          <p:cNvSpPr/>
          <p:nvPr/>
        </p:nvSpPr>
        <p:spPr>
          <a:xfrm>
            <a:off x="7358878" y="4451244"/>
            <a:ext cx="603964" cy="565039"/>
          </a:xfrm>
          <a:prstGeom prst="flowChartConnector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-</a:t>
            </a:r>
          </a:p>
        </p:txBody>
      </p:sp>
      <p:sp>
        <p:nvSpPr>
          <p:cNvPr id="198" name="Flussdiagramm: Verbinder 197">
            <a:extLst>
              <a:ext uri="{FF2B5EF4-FFF2-40B4-BE49-F238E27FC236}">
                <a16:creationId xmlns:a16="http://schemas.microsoft.com/office/drawing/2014/main" id="{7D361033-3A1E-01A1-48E7-47E1918648A5}"/>
              </a:ext>
            </a:extLst>
          </p:cNvPr>
          <p:cNvSpPr/>
          <p:nvPr/>
        </p:nvSpPr>
        <p:spPr>
          <a:xfrm>
            <a:off x="10426116" y="3435739"/>
            <a:ext cx="1080000" cy="1080000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Ende</a:t>
            </a:r>
          </a:p>
        </p:txBody>
      </p:sp>
      <p:sp>
        <p:nvSpPr>
          <p:cNvPr id="203" name="Flussdiagramm: Verbinder 202">
            <a:extLst>
              <a:ext uri="{FF2B5EF4-FFF2-40B4-BE49-F238E27FC236}">
                <a16:creationId xmlns:a16="http://schemas.microsoft.com/office/drawing/2014/main" id="{71C6EBD4-B587-8A9A-5270-754462D0333F}"/>
              </a:ext>
            </a:extLst>
          </p:cNvPr>
          <p:cNvSpPr/>
          <p:nvPr/>
        </p:nvSpPr>
        <p:spPr>
          <a:xfrm>
            <a:off x="8654479" y="4858121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SgL</a:t>
            </a:r>
            <a:endParaRPr lang="de-DE" sz="1200" dirty="0"/>
          </a:p>
        </p:txBody>
      </p:sp>
      <p:sp>
        <p:nvSpPr>
          <p:cNvPr id="204" name="Flussdiagramm: Verbinder 203">
            <a:extLst>
              <a:ext uri="{FF2B5EF4-FFF2-40B4-BE49-F238E27FC236}">
                <a16:creationId xmlns:a16="http://schemas.microsoft.com/office/drawing/2014/main" id="{DB95E53E-15ED-EED9-0C75-072201C8AE6A}"/>
              </a:ext>
            </a:extLst>
          </p:cNvPr>
          <p:cNvSpPr/>
          <p:nvPr/>
        </p:nvSpPr>
        <p:spPr>
          <a:xfrm>
            <a:off x="8654479" y="1950887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SvK</a:t>
            </a:r>
            <a:endParaRPr lang="de-DE" sz="1200" dirty="0"/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2B228971-E40B-5C1A-C95C-4C0CB86C58F3}"/>
              </a:ext>
            </a:extLst>
          </p:cNvPr>
          <p:cNvCxnSpPr>
            <a:stCxn id="204" idx="4"/>
            <a:endCxn id="40" idx="0"/>
          </p:cNvCxnSpPr>
          <p:nvPr/>
        </p:nvCxnSpPr>
        <p:spPr>
          <a:xfrm>
            <a:off x="9194479" y="3030887"/>
            <a:ext cx="0" cy="404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9A933439-C8EA-615B-E13C-A0527F039A06}"/>
              </a:ext>
            </a:extLst>
          </p:cNvPr>
          <p:cNvCxnSpPr>
            <a:stCxn id="203" idx="0"/>
            <a:endCxn id="40" idx="4"/>
          </p:cNvCxnSpPr>
          <p:nvPr/>
        </p:nvCxnSpPr>
        <p:spPr>
          <a:xfrm flipV="1">
            <a:off x="9194479" y="4515739"/>
            <a:ext cx="0" cy="34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D41A30B-9761-8063-0E25-4F57ECA5B376}"/>
              </a:ext>
            </a:extLst>
          </p:cNvPr>
          <p:cNvCxnSpPr>
            <a:cxnSpLocks/>
            <a:stCxn id="32" idx="6"/>
            <a:endCxn id="193" idx="2"/>
          </p:cNvCxnSpPr>
          <p:nvPr/>
        </p:nvCxnSpPr>
        <p:spPr>
          <a:xfrm>
            <a:off x="6066359" y="3952725"/>
            <a:ext cx="1292519" cy="78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C5F082C5-D20C-9386-E317-BDCE0D0D0F77}"/>
              </a:ext>
            </a:extLst>
          </p:cNvPr>
          <p:cNvCxnSpPr>
            <a:cxnSpLocks/>
            <a:stCxn id="32" idx="6"/>
            <a:endCxn id="126" idx="2"/>
          </p:cNvCxnSpPr>
          <p:nvPr/>
        </p:nvCxnSpPr>
        <p:spPr>
          <a:xfrm flipV="1">
            <a:off x="6066359" y="3017030"/>
            <a:ext cx="1292520" cy="93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B02939CD-9D3B-D24A-8AD9-7B103202359A}"/>
              </a:ext>
            </a:extLst>
          </p:cNvPr>
          <p:cNvCxnSpPr>
            <a:cxnSpLocks/>
            <a:stCxn id="40" idx="3"/>
            <a:endCxn id="193" idx="6"/>
          </p:cNvCxnSpPr>
          <p:nvPr/>
        </p:nvCxnSpPr>
        <p:spPr>
          <a:xfrm flipH="1">
            <a:off x="7962842" y="4357577"/>
            <a:ext cx="849799" cy="37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6A91F50D-C38D-9A7A-F63A-BA89EA14ABA7}"/>
              </a:ext>
            </a:extLst>
          </p:cNvPr>
          <p:cNvCxnSpPr>
            <a:cxnSpLocks/>
            <a:stCxn id="40" idx="1"/>
            <a:endCxn id="126" idx="6"/>
          </p:cNvCxnSpPr>
          <p:nvPr/>
        </p:nvCxnSpPr>
        <p:spPr>
          <a:xfrm flipH="1" flipV="1">
            <a:off x="7962843" y="3017030"/>
            <a:ext cx="849798" cy="57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Verbinder: gekrümmt 253">
            <a:extLst>
              <a:ext uri="{FF2B5EF4-FFF2-40B4-BE49-F238E27FC236}">
                <a16:creationId xmlns:a16="http://schemas.microsoft.com/office/drawing/2014/main" id="{6EF0B3F8-1EE5-ABEF-1CE2-C59BD2762B12}"/>
              </a:ext>
            </a:extLst>
          </p:cNvPr>
          <p:cNvCxnSpPr>
            <a:stCxn id="193" idx="4"/>
            <a:endCxn id="5" idx="4"/>
          </p:cNvCxnSpPr>
          <p:nvPr/>
        </p:nvCxnSpPr>
        <p:spPr>
          <a:xfrm rot="5400000" flipH="1">
            <a:off x="4097114" y="1452538"/>
            <a:ext cx="507283" cy="6620208"/>
          </a:xfrm>
          <a:prstGeom prst="curvedConnector3">
            <a:avLst>
              <a:gd name="adj1" fmla="val -3127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Verbinder: gekrümmt 259">
            <a:extLst>
              <a:ext uri="{FF2B5EF4-FFF2-40B4-BE49-F238E27FC236}">
                <a16:creationId xmlns:a16="http://schemas.microsoft.com/office/drawing/2014/main" id="{6E7DF914-C310-08A4-EFC9-7AF607A74AB7}"/>
              </a:ext>
            </a:extLst>
          </p:cNvPr>
          <p:cNvCxnSpPr>
            <a:stCxn id="126" idx="0"/>
            <a:endCxn id="31" idx="1"/>
          </p:cNvCxnSpPr>
          <p:nvPr/>
        </p:nvCxnSpPr>
        <p:spPr>
          <a:xfrm rot="16200000" flipH="1" flipV="1">
            <a:off x="4681753" y="608054"/>
            <a:ext cx="852652" cy="5105564"/>
          </a:xfrm>
          <a:prstGeom prst="curvedConnector3">
            <a:avLst>
              <a:gd name="adj1" fmla="val -2020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Verbinder: gekrümmt 278">
            <a:extLst>
              <a:ext uri="{FF2B5EF4-FFF2-40B4-BE49-F238E27FC236}">
                <a16:creationId xmlns:a16="http://schemas.microsoft.com/office/drawing/2014/main" id="{28F585B6-6239-20BF-259D-2FAD1F919872}"/>
              </a:ext>
            </a:extLst>
          </p:cNvPr>
          <p:cNvCxnSpPr>
            <a:stCxn id="193" idx="4"/>
            <a:endCxn id="198" idx="4"/>
          </p:cNvCxnSpPr>
          <p:nvPr/>
        </p:nvCxnSpPr>
        <p:spPr>
          <a:xfrm rot="5400000" flipH="1" flipV="1">
            <a:off x="9063216" y="3113383"/>
            <a:ext cx="500544" cy="3305256"/>
          </a:xfrm>
          <a:prstGeom prst="curvedConnector3">
            <a:avLst>
              <a:gd name="adj1" fmla="val -23016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Verbinder: gekrümmt 281">
            <a:extLst>
              <a:ext uri="{FF2B5EF4-FFF2-40B4-BE49-F238E27FC236}">
                <a16:creationId xmlns:a16="http://schemas.microsoft.com/office/drawing/2014/main" id="{E46E5335-48EB-4D71-54BE-AEA0E53D3DF4}"/>
              </a:ext>
            </a:extLst>
          </p:cNvPr>
          <p:cNvCxnSpPr>
            <a:stCxn id="126" idx="0"/>
            <a:endCxn id="198" idx="0"/>
          </p:cNvCxnSpPr>
          <p:nvPr/>
        </p:nvCxnSpPr>
        <p:spPr>
          <a:xfrm rot="16200000" flipH="1">
            <a:off x="8962873" y="1432497"/>
            <a:ext cx="701229" cy="3305255"/>
          </a:xfrm>
          <a:prstGeom prst="curvedConnector3">
            <a:avLst>
              <a:gd name="adj1" fmla="val -157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Verbinder: gekrümmt 284">
            <a:extLst>
              <a:ext uri="{FF2B5EF4-FFF2-40B4-BE49-F238E27FC236}">
                <a16:creationId xmlns:a16="http://schemas.microsoft.com/office/drawing/2014/main" id="{F493304C-21C4-C5B1-2300-347C75A9818D}"/>
              </a:ext>
            </a:extLst>
          </p:cNvPr>
          <p:cNvCxnSpPr>
            <a:cxnSpLocks/>
            <a:stCxn id="126" idx="0"/>
            <a:endCxn id="5" idx="7"/>
          </p:cNvCxnSpPr>
          <p:nvPr/>
        </p:nvCxnSpPr>
        <p:spPr>
          <a:xfrm rot="16200000" flipH="1" flipV="1">
            <a:off x="4115350" y="41650"/>
            <a:ext cx="852652" cy="6238371"/>
          </a:xfrm>
          <a:prstGeom prst="curvedConnector3">
            <a:avLst>
              <a:gd name="adj1" fmla="val -2402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DEC83F9-F68C-9D17-E402-3EA238B32581}"/>
              </a:ext>
            </a:extLst>
          </p:cNvPr>
          <p:cNvCxnSpPr>
            <a:cxnSpLocks/>
            <a:stCxn id="40" idx="6"/>
            <a:endCxn id="198" idx="2"/>
          </p:cNvCxnSpPr>
          <p:nvPr/>
        </p:nvCxnSpPr>
        <p:spPr>
          <a:xfrm>
            <a:off x="9734479" y="3975739"/>
            <a:ext cx="691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97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804830" y="3420862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Krise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804829" y="1015039"/>
            <a:ext cx="1080000" cy="1080000"/>
          </a:xfrm>
          <a:prstGeom prst="flowChartConnector">
            <a:avLst/>
          </a:prstGeom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Ausgangs-situation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0BB488-0421-50BC-80A3-80002514AC94}"/>
              </a:ext>
            </a:extLst>
          </p:cNvPr>
          <p:cNvSpPr/>
          <p:nvPr/>
        </p:nvSpPr>
        <p:spPr>
          <a:xfrm>
            <a:off x="1929222" y="2064257"/>
            <a:ext cx="1080000" cy="1130583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</a:t>
            </a:r>
          </a:p>
          <a:p>
            <a:pPr algn="ctr"/>
            <a:r>
              <a:rPr lang="de-DE" sz="1200" dirty="0"/>
              <a:t>Für die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0FBF0FEE-598D-12F6-0EAB-3B62DE5CE311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344829" y="2095039"/>
            <a:ext cx="1" cy="1325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42E5E0C-4E3C-4BF9-76ED-EBD6301281DD}"/>
              </a:ext>
            </a:extLst>
          </p:cNvPr>
          <p:cNvSpPr/>
          <p:nvPr/>
        </p:nvSpPr>
        <p:spPr>
          <a:xfrm>
            <a:off x="2397135" y="3429000"/>
            <a:ext cx="1080000" cy="1080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83CFE45-C857-F8B6-F92A-5EB08DB36603}"/>
              </a:ext>
            </a:extLst>
          </p:cNvPr>
          <p:cNvSpPr/>
          <p:nvPr/>
        </p:nvSpPr>
        <p:spPr>
          <a:xfrm>
            <a:off x="4980939" y="3437996"/>
            <a:ext cx="1080000" cy="1080000"/>
          </a:xfrm>
          <a:prstGeom prst="flowChartConnec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75DE97A7-14DC-8402-D68F-30092A243938}"/>
              </a:ext>
            </a:extLst>
          </p:cNvPr>
          <p:cNvSpPr/>
          <p:nvPr/>
        </p:nvSpPr>
        <p:spPr>
          <a:xfrm>
            <a:off x="8654479" y="3435739"/>
            <a:ext cx="1080000" cy="1080000"/>
          </a:xfrm>
          <a:prstGeom prst="flowChartConnector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Spannung</a:t>
            </a:r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8D08DF19-191D-F24B-EF31-4A90C705E9D5}"/>
              </a:ext>
            </a:extLst>
          </p:cNvPr>
          <p:cNvSpPr/>
          <p:nvPr/>
        </p:nvSpPr>
        <p:spPr>
          <a:xfrm>
            <a:off x="3394054" y="4290940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 für die </a:t>
            </a:r>
          </a:p>
          <a:p>
            <a:pPr algn="ctr"/>
            <a:r>
              <a:rPr lang="de-DE" sz="1200" dirty="0"/>
              <a:t>Belastung</a:t>
            </a:r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A16636E8-2770-C061-362E-55453067958E}"/>
              </a:ext>
            </a:extLst>
          </p:cNvPr>
          <p:cNvSpPr/>
          <p:nvPr/>
        </p:nvSpPr>
        <p:spPr>
          <a:xfrm>
            <a:off x="2282467" y="4733763"/>
            <a:ext cx="1080000" cy="1104021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</a:t>
            </a:r>
          </a:p>
          <a:p>
            <a:pPr algn="ctr"/>
            <a:r>
              <a:rPr lang="de-DE" sz="1200" dirty="0"/>
              <a:t>als</a:t>
            </a:r>
          </a:p>
          <a:p>
            <a:pPr algn="ctr"/>
            <a:r>
              <a:rPr lang="de-DE" sz="1200" dirty="0"/>
              <a:t>Tabu</a:t>
            </a:r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38D17559-0654-0390-E57B-96034A752B97}"/>
              </a:ext>
            </a:extLst>
          </p:cNvPr>
          <p:cNvSpPr/>
          <p:nvPr/>
        </p:nvSpPr>
        <p:spPr>
          <a:xfrm>
            <a:off x="3494621" y="2306383"/>
            <a:ext cx="1080000" cy="1131331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der Belastung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09990A1-8298-7160-6937-4024A4F7E529}"/>
              </a:ext>
            </a:extLst>
          </p:cNvPr>
          <p:cNvSpPr/>
          <p:nvPr/>
        </p:nvSpPr>
        <p:spPr>
          <a:xfrm>
            <a:off x="4581854" y="4768273"/>
            <a:ext cx="1080000" cy="103165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der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6557113A-B1E6-28F3-2DD3-EEEECE67D76D}"/>
              </a:ext>
            </a:extLst>
          </p:cNvPr>
          <p:cNvSpPr/>
          <p:nvPr/>
        </p:nvSpPr>
        <p:spPr>
          <a:xfrm>
            <a:off x="6065400" y="1947183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mit der</a:t>
            </a:r>
          </a:p>
          <a:p>
            <a:pPr algn="ctr"/>
            <a:r>
              <a:rPr lang="de-DE" sz="1200" dirty="0"/>
              <a:t>  </a:t>
            </a:r>
            <a:r>
              <a:rPr lang="de-DE" sz="1200" dirty="0" err="1"/>
              <a:t>Raumver-waltung</a:t>
            </a:r>
            <a:endParaRPr lang="de-DE" sz="1200" dirty="0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713934C8-9FF2-90FD-7D38-62AE8AE936C5}"/>
              </a:ext>
            </a:extLst>
          </p:cNvPr>
          <p:cNvSpPr/>
          <p:nvPr/>
        </p:nvSpPr>
        <p:spPr>
          <a:xfrm>
            <a:off x="5873971" y="4719928"/>
            <a:ext cx="1080000" cy="103165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mit der</a:t>
            </a:r>
          </a:p>
          <a:p>
            <a:pPr algn="ctr"/>
            <a:r>
              <a:rPr lang="de-DE" sz="1200" dirty="0"/>
              <a:t>Markierung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7DF232F-01BC-EC17-F509-17A146466F44}"/>
              </a:ext>
            </a:extLst>
          </p:cNvPr>
          <p:cNvCxnSpPr>
            <a:cxnSpLocks/>
            <a:stCxn id="25" idx="4"/>
            <a:endCxn id="31" idx="1"/>
          </p:cNvCxnSpPr>
          <p:nvPr/>
        </p:nvCxnSpPr>
        <p:spPr>
          <a:xfrm>
            <a:off x="2469222" y="3194840"/>
            <a:ext cx="86075" cy="39232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DC45A23C-A309-F591-94BB-93D70CE5DB16}"/>
              </a:ext>
            </a:extLst>
          </p:cNvPr>
          <p:cNvCxnSpPr>
            <a:cxnSpLocks/>
            <a:stCxn id="31" idx="4"/>
            <a:endCxn id="51" idx="0"/>
          </p:cNvCxnSpPr>
          <p:nvPr/>
        </p:nvCxnSpPr>
        <p:spPr>
          <a:xfrm flipH="1">
            <a:off x="2822467" y="4509000"/>
            <a:ext cx="114668" cy="22476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54BB8D4-0A9E-0186-BA78-09EE66C34C3D}"/>
              </a:ext>
            </a:extLst>
          </p:cNvPr>
          <p:cNvCxnSpPr>
            <a:stCxn id="50" idx="1"/>
            <a:endCxn id="31" idx="5"/>
          </p:cNvCxnSpPr>
          <p:nvPr/>
        </p:nvCxnSpPr>
        <p:spPr>
          <a:xfrm flipH="1" flipV="1">
            <a:off x="3318973" y="4350838"/>
            <a:ext cx="233243" cy="98264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2490CC2-D47D-C479-55F8-06631D04027F}"/>
              </a:ext>
            </a:extLst>
          </p:cNvPr>
          <p:cNvCxnSpPr>
            <a:cxnSpLocks/>
          </p:cNvCxnSpPr>
          <p:nvPr/>
        </p:nvCxnSpPr>
        <p:spPr>
          <a:xfrm>
            <a:off x="1884829" y="3961291"/>
            <a:ext cx="512305" cy="81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0A39900-7DC8-FA35-5A67-E809A7AF7FE0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3477135" y="3969000"/>
            <a:ext cx="1503804" cy="899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2F598E-1EEA-6553-E133-51FCCD7CA283}"/>
              </a:ext>
            </a:extLst>
          </p:cNvPr>
          <p:cNvCxnSpPr>
            <a:cxnSpLocks/>
            <a:stCxn id="52" idx="5"/>
            <a:endCxn id="32" idx="1"/>
          </p:cNvCxnSpPr>
          <p:nvPr/>
        </p:nvCxnSpPr>
        <p:spPr>
          <a:xfrm>
            <a:off x="4416459" y="3272034"/>
            <a:ext cx="722642" cy="324124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F1562D68-7066-4B4B-CDF3-1CA0F045E28B}"/>
              </a:ext>
            </a:extLst>
          </p:cNvPr>
          <p:cNvCxnSpPr>
            <a:cxnSpLocks/>
            <a:stCxn id="56" idx="4"/>
            <a:endCxn id="32" idx="7"/>
          </p:cNvCxnSpPr>
          <p:nvPr/>
        </p:nvCxnSpPr>
        <p:spPr>
          <a:xfrm flipH="1">
            <a:off x="5902777" y="3027183"/>
            <a:ext cx="702623" cy="56897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CB9FAC0-A3BD-A6BD-744A-2929F527F9D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121854" y="4476450"/>
            <a:ext cx="142843" cy="29182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9193CF0-96A5-C9BB-6497-DEACA76B3486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902777" y="4359834"/>
            <a:ext cx="307507" cy="42807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ssdiagramm: Verbinder 125">
            <a:extLst>
              <a:ext uri="{FF2B5EF4-FFF2-40B4-BE49-F238E27FC236}">
                <a16:creationId xmlns:a16="http://schemas.microsoft.com/office/drawing/2014/main" id="{25B5C374-F549-D111-7A11-55F1B5081E71}"/>
              </a:ext>
            </a:extLst>
          </p:cNvPr>
          <p:cNvSpPr/>
          <p:nvPr/>
        </p:nvSpPr>
        <p:spPr>
          <a:xfrm>
            <a:off x="7358879" y="2734510"/>
            <a:ext cx="603964" cy="56503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+</a:t>
            </a: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F19CE228-4CBC-1735-53E4-5E8A1106742E}"/>
              </a:ext>
            </a:extLst>
          </p:cNvPr>
          <p:cNvSpPr/>
          <p:nvPr/>
        </p:nvSpPr>
        <p:spPr>
          <a:xfrm>
            <a:off x="7358878" y="4451244"/>
            <a:ext cx="603964" cy="56503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-</a:t>
            </a:r>
          </a:p>
        </p:txBody>
      </p:sp>
      <p:sp>
        <p:nvSpPr>
          <p:cNvPr id="198" name="Flussdiagramm: Verbinder 197">
            <a:extLst>
              <a:ext uri="{FF2B5EF4-FFF2-40B4-BE49-F238E27FC236}">
                <a16:creationId xmlns:a16="http://schemas.microsoft.com/office/drawing/2014/main" id="{7D361033-3A1E-01A1-48E7-47E1918648A5}"/>
              </a:ext>
            </a:extLst>
          </p:cNvPr>
          <p:cNvSpPr/>
          <p:nvPr/>
        </p:nvSpPr>
        <p:spPr>
          <a:xfrm>
            <a:off x="10426116" y="3435739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Ende</a:t>
            </a:r>
          </a:p>
        </p:txBody>
      </p:sp>
      <p:sp>
        <p:nvSpPr>
          <p:cNvPr id="203" name="Flussdiagramm: Verbinder 202">
            <a:extLst>
              <a:ext uri="{FF2B5EF4-FFF2-40B4-BE49-F238E27FC236}">
                <a16:creationId xmlns:a16="http://schemas.microsoft.com/office/drawing/2014/main" id="{71C6EBD4-B587-8A9A-5270-754462D0333F}"/>
              </a:ext>
            </a:extLst>
          </p:cNvPr>
          <p:cNvSpPr/>
          <p:nvPr/>
        </p:nvSpPr>
        <p:spPr>
          <a:xfrm>
            <a:off x="8654479" y="4858121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 err="1"/>
              <a:t>SgL</a:t>
            </a:r>
            <a:endParaRPr lang="de-DE" sz="1200" dirty="0"/>
          </a:p>
        </p:txBody>
      </p:sp>
      <p:sp>
        <p:nvSpPr>
          <p:cNvPr id="204" name="Flussdiagramm: Verbinder 203">
            <a:extLst>
              <a:ext uri="{FF2B5EF4-FFF2-40B4-BE49-F238E27FC236}">
                <a16:creationId xmlns:a16="http://schemas.microsoft.com/office/drawing/2014/main" id="{DB95E53E-15ED-EED9-0C75-072201C8AE6A}"/>
              </a:ext>
            </a:extLst>
          </p:cNvPr>
          <p:cNvSpPr/>
          <p:nvPr/>
        </p:nvSpPr>
        <p:spPr>
          <a:xfrm>
            <a:off x="8654479" y="1950887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 err="1"/>
              <a:t>SvK</a:t>
            </a:r>
            <a:endParaRPr lang="de-DE" sz="1200" dirty="0"/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2B228971-E40B-5C1A-C95C-4C0CB86C58F3}"/>
              </a:ext>
            </a:extLst>
          </p:cNvPr>
          <p:cNvCxnSpPr>
            <a:stCxn id="204" idx="4"/>
            <a:endCxn id="40" idx="0"/>
          </p:cNvCxnSpPr>
          <p:nvPr/>
        </p:nvCxnSpPr>
        <p:spPr>
          <a:xfrm>
            <a:off x="9194479" y="3030887"/>
            <a:ext cx="0" cy="4048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9A933439-C8EA-615B-E13C-A0527F039A06}"/>
              </a:ext>
            </a:extLst>
          </p:cNvPr>
          <p:cNvCxnSpPr>
            <a:stCxn id="203" idx="0"/>
            <a:endCxn id="40" idx="4"/>
          </p:cNvCxnSpPr>
          <p:nvPr/>
        </p:nvCxnSpPr>
        <p:spPr>
          <a:xfrm flipV="1">
            <a:off x="9194479" y="4515739"/>
            <a:ext cx="0" cy="3423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D41A30B-9761-8063-0E25-4F57ECA5B376}"/>
              </a:ext>
            </a:extLst>
          </p:cNvPr>
          <p:cNvCxnSpPr>
            <a:cxnSpLocks/>
            <a:stCxn id="32" idx="6"/>
            <a:endCxn id="193" idx="2"/>
          </p:cNvCxnSpPr>
          <p:nvPr/>
        </p:nvCxnSpPr>
        <p:spPr>
          <a:xfrm>
            <a:off x="6060939" y="3977996"/>
            <a:ext cx="1297939" cy="755768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C5F082C5-D20C-9386-E317-BDCE0D0D0F77}"/>
              </a:ext>
            </a:extLst>
          </p:cNvPr>
          <p:cNvCxnSpPr>
            <a:cxnSpLocks/>
            <a:stCxn id="32" idx="6"/>
            <a:endCxn id="126" idx="2"/>
          </p:cNvCxnSpPr>
          <p:nvPr/>
        </p:nvCxnSpPr>
        <p:spPr>
          <a:xfrm flipV="1">
            <a:off x="6060939" y="3017030"/>
            <a:ext cx="1297940" cy="960966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217">
            <a:extLst>
              <a:ext uri="{FF2B5EF4-FFF2-40B4-BE49-F238E27FC236}">
                <a16:creationId xmlns:a16="http://schemas.microsoft.com/office/drawing/2014/main" id="{B02939CD-9D3B-D24A-8AD9-7B103202359A}"/>
              </a:ext>
            </a:extLst>
          </p:cNvPr>
          <p:cNvCxnSpPr>
            <a:cxnSpLocks/>
          </p:cNvCxnSpPr>
          <p:nvPr/>
        </p:nvCxnSpPr>
        <p:spPr>
          <a:xfrm flipH="1">
            <a:off x="7962842" y="4357576"/>
            <a:ext cx="849799" cy="37618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6A91F50D-C38D-9A7A-F63A-BA89EA14ABA7}"/>
              </a:ext>
            </a:extLst>
          </p:cNvPr>
          <p:cNvCxnSpPr>
            <a:cxnSpLocks/>
            <a:stCxn id="40" idx="1"/>
            <a:endCxn id="126" idx="6"/>
          </p:cNvCxnSpPr>
          <p:nvPr/>
        </p:nvCxnSpPr>
        <p:spPr>
          <a:xfrm flipH="1" flipV="1">
            <a:off x="7962843" y="3017030"/>
            <a:ext cx="849798" cy="576871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Verbinder: gekrümmt 253">
            <a:extLst>
              <a:ext uri="{FF2B5EF4-FFF2-40B4-BE49-F238E27FC236}">
                <a16:creationId xmlns:a16="http://schemas.microsoft.com/office/drawing/2014/main" id="{6EF0B3F8-1EE5-ABEF-1CE2-C59BD2762B12}"/>
              </a:ext>
            </a:extLst>
          </p:cNvPr>
          <p:cNvCxnSpPr>
            <a:stCxn id="193" idx="4"/>
            <a:endCxn id="5" idx="4"/>
          </p:cNvCxnSpPr>
          <p:nvPr/>
        </p:nvCxnSpPr>
        <p:spPr>
          <a:xfrm rot="5400000" flipH="1">
            <a:off x="4245134" y="1600558"/>
            <a:ext cx="515421" cy="6316030"/>
          </a:xfrm>
          <a:prstGeom prst="curvedConnector3">
            <a:avLst>
              <a:gd name="adj1" fmla="val -299047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Verbinder: gekrümmt 259">
            <a:extLst>
              <a:ext uri="{FF2B5EF4-FFF2-40B4-BE49-F238E27FC236}">
                <a16:creationId xmlns:a16="http://schemas.microsoft.com/office/drawing/2014/main" id="{6E7DF914-C310-08A4-EFC9-7AF607A74AB7}"/>
              </a:ext>
            </a:extLst>
          </p:cNvPr>
          <p:cNvCxnSpPr>
            <a:cxnSpLocks/>
            <a:stCxn id="126" idx="0"/>
            <a:endCxn id="31" idx="0"/>
          </p:cNvCxnSpPr>
          <p:nvPr/>
        </p:nvCxnSpPr>
        <p:spPr>
          <a:xfrm rot="16200000" flipH="1" flipV="1">
            <a:off x="4951753" y="719892"/>
            <a:ext cx="694490" cy="4723726"/>
          </a:xfrm>
          <a:prstGeom prst="curvedConnector3">
            <a:avLst>
              <a:gd name="adj1" fmla="val -211511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Verbinder: gekrümmt 281">
            <a:extLst>
              <a:ext uri="{FF2B5EF4-FFF2-40B4-BE49-F238E27FC236}">
                <a16:creationId xmlns:a16="http://schemas.microsoft.com/office/drawing/2014/main" id="{E46E5335-48EB-4D71-54BE-AEA0E53D3D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62873" y="1432496"/>
            <a:ext cx="701229" cy="3305255"/>
          </a:xfrm>
          <a:prstGeom prst="curvedConnector3">
            <a:avLst>
              <a:gd name="adj1" fmla="val -157836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7847365C-7E9C-BD0F-3108-9D46FC6DC0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9574" y="3139742"/>
            <a:ext cx="676190" cy="993618"/>
          </a:xfrm>
          <a:prstGeom prst="curved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E83B7155-A43B-1D01-FF96-99A7AF80115A}"/>
              </a:ext>
            </a:extLst>
          </p:cNvPr>
          <p:cNvCxnSpPr>
            <a:cxnSpLocks/>
            <a:stCxn id="126" idx="0"/>
            <a:endCxn id="5" idx="0"/>
          </p:cNvCxnSpPr>
          <p:nvPr/>
        </p:nvCxnSpPr>
        <p:spPr>
          <a:xfrm rot="16200000" flipH="1" flipV="1">
            <a:off x="4159670" y="-80330"/>
            <a:ext cx="686352" cy="6316031"/>
          </a:xfrm>
          <a:prstGeom prst="curvedConnector3">
            <a:avLst>
              <a:gd name="adj1" fmla="val -2755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krümmt 97">
            <a:extLst>
              <a:ext uri="{FF2B5EF4-FFF2-40B4-BE49-F238E27FC236}">
                <a16:creationId xmlns:a16="http://schemas.microsoft.com/office/drawing/2014/main" id="{69450302-384D-8046-1F39-9C7723E3ED84}"/>
              </a:ext>
            </a:extLst>
          </p:cNvPr>
          <p:cNvCxnSpPr>
            <a:stCxn id="193" idx="4"/>
            <a:endCxn id="198" idx="4"/>
          </p:cNvCxnSpPr>
          <p:nvPr/>
        </p:nvCxnSpPr>
        <p:spPr>
          <a:xfrm rot="5400000" flipH="1" flipV="1">
            <a:off x="9063216" y="3113383"/>
            <a:ext cx="500544" cy="3305256"/>
          </a:xfrm>
          <a:prstGeom prst="curvedConnector3">
            <a:avLst>
              <a:gd name="adj1" fmla="val -28001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04EA4445-5D17-C812-00BA-40CB711D5CEC}"/>
              </a:ext>
            </a:extLst>
          </p:cNvPr>
          <p:cNvCxnSpPr>
            <a:cxnSpLocks/>
          </p:cNvCxnSpPr>
          <p:nvPr/>
        </p:nvCxnSpPr>
        <p:spPr>
          <a:xfrm flipH="1">
            <a:off x="790983" y="3952295"/>
            <a:ext cx="1080000" cy="12700"/>
          </a:xfrm>
          <a:prstGeom prst="curvedConnector5">
            <a:avLst>
              <a:gd name="adj1" fmla="val -21167"/>
              <a:gd name="adj2" fmla="val 6051969"/>
              <a:gd name="adj3" fmla="val 121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92A77F79-AFC2-BE7C-669A-DC890ADE0431}"/>
              </a:ext>
            </a:extLst>
          </p:cNvPr>
          <p:cNvSpPr/>
          <p:nvPr/>
        </p:nvSpPr>
        <p:spPr>
          <a:xfrm>
            <a:off x="4793971" y="1529373"/>
            <a:ext cx="1080000" cy="1131331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in den Tabubruch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930052F-BB65-BDB0-5B97-C8C58932DE3D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5333971" y="2660704"/>
            <a:ext cx="186968" cy="77729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804830" y="3420862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Krise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804829" y="1015039"/>
            <a:ext cx="1080000" cy="1080000"/>
          </a:xfrm>
          <a:prstGeom prst="flowChartConnector">
            <a:avLst/>
          </a:prstGeom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Ausgangs-situation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0BB488-0421-50BC-80A3-80002514AC94}"/>
              </a:ext>
            </a:extLst>
          </p:cNvPr>
          <p:cNvSpPr/>
          <p:nvPr/>
        </p:nvSpPr>
        <p:spPr>
          <a:xfrm rot="20686993">
            <a:off x="1701696" y="2182667"/>
            <a:ext cx="1080000" cy="1130583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</a:t>
            </a:r>
          </a:p>
          <a:p>
            <a:pPr algn="ctr"/>
            <a:r>
              <a:rPr lang="de-DE" sz="1200" dirty="0"/>
              <a:t>Für die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0FBF0FEE-598D-12F6-0EAB-3B62DE5CE311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344829" y="2095039"/>
            <a:ext cx="1" cy="1325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42E5E0C-4E3C-4BF9-76ED-EBD6301281DD}"/>
              </a:ext>
            </a:extLst>
          </p:cNvPr>
          <p:cNvSpPr/>
          <p:nvPr/>
        </p:nvSpPr>
        <p:spPr>
          <a:xfrm>
            <a:off x="2397135" y="3429000"/>
            <a:ext cx="1080000" cy="1080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83CFE45-C857-F8B6-F92A-5EB08DB36603}"/>
              </a:ext>
            </a:extLst>
          </p:cNvPr>
          <p:cNvSpPr/>
          <p:nvPr/>
        </p:nvSpPr>
        <p:spPr>
          <a:xfrm>
            <a:off x="4980939" y="3437996"/>
            <a:ext cx="1080000" cy="1080000"/>
          </a:xfrm>
          <a:prstGeom prst="flowChartConnec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</a:t>
            </a:r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8D08DF19-191D-F24B-EF31-4A90C705E9D5}"/>
              </a:ext>
            </a:extLst>
          </p:cNvPr>
          <p:cNvSpPr/>
          <p:nvPr/>
        </p:nvSpPr>
        <p:spPr>
          <a:xfrm>
            <a:off x="2649626" y="4808675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 für die </a:t>
            </a:r>
          </a:p>
          <a:p>
            <a:pPr algn="ctr"/>
            <a:r>
              <a:rPr lang="de-DE" sz="1200" dirty="0"/>
              <a:t>Belastung</a:t>
            </a:r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38D17559-0654-0390-E57B-96034A752B97}"/>
              </a:ext>
            </a:extLst>
          </p:cNvPr>
          <p:cNvSpPr/>
          <p:nvPr/>
        </p:nvSpPr>
        <p:spPr>
          <a:xfrm rot="20313105">
            <a:off x="4269223" y="2212445"/>
            <a:ext cx="1080000" cy="1130583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der Belastung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09990A1-8298-7160-6937-4024A4F7E529}"/>
              </a:ext>
            </a:extLst>
          </p:cNvPr>
          <p:cNvSpPr/>
          <p:nvPr/>
        </p:nvSpPr>
        <p:spPr>
          <a:xfrm rot="547667">
            <a:off x="4223855" y="4639754"/>
            <a:ext cx="1080000" cy="103165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der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6557113A-B1E6-28F3-2DD3-EEEECE67D76D}"/>
              </a:ext>
            </a:extLst>
          </p:cNvPr>
          <p:cNvSpPr/>
          <p:nvPr/>
        </p:nvSpPr>
        <p:spPr>
          <a:xfrm rot="1884007">
            <a:off x="6040859" y="2315756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mit der Raumverwaltung</a:t>
            </a:r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713934C8-9FF2-90FD-7D38-62AE8AE936C5}"/>
              </a:ext>
            </a:extLst>
          </p:cNvPr>
          <p:cNvSpPr/>
          <p:nvPr/>
        </p:nvSpPr>
        <p:spPr>
          <a:xfrm>
            <a:off x="5873971" y="4719928"/>
            <a:ext cx="1080000" cy="103165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mit der</a:t>
            </a:r>
          </a:p>
          <a:p>
            <a:pPr algn="ctr"/>
            <a:r>
              <a:rPr lang="de-DE" sz="1200" dirty="0"/>
              <a:t>Markierung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7DF232F-01BC-EC17-F509-17A146466F44}"/>
              </a:ext>
            </a:extLst>
          </p:cNvPr>
          <p:cNvCxnSpPr>
            <a:cxnSpLocks/>
            <a:stCxn id="25" idx="4"/>
            <a:endCxn id="31" idx="1"/>
          </p:cNvCxnSpPr>
          <p:nvPr/>
        </p:nvCxnSpPr>
        <p:spPr>
          <a:xfrm>
            <a:off x="2390069" y="3293431"/>
            <a:ext cx="165228" cy="293731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54BB8D4-0A9E-0186-BA78-09EE66C34C3D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3124621" y="4500548"/>
            <a:ext cx="65005" cy="308127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2490CC2-D47D-C479-55F8-06631D04027F}"/>
              </a:ext>
            </a:extLst>
          </p:cNvPr>
          <p:cNvCxnSpPr>
            <a:cxnSpLocks/>
          </p:cNvCxnSpPr>
          <p:nvPr/>
        </p:nvCxnSpPr>
        <p:spPr>
          <a:xfrm>
            <a:off x="1884829" y="3961291"/>
            <a:ext cx="512305" cy="81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0A39900-7DC8-FA35-5A67-E809A7AF7FE0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3477135" y="3969000"/>
            <a:ext cx="1503804" cy="899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2F598E-1EEA-6553-E133-51FCCD7CA28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980939" y="3298456"/>
            <a:ext cx="158162" cy="29770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F1562D68-7066-4B4B-CDF3-1CA0F045E28B}"/>
              </a:ext>
            </a:extLst>
          </p:cNvPr>
          <p:cNvCxnSpPr>
            <a:cxnSpLocks/>
            <a:stCxn id="56" idx="4"/>
            <a:endCxn id="32" idx="7"/>
          </p:cNvCxnSpPr>
          <p:nvPr/>
        </p:nvCxnSpPr>
        <p:spPr>
          <a:xfrm flipH="1">
            <a:off x="5902777" y="3316673"/>
            <a:ext cx="396736" cy="27948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CB9FAC0-A3BD-A6BD-744A-2929F527F9D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845684" y="4415038"/>
            <a:ext cx="241873" cy="23124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9193CF0-96A5-C9BB-6497-DEACA76B3486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902777" y="4359834"/>
            <a:ext cx="307507" cy="42807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ussdiagramm: Verbinder 125">
            <a:extLst>
              <a:ext uri="{FF2B5EF4-FFF2-40B4-BE49-F238E27FC236}">
                <a16:creationId xmlns:a16="http://schemas.microsoft.com/office/drawing/2014/main" id="{25B5C374-F549-D111-7A11-55F1B5081E71}"/>
              </a:ext>
            </a:extLst>
          </p:cNvPr>
          <p:cNvSpPr/>
          <p:nvPr/>
        </p:nvSpPr>
        <p:spPr>
          <a:xfrm>
            <a:off x="7358879" y="2734510"/>
            <a:ext cx="603964" cy="56503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+</a:t>
            </a:r>
          </a:p>
        </p:txBody>
      </p:sp>
      <p:sp>
        <p:nvSpPr>
          <p:cNvPr id="193" name="Flussdiagramm: Verbinder 192">
            <a:extLst>
              <a:ext uri="{FF2B5EF4-FFF2-40B4-BE49-F238E27FC236}">
                <a16:creationId xmlns:a16="http://schemas.microsoft.com/office/drawing/2014/main" id="{F19CE228-4CBC-1735-53E4-5E8A1106742E}"/>
              </a:ext>
            </a:extLst>
          </p:cNvPr>
          <p:cNvSpPr/>
          <p:nvPr/>
        </p:nvSpPr>
        <p:spPr>
          <a:xfrm>
            <a:off x="7358878" y="4622361"/>
            <a:ext cx="603964" cy="56503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-</a:t>
            </a:r>
          </a:p>
        </p:txBody>
      </p:sp>
      <p:sp>
        <p:nvSpPr>
          <p:cNvPr id="198" name="Flussdiagramm: Verbinder 197">
            <a:extLst>
              <a:ext uri="{FF2B5EF4-FFF2-40B4-BE49-F238E27FC236}">
                <a16:creationId xmlns:a16="http://schemas.microsoft.com/office/drawing/2014/main" id="{7D361033-3A1E-01A1-48E7-47E1918648A5}"/>
              </a:ext>
            </a:extLst>
          </p:cNvPr>
          <p:cNvSpPr/>
          <p:nvPr/>
        </p:nvSpPr>
        <p:spPr>
          <a:xfrm>
            <a:off x="8773488" y="3466076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Ende</a:t>
            </a: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FD41A30B-9761-8063-0E25-4F57ECA5B376}"/>
              </a:ext>
            </a:extLst>
          </p:cNvPr>
          <p:cNvCxnSpPr>
            <a:cxnSpLocks/>
            <a:stCxn id="32" idx="6"/>
            <a:endCxn id="193" idx="2"/>
          </p:cNvCxnSpPr>
          <p:nvPr/>
        </p:nvCxnSpPr>
        <p:spPr>
          <a:xfrm>
            <a:off x="6060939" y="3977996"/>
            <a:ext cx="1297939" cy="926885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C5F082C5-D20C-9386-E317-BDCE0D0D0F77}"/>
              </a:ext>
            </a:extLst>
          </p:cNvPr>
          <p:cNvCxnSpPr>
            <a:cxnSpLocks/>
            <a:stCxn id="32" idx="6"/>
            <a:endCxn id="126" idx="2"/>
          </p:cNvCxnSpPr>
          <p:nvPr/>
        </p:nvCxnSpPr>
        <p:spPr>
          <a:xfrm flipV="1">
            <a:off x="6060939" y="3017030"/>
            <a:ext cx="1297940" cy="960966"/>
          </a:xfrm>
          <a:prstGeom prst="straightConnector1">
            <a:avLst/>
          </a:prstGeom>
          <a:ln>
            <a:solidFill>
              <a:schemeClr val="accent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Verbinder: gekrümmt 253">
            <a:extLst>
              <a:ext uri="{FF2B5EF4-FFF2-40B4-BE49-F238E27FC236}">
                <a16:creationId xmlns:a16="http://schemas.microsoft.com/office/drawing/2014/main" id="{6EF0B3F8-1EE5-ABEF-1CE2-C59BD2762B12}"/>
              </a:ext>
            </a:extLst>
          </p:cNvPr>
          <p:cNvCxnSpPr>
            <a:stCxn id="193" idx="4"/>
            <a:endCxn id="5" idx="4"/>
          </p:cNvCxnSpPr>
          <p:nvPr/>
        </p:nvCxnSpPr>
        <p:spPr>
          <a:xfrm rot="5400000" flipH="1">
            <a:off x="4159576" y="1686116"/>
            <a:ext cx="686538" cy="6316030"/>
          </a:xfrm>
          <a:prstGeom prst="curvedConnector3">
            <a:avLst>
              <a:gd name="adj1" fmla="val -201911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Verbinder: gekrümmt 259">
            <a:extLst>
              <a:ext uri="{FF2B5EF4-FFF2-40B4-BE49-F238E27FC236}">
                <a16:creationId xmlns:a16="http://schemas.microsoft.com/office/drawing/2014/main" id="{6E7DF914-C310-08A4-EFC9-7AF607A74AB7}"/>
              </a:ext>
            </a:extLst>
          </p:cNvPr>
          <p:cNvCxnSpPr>
            <a:cxnSpLocks/>
            <a:stCxn id="126" idx="0"/>
            <a:endCxn id="31" idx="0"/>
          </p:cNvCxnSpPr>
          <p:nvPr/>
        </p:nvCxnSpPr>
        <p:spPr>
          <a:xfrm rot="16200000" flipH="1" flipV="1">
            <a:off x="4951753" y="719892"/>
            <a:ext cx="694490" cy="4723726"/>
          </a:xfrm>
          <a:prstGeom prst="curvedConnector3">
            <a:avLst>
              <a:gd name="adj1" fmla="val -211511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krümmt 90">
            <a:extLst>
              <a:ext uri="{FF2B5EF4-FFF2-40B4-BE49-F238E27FC236}">
                <a16:creationId xmlns:a16="http://schemas.microsoft.com/office/drawing/2014/main" id="{E83B7155-A43B-1D01-FF96-99A7AF80115A}"/>
              </a:ext>
            </a:extLst>
          </p:cNvPr>
          <p:cNvCxnSpPr>
            <a:cxnSpLocks/>
            <a:stCxn id="126" idx="0"/>
            <a:endCxn id="5" idx="0"/>
          </p:cNvCxnSpPr>
          <p:nvPr/>
        </p:nvCxnSpPr>
        <p:spPr>
          <a:xfrm rot="16200000" flipH="1" flipV="1">
            <a:off x="4159670" y="-80330"/>
            <a:ext cx="686352" cy="6316031"/>
          </a:xfrm>
          <a:prstGeom prst="curvedConnector3">
            <a:avLst>
              <a:gd name="adj1" fmla="val -27553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04EA4445-5D17-C812-00BA-40CB711D5CEC}"/>
              </a:ext>
            </a:extLst>
          </p:cNvPr>
          <p:cNvCxnSpPr>
            <a:cxnSpLocks/>
          </p:cNvCxnSpPr>
          <p:nvPr/>
        </p:nvCxnSpPr>
        <p:spPr>
          <a:xfrm flipH="1">
            <a:off x="790983" y="3952295"/>
            <a:ext cx="1080000" cy="12700"/>
          </a:xfrm>
          <a:prstGeom prst="curvedConnector5">
            <a:avLst>
              <a:gd name="adj1" fmla="val -21167"/>
              <a:gd name="adj2" fmla="val 6051969"/>
              <a:gd name="adj3" fmla="val 121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0F1A4C4-9DE6-9A26-1CCE-B3C02C380D1C}"/>
              </a:ext>
            </a:extLst>
          </p:cNvPr>
          <p:cNvSpPr/>
          <p:nvPr/>
        </p:nvSpPr>
        <p:spPr>
          <a:xfrm>
            <a:off x="3467557" y="3988022"/>
            <a:ext cx="1080000" cy="103165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mit dem</a:t>
            </a:r>
          </a:p>
          <a:p>
            <a:pPr algn="ctr"/>
            <a:r>
              <a:rPr lang="de-DE" sz="1200" dirty="0"/>
              <a:t>Tabu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7B811AE-EB54-A0E7-7F79-96FE8900734C}"/>
              </a:ext>
            </a:extLst>
          </p:cNvPr>
          <p:cNvCxnSpPr>
            <a:cxnSpLocks/>
            <a:stCxn id="15" idx="6"/>
            <a:endCxn id="32" idx="3"/>
          </p:cNvCxnSpPr>
          <p:nvPr/>
        </p:nvCxnSpPr>
        <p:spPr>
          <a:xfrm flipV="1">
            <a:off x="4547557" y="4359834"/>
            <a:ext cx="591544" cy="144015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E17A27CB-EF2F-F7F0-FC7F-7B071A0CBB4E}"/>
              </a:ext>
            </a:extLst>
          </p:cNvPr>
          <p:cNvSpPr/>
          <p:nvPr/>
        </p:nvSpPr>
        <p:spPr>
          <a:xfrm>
            <a:off x="3348149" y="2451737"/>
            <a:ext cx="1080000" cy="1130583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100" dirty="0"/>
              <a:t>Bedingung</a:t>
            </a:r>
          </a:p>
          <a:p>
            <a:pPr algn="ctr"/>
            <a:r>
              <a:rPr lang="de-DE" sz="1100" dirty="0"/>
              <a:t>Für die</a:t>
            </a:r>
          </a:p>
          <a:p>
            <a:pPr algn="ctr"/>
            <a:r>
              <a:rPr lang="de-DE" sz="1100" dirty="0"/>
              <a:t>Fragestellung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D83052F-5793-B87B-9EA4-8EDB11D7F9A7}"/>
              </a:ext>
            </a:extLst>
          </p:cNvPr>
          <p:cNvCxnSpPr>
            <a:cxnSpLocks/>
            <a:stCxn id="8" idx="3"/>
            <a:endCxn id="31" idx="7"/>
          </p:cNvCxnSpPr>
          <p:nvPr/>
        </p:nvCxnSpPr>
        <p:spPr>
          <a:xfrm flipH="1">
            <a:off x="3318973" y="3416750"/>
            <a:ext cx="187338" cy="170412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36B8EFCF-A627-F6A1-4A12-6218E3345D94}"/>
              </a:ext>
            </a:extLst>
          </p:cNvPr>
          <p:cNvSpPr/>
          <p:nvPr/>
        </p:nvSpPr>
        <p:spPr>
          <a:xfrm rot="429090">
            <a:off x="5120849" y="1681012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100" dirty="0"/>
              <a:t>Entwicklung der</a:t>
            </a:r>
          </a:p>
          <a:p>
            <a:pPr algn="ctr"/>
            <a:r>
              <a:rPr lang="de-DE" sz="1100" dirty="0"/>
              <a:t>Fragestellung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2A83CC4-3D4B-3168-5B3B-333698DEEC5C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5517412" y="2756811"/>
            <a:ext cx="76211" cy="67148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CCB51733-9466-FC7C-B49B-B8AB0B01495A}"/>
              </a:ext>
            </a:extLst>
          </p:cNvPr>
          <p:cNvSpPr/>
          <p:nvPr/>
        </p:nvSpPr>
        <p:spPr>
          <a:xfrm rot="1247095">
            <a:off x="1687473" y="4514057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Bedingung für die </a:t>
            </a:r>
          </a:p>
          <a:p>
            <a:pPr algn="ctr"/>
            <a:r>
              <a:rPr lang="de-DE" sz="1200" dirty="0"/>
              <a:t>Spannung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E03E1-6A28-2AF8-D5A9-37A65E4C041F}"/>
              </a:ext>
            </a:extLst>
          </p:cNvPr>
          <p:cNvCxnSpPr>
            <a:cxnSpLocks/>
            <a:stCxn id="17" idx="0"/>
            <a:endCxn id="31" idx="3"/>
          </p:cNvCxnSpPr>
          <p:nvPr/>
        </p:nvCxnSpPr>
        <p:spPr>
          <a:xfrm flipV="1">
            <a:off x="2419098" y="4350838"/>
            <a:ext cx="136199" cy="198363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A591F59-BF14-5708-79D6-FC04D4D3147E}"/>
              </a:ext>
            </a:extLst>
          </p:cNvPr>
          <p:cNvSpPr/>
          <p:nvPr/>
        </p:nvSpPr>
        <p:spPr>
          <a:xfrm rot="21410963">
            <a:off x="4977412" y="5193326"/>
            <a:ext cx="1080000" cy="1031654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 der</a:t>
            </a:r>
          </a:p>
          <a:p>
            <a:pPr algn="ctr"/>
            <a:r>
              <a:rPr lang="de-DE" sz="1200" dirty="0"/>
              <a:t>Spannung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101B831-8F7F-9047-504C-8223CEC68126}"/>
              </a:ext>
            </a:extLst>
          </p:cNvPr>
          <p:cNvCxnSpPr>
            <a:cxnSpLocks/>
            <a:stCxn id="32" idx="4"/>
            <a:endCxn id="30" idx="0"/>
          </p:cNvCxnSpPr>
          <p:nvPr/>
        </p:nvCxnSpPr>
        <p:spPr>
          <a:xfrm flipH="1">
            <a:off x="5489062" y="4517996"/>
            <a:ext cx="31877" cy="67611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2A960A4-3EB1-7820-F22C-BD9FCC09FDF8}"/>
              </a:ext>
            </a:extLst>
          </p:cNvPr>
          <p:cNvCxnSpPr>
            <a:stCxn id="193" idx="6"/>
            <a:endCxn id="198" idx="3"/>
          </p:cNvCxnSpPr>
          <p:nvPr/>
        </p:nvCxnSpPr>
        <p:spPr>
          <a:xfrm flipV="1">
            <a:off x="7962842" y="4387914"/>
            <a:ext cx="968808" cy="5169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7C26644-1A8B-67DD-71A2-815FBA780BD4}"/>
              </a:ext>
            </a:extLst>
          </p:cNvPr>
          <p:cNvCxnSpPr>
            <a:stCxn id="126" idx="6"/>
            <a:endCxn id="198" idx="1"/>
          </p:cNvCxnSpPr>
          <p:nvPr/>
        </p:nvCxnSpPr>
        <p:spPr>
          <a:xfrm>
            <a:off x="7962843" y="3017030"/>
            <a:ext cx="968807" cy="60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9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804830" y="3420862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Krise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804829" y="1015039"/>
            <a:ext cx="1080000" cy="1080000"/>
          </a:xfrm>
          <a:prstGeom prst="flowChartConnector">
            <a:avLst/>
          </a:prstGeom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Ausgangs-situation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0BB488-0421-50BC-80A3-80002514AC94}"/>
              </a:ext>
            </a:extLst>
          </p:cNvPr>
          <p:cNvSpPr/>
          <p:nvPr/>
        </p:nvSpPr>
        <p:spPr>
          <a:xfrm>
            <a:off x="2263597" y="4871108"/>
            <a:ext cx="1080000" cy="1130583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Treffen</a:t>
            </a:r>
          </a:p>
          <a:p>
            <a:pPr algn="ctr"/>
            <a:r>
              <a:rPr lang="de-DE" sz="1200" dirty="0"/>
              <a:t>zur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0FBF0FEE-598D-12F6-0EAB-3B62DE5CE311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344829" y="2095039"/>
            <a:ext cx="1" cy="1325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42E5E0C-4E3C-4BF9-76ED-EBD6301281DD}"/>
              </a:ext>
            </a:extLst>
          </p:cNvPr>
          <p:cNvSpPr/>
          <p:nvPr/>
        </p:nvSpPr>
        <p:spPr>
          <a:xfrm>
            <a:off x="2274695" y="3429000"/>
            <a:ext cx="1080000" cy="1080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Treffen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83CFE45-C857-F8B6-F92A-5EB08DB36603}"/>
              </a:ext>
            </a:extLst>
          </p:cNvPr>
          <p:cNvSpPr/>
          <p:nvPr/>
        </p:nvSpPr>
        <p:spPr>
          <a:xfrm>
            <a:off x="4980939" y="3437996"/>
            <a:ext cx="1080000" cy="1080000"/>
          </a:xfrm>
          <a:prstGeom prst="flowChartConnec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Aktion</a:t>
            </a:r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8D08DF19-191D-F24B-EF31-4A90C705E9D5}"/>
              </a:ext>
            </a:extLst>
          </p:cNvPr>
          <p:cNvSpPr/>
          <p:nvPr/>
        </p:nvSpPr>
        <p:spPr>
          <a:xfrm rot="1392875">
            <a:off x="2698515" y="2063193"/>
            <a:ext cx="1080000" cy="108000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Treffen </a:t>
            </a:r>
          </a:p>
          <a:p>
            <a:pPr algn="ctr"/>
            <a:r>
              <a:rPr lang="de-DE" sz="1200" dirty="0"/>
              <a:t>zur</a:t>
            </a:r>
          </a:p>
          <a:p>
            <a:pPr algn="ctr"/>
            <a:r>
              <a:rPr lang="de-DE" sz="1200" dirty="0"/>
              <a:t>Belastung</a:t>
            </a:r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38D17559-0654-0390-E57B-96034A752B97}"/>
              </a:ext>
            </a:extLst>
          </p:cNvPr>
          <p:cNvSpPr/>
          <p:nvPr/>
        </p:nvSpPr>
        <p:spPr>
          <a:xfrm rot="21345763">
            <a:off x="4853168" y="1706215"/>
            <a:ext cx="1080000" cy="1096971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Aktion zur Belastung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09990A1-8298-7160-6937-4024A4F7E529}"/>
              </a:ext>
            </a:extLst>
          </p:cNvPr>
          <p:cNvSpPr/>
          <p:nvPr/>
        </p:nvSpPr>
        <p:spPr>
          <a:xfrm>
            <a:off x="4989699" y="4964268"/>
            <a:ext cx="1080000" cy="1031654"/>
          </a:xfrm>
          <a:prstGeom prst="flowChartConnector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Aktion zur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6557113A-B1E6-28F3-2DD3-EEEECE67D76D}"/>
              </a:ext>
            </a:extLst>
          </p:cNvPr>
          <p:cNvSpPr/>
          <p:nvPr/>
        </p:nvSpPr>
        <p:spPr>
          <a:xfrm rot="20542148">
            <a:off x="6207603" y="4250344"/>
            <a:ext cx="1111088" cy="1080000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Aktion mit der Raumverwaltung</a:t>
            </a:r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713934C8-9FF2-90FD-7D38-62AE8AE936C5}"/>
              </a:ext>
            </a:extLst>
          </p:cNvPr>
          <p:cNvSpPr/>
          <p:nvPr/>
        </p:nvSpPr>
        <p:spPr>
          <a:xfrm rot="738898">
            <a:off x="3807505" y="4342762"/>
            <a:ext cx="1080000" cy="1031654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Aktion mit der</a:t>
            </a:r>
          </a:p>
          <a:p>
            <a:pPr algn="ctr"/>
            <a:r>
              <a:rPr lang="de-DE" sz="1200" dirty="0">
                <a:solidFill>
                  <a:srgbClr val="7030A0"/>
                </a:solidFill>
              </a:rPr>
              <a:t>Markierung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2490CC2-D47D-C479-55F8-06631D04027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884829" y="3961291"/>
            <a:ext cx="389866" cy="77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0A39900-7DC8-FA35-5A67-E809A7AF7FE0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3354695" y="3969000"/>
            <a:ext cx="1626244" cy="899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2F598E-1EEA-6553-E133-51FCCD7CA283}"/>
              </a:ext>
            </a:extLst>
          </p:cNvPr>
          <p:cNvCxnSpPr>
            <a:cxnSpLocks/>
            <a:stCxn id="52" idx="4"/>
            <a:endCxn id="32" idx="0"/>
          </p:cNvCxnSpPr>
          <p:nvPr/>
        </p:nvCxnSpPr>
        <p:spPr>
          <a:xfrm>
            <a:off x="5433694" y="2801687"/>
            <a:ext cx="87245" cy="63630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F1562D68-7066-4B4B-CDF3-1CA0F045E28B}"/>
              </a:ext>
            </a:extLst>
          </p:cNvPr>
          <p:cNvCxnSpPr>
            <a:cxnSpLocks/>
            <a:stCxn id="56" idx="1"/>
            <a:endCxn id="32" idx="5"/>
          </p:cNvCxnSpPr>
          <p:nvPr/>
        </p:nvCxnSpPr>
        <p:spPr>
          <a:xfrm flipH="1" flipV="1">
            <a:off x="5902777" y="4359834"/>
            <a:ext cx="370341" cy="18558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CB9FAC0-A3BD-A6BD-744A-2929F527F9DC}"/>
              </a:ext>
            </a:extLst>
          </p:cNvPr>
          <p:cNvCxnSpPr>
            <a:cxnSpLocks/>
            <a:stCxn id="55" idx="0"/>
            <a:endCxn id="32" idx="4"/>
          </p:cNvCxnSpPr>
          <p:nvPr/>
        </p:nvCxnSpPr>
        <p:spPr>
          <a:xfrm flipH="1" flipV="1">
            <a:off x="5520939" y="4517996"/>
            <a:ext cx="8760" cy="44627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9193CF0-96A5-C9BB-6497-DEACA76B3486}"/>
              </a:ext>
            </a:extLst>
          </p:cNvPr>
          <p:cNvCxnSpPr>
            <a:cxnSpLocks/>
            <a:stCxn id="32" idx="3"/>
            <a:endCxn id="57" idx="7"/>
          </p:cNvCxnSpPr>
          <p:nvPr/>
        </p:nvCxnSpPr>
        <p:spPr>
          <a:xfrm flipH="1">
            <a:off x="4798352" y="4359834"/>
            <a:ext cx="340749" cy="22384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ssdiagramm: Verbinder 197">
            <a:extLst>
              <a:ext uri="{FF2B5EF4-FFF2-40B4-BE49-F238E27FC236}">
                <a16:creationId xmlns:a16="http://schemas.microsoft.com/office/drawing/2014/main" id="{7D361033-3A1E-01A1-48E7-47E1918648A5}"/>
              </a:ext>
            </a:extLst>
          </p:cNvPr>
          <p:cNvSpPr/>
          <p:nvPr/>
        </p:nvSpPr>
        <p:spPr>
          <a:xfrm>
            <a:off x="9183011" y="3429000"/>
            <a:ext cx="1080000" cy="1080000"/>
          </a:xfrm>
          <a:prstGeom prst="flowChartConnector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Ende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04EA4445-5D17-C812-00BA-40CB711D5CEC}"/>
              </a:ext>
            </a:extLst>
          </p:cNvPr>
          <p:cNvCxnSpPr>
            <a:cxnSpLocks/>
          </p:cNvCxnSpPr>
          <p:nvPr/>
        </p:nvCxnSpPr>
        <p:spPr>
          <a:xfrm flipH="1">
            <a:off x="790983" y="3952295"/>
            <a:ext cx="1080000" cy="12700"/>
          </a:xfrm>
          <a:prstGeom prst="curvedConnector5">
            <a:avLst>
              <a:gd name="adj1" fmla="val -21167"/>
              <a:gd name="adj2" fmla="val 6051969"/>
              <a:gd name="adj3" fmla="val 121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0F1A4C4-9DE6-9A26-1CCE-B3C02C380D1C}"/>
              </a:ext>
            </a:extLst>
          </p:cNvPr>
          <p:cNvSpPr/>
          <p:nvPr/>
        </p:nvSpPr>
        <p:spPr>
          <a:xfrm rot="20520751">
            <a:off x="3725934" y="2551910"/>
            <a:ext cx="1080000" cy="109606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Aktion mit dem Tabu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7B811AE-EB54-A0E7-7F79-96FE8900734C}"/>
              </a:ext>
            </a:extLst>
          </p:cNvPr>
          <p:cNvCxnSpPr>
            <a:cxnSpLocks/>
            <a:stCxn id="15" idx="5"/>
            <a:endCxn id="32" idx="1"/>
          </p:cNvCxnSpPr>
          <p:nvPr/>
        </p:nvCxnSpPr>
        <p:spPr>
          <a:xfrm>
            <a:off x="4748779" y="3350608"/>
            <a:ext cx="390322" cy="24555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36B8EFCF-A627-F6A1-4A12-6218E3345D94}"/>
              </a:ext>
            </a:extLst>
          </p:cNvPr>
          <p:cNvSpPr/>
          <p:nvPr/>
        </p:nvSpPr>
        <p:spPr>
          <a:xfrm rot="429090">
            <a:off x="6035392" y="2318078"/>
            <a:ext cx="1121221" cy="113624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100" dirty="0">
                <a:solidFill>
                  <a:srgbClr val="7030A0"/>
                </a:solidFill>
              </a:rPr>
              <a:t>Aktion zur</a:t>
            </a:r>
          </a:p>
          <a:p>
            <a:pPr algn="ctr"/>
            <a:r>
              <a:rPr lang="de-DE" sz="1100" dirty="0">
                <a:solidFill>
                  <a:srgbClr val="7030A0"/>
                </a:solidFill>
              </a:rPr>
              <a:t>Fragestellung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2A83CC4-3D4B-3168-5B3B-333698DEEC5C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5866612" y="3235450"/>
            <a:ext cx="286051" cy="29254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CCB51733-9466-FC7C-B49B-B8AB0B01495A}"/>
              </a:ext>
            </a:extLst>
          </p:cNvPr>
          <p:cNvSpPr/>
          <p:nvPr/>
        </p:nvSpPr>
        <p:spPr>
          <a:xfrm rot="277837">
            <a:off x="6450336" y="641628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Erfolg bei der Gutschrift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BC21AB6-C313-D891-EFCC-7BC7A10042D2}"/>
              </a:ext>
            </a:extLst>
          </p:cNvPr>
          <p:cNvSpPr/>
          <p:nvPr/>
        </p:nvSpPr>
        <p:spPr>
          <a:xfrm>
            <a:off x="7445992" y="3437996"/>
            <a:ext cx="1080000" cy="1080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Entwicklung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BC70ADC-5F7F-F678-7354-363AD465201C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6060939" y="3977996"/>
            <a:ext cx="1385053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C8997FBA-895F-0A66-5B8B-0ED4CFAB1003}"/>
              </a:ext>
            </a:extLst>
          </p:cNvPr>
          <p:cNvSpPr/>
          <p:nvPr/>
        </p:nvSpPr>
        <p:spPr>
          <a:xfrm>
            <a:off x="7456153" y="1742121"/>
            <a:ext cx="1141092" cy="1130583"/>
          </a:xfrm>
          <a:prstGeom prst="flowChartConnector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positiv</a:t>
            </a:r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2D4D3A92-6609-D2A3-F040-62B2D5B9E34B}"/>
              </a:ext>
            </a:extLst>
          </p:cNvPr>
          <p:cNvSpPr/>
          <p:nvPr/>
        </p:nvSpPr>
        <p:spPr>
          <a:xfrm>
            <a:off x="7445992" y="5037399"/>
            <a:ext cx="1080000" cy="1130583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negativ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AE98D99F-83B5-280E-5428-6833D7DAF029}"/>
              </a:ext>
            </a:extLst>
          </p:cNvPr>
          <p:cNvSpPr/>
          <p:nvPr/>
        </p:nvSpPr>
        <p:spPr>
          <a:xfrm>
            <a:off x="9190972" y="1767412"/>
            <a:ext cx="1080000" cy="108000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Erfolg bei der Belastung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5F718E-6B7F-C393-6DA1-EBF7BCB4F3DA}"/>
              </a:ext>
            </a:extLst>
          </p:cNvPr>
          <p:cNvCxnSpPr>
            <a:cxnSpLocks/>
            <a:stCxn id="17" idx="5"/>
            <a:endCxn id="38" idx="1"/>
          </p:cNvCxnSpPr>
          <p:nvPr/>
        </p:nvCxnSpPr>
        <p:spPr>
          <a:xfrm>
            <a:off x="7340101" y="1593046"/>
            <a:ext cx="283161" cy="314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3519B56-0FC5-8D02-98C0-9828428A426E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8597245" y="2307412"/>
            <a:ext cx="5937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A47D871-786F-31E9-EB67-2AF7B5A7DF09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 rot="5400000">
            <a:off x="9436198" y="3134226"/>
            <a:ext cx="581588" cy="79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ED3D45B-FE5A-6FFA-3960-34BB37D2EAEB}"/>
              </a:ext>
            </a:extLst>
          </p:cNvPr>
          <p:cNvCxnSpPr>
            <a:cxnSpLocks/>
            <a:stCxn id="23" idx="0"/>
            <a:endCxn id="38" idx="4"/>
          </p:cNvCxnSpPr>
          <p:nvPr/>
        </p:nvCxnSpPr>
        <p:spPr>
          <a:xfrm flipV="1">
            <a:off x="7985992" y="2872704"/>
            <a:ext cx="40707" cy="5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3A418A2-BDAC-466B-46C7-ADC6B52DF4C9}"/>
              </a:ext>
            </a:extLst>
          </p:cNvPr>
          <p:cNvCxnSpPr>
            <a:stCxn id="23" idx="4"/>
            <a:endCxn id="39" idx="0"/>
          </p:cNvCxnSpPr>
          <p:nvPr/>
        </p:nvCxnSpPr>
        <p:spPr>
          <a:xfrm>
            <a:off x="7985992" y="4517996"/>
            <a:ext cx="0" cy="5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EDC7A11A-2F55-3DD4-3491-BAF729CBEAA8}"/>
              </a:ext>
            </a:extLst>
          </p:cNvPr>
          <p:cNvCxnSpPr>
            <a:stCxn id="39" idx="4"/>
            <a:endCxn id="5" idx="4"/>
          </p:cNvCxnSpPr>
          <p:nvPr/>
        </p:nvCxnSpPr>
        <p:spPr>
          <a:xfrm rot="5400000" flipH="1">
            <a:off x="3831851" y="2013841"/>
            <a:ext cx="1667120" cy="6641162"/>
          </a:xfrm>
          <a:prstGeom prst="curvedConnector3">
            <a:avLst>
              <a:gd name="adj1" fmla="val -29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B63E6ED0-02CB-6A99-DD73-CB2E2F39A1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210238" y="-978968"/>
            <a:ext cx="1774355" cy="7267114"/>
          </a:xfrm>
          <a:prstGeom prst="curvedConnector4">
            <a:avLst>
              <a:gd name="adj1" fmla="val -82482"/>
              <a:gd name="adj2" fmla="val 10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Verbinder: gekrümmt 236">
            <a:extLst>
              <a:ext uri="{FF2B5EF4-FFF2-40B4-BE49-F238E27FC236}">
                <a16:creationId xmlns:a16="http://schemas.microsoft.com/office/drawing/2014/main" id="{2F7AF322-D785-D814-7CAF-AD46AD62151F}"/>
              </a:ext>
            </a:extLst>
          </p:cNvPr>
          <p:cNvCxnSpPr>
            <a:cxnSpLocks/>
            <a:stCxn id="17" idx="1"/>
            <a:endCxn id="31" idx="1"/>
          </p:cNvCxnSpPr>
          <p:nvPr/>
        </p:nvCxnSpPr>
        <p:spPr>
          <a:xfrm rot="16200000" flipH="1" flipV="1">
            <a:off x="3128238" y="74829"/>
            <a:ext cx="2816952" cy="4207714"/>
          </a:xfrm>
          <a:prstGeom prst="curvedConnector3">
            <a:avLst>
              <a:gd name="adj1" fmla="val -5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0043E91B-30BD-87F7-FF9E-6631638CC692}"/>
              </a:ext>
            </a:extLst>
          </p:cNvPr>
          <p:cNvCxnSpPr>
            <a:cxnSpLocks/>
            <a:stCxn id="50" idx="4"/>
            <a:endCxn id="31" idx="0"/>
          </p:cNvCxnSpPr>
          <p:nvPr/>
        </p:nvCxnSpPr>
        <p:spPr>
          <a:xfrm flipH="1">
            <a:off x="2814695" y="3099472"/>
            <a:ext cx="210965" cy="32952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F2058A44-48E7-FA88-4C33-59C9A5AF3831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 flipH="1">
            <a:off x="2803597" y="4509000"/>
            <a:ext cx="11098" cy="36210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3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784B02ED-74AA-FB23-C317-D9D95F2E3832}"/>
              </a:ext>
            </a:extLst>
          </p:cNvPr>
          <p:cNvGrpSpPr/>
          <p:nvPr/>
        </p:nvGrpSpPr>
        <p:grpSpPr>
          <a:xfrm>
            <a:off x="1039303" y="641628"/>
            <a:ext cx="9231669" cy="5526355"/>
            <a:chOff x="1039303" y="641628"/>
            <a:chExt cx="9231669" cy="5526355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1039303" y="3465423"/>
              <a:ext cx="1080000" cy="1080000"/>
            </a:xfrm>
            <a:prstGeom prst="flowChartConnector">
              <a:avLst/>
            </a:prstGeom>
            <a:solidFill>
              <a:srgbClr val="C00000"/>
            </a:solidFill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Krise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1040636" y="1107366"/>
              <a:ext cx="1080000" cy="108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Ausgangs-situation</a:t>
              </a: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0FBF0FEE-598D-12F6-0EAB-3B62DE5CE311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1579303" y="2187366"/>
              <a:ext cx="1333" cy="127805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4980939" y="3437996"/>
              <a:ext cx="1080000" cy="1080000"/>
            </a:xfrm>
            <a:prstGeom prst="flowChartConnector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Aktion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 rot="21345763">
              <a:off x="4853168" y="1706215"/>
              <a:ext cx="1080000" cy="1096971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Aktion zur Belastung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4989699" y="4964268"/>
              <a:ext cx="1080000" cy="1031654"/>
            </a:xfrm>
            <a:prstGeom prst="flowChartConnector">
              <a:avLst/>
            </a:prstGeom>
            <a:solidFill>
              <a:schemeClr val="accent2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Aktion zur</a:t>
              </a:r>
            </a:p>
            <a:p>
              <a:pPr algn="ctr"/>
              <a:r>
                <a:rPr lang="de-DE" sz="1200" dirty="0"/>
                <a:t>Gutschrift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557113A-B1E6-28F3-2DD3-EEEECE67D76D}"/>
                </a:ext>
              </a:extLst>
            </p:cNvPr>
            <p:cNvSpPr/>
            <p:nvPr/>
          </p:nvSpPr>
          <p:spPr>
            <a:xfrm rot="20542148">
              <a:off x="6207603" y="4250344"/>
              <a:ext cx="1111088" cy="1080000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rgbClr val="7030A0"/>
                  </a:solidFill>
                </a:rPr>
                <a:t>Aktion mit der Raumverwaltung</a:t>
              </a:r>
            </a:p>
          </p:txBody>
        </p:sp>
        <p:sp>
          <p:nvSpPr>
            <p:cNvPr id="57" name="Flussdiagramm: Verbinder 56">
              <a:extLst>
                <a:ext uri="{FF2B5EF4-FFF2-40B4-BE49-F238E27FC236}">
                  <a16:creationId xmlns:a16="http://schemas.microsoft.com/office/drawing/2014/main" id="{713934C8-9FF2-90FD-7D38-62AE8AE936C5}"/>
                </a:ext>
              </a:extLst>
            </p:cNvPr>
            <p:cNvSpPr/>
            <p:nvPr/>
          </p:nvSpPr>
          <p:spPr>
            <a:xfrm rot="738898">
              <a:off x="3807505" y="4342762"/>
              <a:ext cx="1080000" cy="1031654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rgbClr val="7030A0"/>
                  </a:solidFill>
                </a:rPr>
                <a:t>Aktion mit der</a:t>
              </a:r>
            </a:p>
            <a:p>
              <a:pPr algn="ctr"/>
              <a:r>
                <a:rPr lang="de-DE" sz="1200" dirty="0">
                  <a:solidFill>
                    <a:srgbClr val="7030A0"/>
                  </a:solidFill>
                </a:rPr>
                <a:t>Markierung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2490CC2-D47D-C479-55F8-06631D04027F}"/>
                </a:ext>
              </a:extLst>
            </p:cNvPr>
            <p:cNvCxnSpPr>
              <a:cxnSpLocks/>
              <a:stCxn id="5" idx="6"/>
              <a:endCxn id="32" idx="2"/>
            </p:cNvCxnSpPr>
            <p:nvPr/>
          </p:nvCxnSpPr>
          <p:spPr>
            <a:xfrm flipV="1">
              <a:off x="2119303" y="3977996"/>
              <a:ext cx="2861636" cy="274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32" idx="0"/>
            </p:cNvCxnSpPr>
            <p:nvPr/>
          </p:nvCxnSpPr>
          <p:spPr>
            <a:xfrm>
              <a:off x="5433694" y="2801687"/>
              <a:ext cx="87245" cy="636309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56" idx="1"/>
              <a:endCxn id="32" idx="5"/>
            </p:cNvCxnSpPr>
            <p:nvPr/>
          </p:nvCxnSpPr>
          <p:spPr>
            <a:xfrm flipH="1" flipV="1">
              <a:off x="5902777" y="4359834"/>
              <a:ext cx="370341" cy="185589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32" idx="4"/>
            </p:cNvCxnSpPr>
            <p:nvPr/>
          </p:nvCxnSpPr>
          <p:spPr>
            <a:xfrm flipH="1" flipV="1">
              <a:off x="5520939" y="4517996"/>
              <a:ext cx="8760" cy="446272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39193CF0-96A5-C9BB-6497-DEACA76B3486}"/>
                </a:ext>
              </a:extLst>
            </p:cNvPr>
            <p:cNvCxnSpPr>
              <a:cxnSpLocks/>
              <a:stCxn id="32" idx="3"/>
              <a:endCxn id="57" idx="7"/>
            </p:cNvCxnSpPr>
            <p:nvPr/>
          </p:nvCxnSpPr>
          <p:spPr>
            <a:xfrm flipH="1">
              <a:off x="4798352" y="4359834"/>
              <a:ext cx="340749" cy="223843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9183011" y="3429000"/>
              <a:ext cx="1080000" cy="1080000"/>
            </a:xfrm>
            <a:prstGeom prst="flowChartConnector">
              <a:avLst/>
            </a:prstGeom>
            <a:solidFill>
              <a:srgbClr val="FF0000"/>
            </a:solidFill>
            <a:ln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Ende</a:t>
              </a:r>
            </a:p>
          </p:txBody>
        </p:sp>
        <p:cxnSp>
          <p:nvCxnSpPr>
            <p:cNvPr id="11" name="Verbinder: gekrümmt 10">
              <a:extLst>
                <a:ext uri="{FF2B5EF4-FFF2-40B4-BE49-F238E27FC236}">
                  <a16:creationId xmlns:a16="http://schemas.microsoft.com/office/drawing/2014/main" id="{04EA4445-5D17-C812-00BA-40CB711D5CEC}"/>
                </a:ext>
              </a:extLst>
            </p:cNvPr>
            <p:cNvCxnSpPr>
              <a:cxnSpLocks/>
              <a:stCxn id="5" idx="6"/>
              <a:endCxn id="5" idx="2"/>
            </p:cNvCxnSpPr>
            <p:nvPr/>
          </p:nvCxnSpPr>
          <p:spPr>
            <a:xfrm flipH="1">
              <a:off x="1039303" y="4005423"/>
              <a:ext cx="1080000" cy="12700"/>
            </a:xfrm>
            <a:prstGeom prst="curvedConnector5">
              <a:avLst>
                <a:gd name="adj1" fmla="val -21167"/>
                <a:gd name="adj2" fmla="val 6051969"/>
                <a:gd name="adj3" fmla="val 1211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 rot="20520751">
              <a:off x="3725934" y="2551910"/>
              <a:ext cx="1080000" cy="1096068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rgbClr val="7030A0"/>
                  </a:solidFill>
                </a:rPr>
                <a:t>Aktion mit dem Tabu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7B811AE-EB54-A0E7-7F79-96FE8900734C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4748779" y="3350608"/>
              <a:ext cx="390322" cy="24555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6B8EFCF-A627-F6A1-4A12-6218E3345D94}"/>
                </a:ext>
              </a:extLst>
            </p:cNvPr>
            <p:cNvSpPr/>
            <p:nvPr/>
          </p:nvSpPr>
          <p:spPr>
            <a:xfrm rot="429090">
              <a:off x="6035392" y="2318078"/>
              <a:ext cx="1121221" cy="1136248"/>
            </a:xfrm>
            <a:prstGeom prst="flowChartConnector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rgbClr val="7030A0"/>
                  </a:solidFill>
                </a:rPr>
                <a:t>Aktion zur</a:t>
              </a:r>
            </a:p>
            <a:p>
              <a:pPr algn="ctr"/>
              <a:r>
                <a:rPr lang="de-DE" sz="1100" dirty="0">
                  <a:solidFill>
                    <a:srgbClr val="7030A0"/>
                  </a:solidFill>
                </a:rPr>
                <a:t>Fragestellung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H="1">
              <a:off x="5866612" y="3235450"/>
              <a:ext cx="286051" cy="292549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CCB51733-9466-FC7C-B49B-B8AB0B01495A}"/>
                </a:ext>
              </a:extLst>
            </p:cNvPr>
            <p:cNvSpPr/>
            <p:nvPr/>
          </p:nvSpPr>
          <p:spPr>
            <a:xfrm rot="277837">
              <a:off x="6450336" y="641628"/>
              <a:ext cx="1080000" cy="1080000"/>
            </a:xfrm>
            <a:prstGeom prst="flowChartConnector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7445992" y="3437996"/>
              <a:ext cx="1080000" cy="1080000"/>
            </a:xfrm>
            <a:prstGeom prst="flowChartConnector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Entwicklung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>
              <a:off x="6060939" y="3977996"/>
              <a:ext cx="1385053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7399782" y="1763461"/>
              <a:ext cx="1141092" cy="1130583"/>
            </a:xfrm>
            <a:prstGeom prst="flowChartConnector">
              <a:avLst/>
            </a:prstGeom>
            <a:solidFill>
              <a:schemeClr val="accent5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7445992" y="5037399"/>
              <a:ext cx="1080000" cy="1130583"/>
            </a:xfrm>
            <a:prstGeom prst="flowChartConnector">
              <a:avLst/>
            </a:prstGeom>
            <a:solidFill>
              <a:schemeClr val="bg1">
                <a:lumMod val="5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Misserfolg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AE98D99F-83B5-280E-5428-6833D7DAF029}"/>
                </a:ext>
              </a:extLst>
            </p:cNvPr>
            <p:cNvSpPr/>
            <p:nvPr/>
          </p:nvSpPr>
          <p:spPr>
            <a:xfrm>
              <a:off x="9190972" y="1767412"/>
              <a:ext cx="1080000" cy="1080000"/>
            </a:xfrm>
            <a:prstGeom prst="flowChartConnector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17" idx="5"/>
              <a:endCxn id="38" idx="1"/>
            </p:cNvCxnSpPr>
            <p:nvPr/>
          </p:nvCxnSpPr>
          <p:spPr>
            <a:xfrm>
              <a:off x="7340101" y="1593046"/>
              <a:ext cx="226790" cy="3359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8540874" y="2307412"/>
              <a:ext cx="650098" cy="213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EA47D871-786F-31E9-EB67-2AF7B5A7DF09}"/>
                </a:ext>
              </a:extLst>
            </p:cNvPr>
            <p:cNvCxnSpPr>
              <a:cxnSpLocks/>
              <a:stCxn id="40" idx="4"/>
              <a:endCxn id="198" idx="0"/>
            </p:cNvCxnSpPr>
            <p:nvPr/>
          </p:nvCxnSpPr>
          <p:spPr>
            <a:xfrm rot="5400000">
              <a:off x="9436198" y="3134226"/>
              <a:ext cx="581588" cy="79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7970328" y="2894044"/>
              <a:ext cx="15664" cy="54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stCxn id="23" idx="4"/>
              <a:endCxn id="39" idx="0"/>
            </p:cNvCxnSpPr>
            <p:nvPr/>
          </p:nvCxnSpPr>
          <p:spPr>
            <a:xfrm>
              <a:off x="7985992" y="4517996"/>
              <a:ext cx="0" cy="51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krümmt 74">
              <a:extLst>
                <a:ext uri="{FF2B5EF4-FFF2-40B4-BE49-F238E27FC236}">
                  <a16:creationId xmlns:a16="http://schemas.microsoft.com/office/drawing/2014/main" id="{EDC7A11A-2F55-3DD4-3491-BAF729CBEAA8}"/>
                </a:ext>
              </a:extLst>
            </p:cNvPr>
            <p:cNvCxnSpPr>
              <a:stCxn id="39" idx="4"/>
              <a:endCxn id="5" idx="4"/>
            </p:cNvCxnSpPr>
            <p:nvPr/>
          </p:nvCxnSpPr>
          <p:spPr>
            <a:xfrm rot="5400000" flipH="1">
              <a:off x="3971368" y="2153359"/>
              <a:ext cx="1622559" cy="6406689"/>
            </a:xfrm>
            <a:prstGeom prst="curvedConnector3">
              <a:avLst>
                <a:gd name="adj1" fmla="val -140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Verbinder: gekrümmt 77">
              <a:extLst>
                <a:ext uri="{FF2B5EF4-FFF2-40B4-BE49-F238E27FC236}">
                  <a16:creationId xmlns:a16="http://schemas.microsoft.com/office/drawing/2014/main" id="{B63E6ED0-02CB-6A99-DD73-CB2E2F39A168}"/>
                </a:ext>
              </a:extLst>
            </p:cNvPr>
            <p:cNvCxnSpPr>
              <a:cxnSpLocks/>
              <a:stCxn id="40" idx="6"/>
              <a:endCxn id="32" idx="2"/>
            </p:cNvCxnSpPr>
            <p:nvPr/>
          </p:nvCxnSpPr>
          <p:spPr>
            <a:xfrm flipH="1">
              <a:off x="4980939" y="2307412"/>
              <a:ext cx="5290033" cy="1670584"/>
            </a:xfrm>
            <a:prstGeom prst="curvedConnector5">
              <a:avLst>
                <a:gd name="adj1" fmla="val -7778"/>
                <a:gd name="adj2" fmla="val -130129"/>
                <a:gd name="adj3" fmla="val 15177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17" idx="1"/>
              <a:endCxn id="32" idx="2"/>
            </p:cNvCxnSpPr>
            <p:nvPr/>
          </p:nvCxnSpPr>
          <p:spPr>
            <a:xfrm rot="16200000" flipH="1" flipV="1">
              <a:off x="4206862" y="1544287"/>
              <a:ext cx="3207786" cy="1659632"/>
            </a:xfrm>
            <a:prstGeom prst="curvedConnector4">
              <a:avLst>
                <a:gd name="adj1" fmla="val -4397"/>
                <a:gd name="adj2" fmla="val 2269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9426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4787C419-7DB5-8B7D-B9F3-D70B86B0A535}"/>
              </a:ext>
            </a:extLst>
          </p:cNvPr>
          <p:cNvGrpSpPr/>
          <p:nvPr/>
        </p:nvGrpSpPr>
        <p:grpSpPr>
          <a:xfrm>
            <a:off x="982742" y="715286"/>
            <a:ext cx="10225183" cy="5427427"/>
            <a:chOff x="982742" y="715286"/>
            <a:chExt cx="10225183" cy="5427427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982742" y="3539081"/>
              <a:ext cx="1080000" cy="10800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Krise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984075" y="1181024"/>
              <a:ext cx="1080000" cy="108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AA</a:t>
              </a: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0FBF0FEE-598D-12F6-0EAB-3B62DE5CE311}"/>
                </a:ext>
              </a:extLst>
            </p:cNvPr>
            <p:cNvCxnSpPr>
              <a:stCxn id="7" idx="4"/>
              <a:endCxn id="5" idx="0"/>
            </p:cNvCxnSpPr>
            <p:nvPr/>
          </p:nvCxnSpPr>
          <p:spPr>
            <a:xfrm flipH="1">
              <a:off x="1522742" y="2261024"/>
              <a:ext cx="1333" cy="127805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4924378" y="3511654"/>
              <a:ext cx="1080000" cy="1080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 rot="21345763">
              <a:off x="4796607" y="1779873"/>
              <a:ext cx="1080000" cy="109697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4933138" y="5037926"/>
              <a:ext cx="1080000" cy="1031654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557113A-B1E6-28F3-2DD3-EEEECE67D76D}"/>
                </a:ext>
              </a:extLst>
            </p:cNvPr>
            <p:cNvSpPr/>
            <p:nvPr/>
          </p:nvSpPr>
          <p:spPr>
            <a:xfrm rot="20542148">
              <a:off x="6151042" y="4324002"/>
              <a:ext cx="1111088" cy="108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AR</a:t>
              </a:r>
            </a:p>
          </p:txBody>
        </p:sp>
        <p:sp>
          <p:nvSpPr>
            <p:cNvPr id="57" name="Flussdiagramm: Verbinder 56">
              <a:extLst>
                <a:ext uri="{FF2B5EF4-FFF2-40B4-BE49-F238E27FC236}">
                  <a16:creationId xmlns:a16="http://schemas.microsoft.com/office/drawing/2014/main" id="{713934C8-9FF2-90FD-7D38-62AE8AE936C5}"/>
                </a:ext>
              </a:extLst>
            </p:cNvPr>
            <p:cNvSpPr/>
            <p:nvPr/>
          </p:nvSpPr>
          <p:spPr>
            <a:xfrm rot="738898">
              <a:off x="3750944" y="4418794"/>
              <a:ext cx="1080000" cy="1031654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AM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2490CC2-D47D-C479-55F8-06631D04027F}"/>
                </a:ext>
              </a:extLst>
            </p:cNvPr>
            <p:cNvCxnSpPr>
              <a:cxnSpLocks/>
              <a:stCxn id="5" idx="6"/>
              <a:endCxn id="32" idx="2"/>
            </p:cNvCxnSpPr>
            <p:nvPr/>
          </p:nvCxnSpPr>
          <p:spPr>
            <a:xfrm flipV="1">
              <a:off x="2062742" y="4051654"/>
              <a:ext cx="2861636" cy="274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32" idx="0"/>
            </p:cNvCxnSpPr>
            <p:nvPr/>
          </p:nvCxnSpPr>
          <p:spPr>
            <a:xfrm>
              <a:off x="5377133" y="2875345"/>
              <a:ext cx="87245" cy="63630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56" idx="1"/>
              <a:endCxn id="32" idx="5"/>
            </p:cNvCxnSpPr>
            <p:nvPr/>
          </p:nvCxnSpPr>
          <p:spPr>
            <a:xfrm flipH="1" flipV="1">
              <a:off x="5846216" y="4433492"/>
              <a:ext cx="370341" cy="18558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32" idx="4"/>
            </p:cNvCxnSpPr>
            <p:nvPr/>
          </p:nvCxnSpPr>
          <p:spPr>
            <a:xfrm flipH="1" flipV="1">
              <a:off x="5464378" y="4591654"/>
              <a:ext cx="8760" cy="44627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39193CF0-96A5-C9BB-6497-DEACA76B3486}"/>
                </a:ext>
              </a:extLst>
            </p:cNvPr>
            <p:cNvCxnSpPr>
              <a:cxnSpLocks/>
              <a:stCxn id="32" idx="3"/>
              <a:endCxn id="57" idx="7"/>
            </p:cNvCxnSpPr>
            <p:nvPr/>
          </p:nvCxnSpPr>
          <p:spPr>
            <a:xfrm flipH="1">
              <a:off x="4741791" y="4433492"/>
              <a:ext cx="340749" cy="22621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10127925" y="3465413"/>
              <a:ext cx="1080000" cy="108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cxnSp>
          <p:nvCxnSpPr>
            <p:cNvPr id="11" name="Verbinder: gekrümmt 10">
              <a:extLst>
                <a:ext uri="{FF2B5EF4-FFF2-40B4-BE49-F238E27FC236}">
                  <a16:creationId xmlns:a16="http://schemas.microsoft.com/office/drawing/2014/main" id="{04EA4445-5D17-C812-00BA-40CB711D5CEC}"/>
                </a:ext>
              </a:extLst>
            </p:cNvPr>
            <p:cNvCxnSpPr>
              <a:cxnSpLocks/>
              <a:stCxn id="5" idx="6"/>
              <a:endCxn id="5" idx="2"/>
            </p:cNvCxnSpPr>
            <p:nvPr/>
          </p:nvCxnSpPr>
          <p:spPr>
            <a:xfrm flipH="1">
              <a:off x="982742" y="4079081"/>
              <a:ext cx="1080000" cy="12700"/>
            </a:xfrm>
            <a:prstGeom prst="curvedConnector5">
              <a:avLst>
                <a:gd name="adj1" fmla="val -21167"/>
                <a:gd name="adj2" fmla="val 6051969"/>
                <a:gd name="adj3" fmla="val 1211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 rot="20520751">
              <a:off x="3669373" y="2625568"/>
              <a:ext cx="1080000" cy="109606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AT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7B811AE-EB54-A0E7-7F79-96FE8900734C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4692218" y="3424266"/>
              <a:ext cx="390322" cy="24555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6B8EFCF-A627-F6A1-4A12-6218E3345D94}"/>
                </a:ext>
              </a:extLst>
            </p:cNvPr>
            <p:cNvSpPr/>
            <p:nvPr/>
          </p:nvSpPr>
          <p:spPr>
            <a:xfrm rot="429090">
              <a:off x="5978831" y="2391736"/>
              <a:ext cx="1121221" cy="1136248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AF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H="1">
              <a:off x="5810051" y="3309108"/>
              <a:ext cx="286051" cy="29254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CCB51733-9466-FC7C-B49B-B8AB0B01495A}"/>
                </a:ext>
              </a:extLst>
            </p:cNvPr>
            <p:cNvSpPr/>
            <p:nvPr/>
          </p:nvSpPr>
          <p:spPr>
            <a:xfrm rot="277837">
              <a:off x="6393775" y="715286"/>
              <a:ext cx="1080000" cy="108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7389431" y="3511654"/>
              <a:ext cx="1080000" cy="10800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>
              <a:off x="6004378" y="4051654"/>
              <a:ext cx="1385053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7343222" y="1837119"/>
              <a:ext cx="1141092" cy="1130583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7389431" y="5111058"/>
              <a:ext cx="1080000" cy="1031654"/>
            </a:xfrm>
            <a:prstGeom prst="flowChartConnector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AE98D99F-83B5-280E-5428-6833D7DAF029}"/>
                </a:ext>
              </a:extLst>
            </p:cNvPr>
            <p:cNvSpPr/>
            <p:nvPr/>
          </p:nvSpPr>
          <p:spPr>
            <a:xfrm>
              <a:off x="10127925" y="1876614"/>
              <a:ext cx="1080000" cy="108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17" idx="5"/>
              <a:endCxn id="38" idx="1"/>
            </p:cNvCxnSpPr>
            <p:nvPr/>
          </p:nvCxnSpPr>
          <p:spPr>
            <a:xfrm>
              <a:off x="7283540" y="1666704"/>
              <a:ext cx="226791" cy="3359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 flipV="1">
              <a:off x="8484314" y="2402411"/>
              <a:ext cx="1643611" cy="142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EA47D871-786F-31E9-EB67-2AF7B5A7DF09}"/>
                </a:ext>
              </a:extLst>
            </p:cNvPr>
            <p:cNvCxnSpPr>
              <a:cxnSpLocks/>
              <a:stCxn id="40" idx="4"/>
              <a:endCxn id="198" idx="0"/>
            </p:cNvCxnSpPr>
            <p:nvPr/>
          </p:nvCxnSpPr>
          <p:spPr>
            <a:xfrm rot="5400000">
              <a:off x="10413526" y="3211013"/>
              <a:ext cx="508799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7913768" y="2967702"/>
              <a:ext cx="15663" cy="54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>
              <a:off x="7929431" y="4591654"/>
              <a:ext cx="0" cy="51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krümmt 74">
              <a:extLst>
                <a:ext uri="{FF2B5EF4-FFF2-40B4-BE49-F238E27FC236}">
                  <a16:creationId xmlns:a16="http://schemas.microsoft.com/office/drawing/2014/main" id="{EDC7A11A-2F55-3DD4-3491-BAF729CBEAA8}"/>
                </a:ext>
              </a:extLst>
            </p:cNvPr>
            <p:cNvCxnSpPr>
              <a:cxnSpLocks/>
              <a:stCxn id="39" idx="4"/>
              <a:endCxn id="5" idx="4"/>
            </p:cNvCxnSpPr>
            <p:nvPr/>
          </p:nvCxnSpPr>
          <p:spPr>
            <a:xfrm rot="5400000" flipH="1">
              <a:off x="3964271" y="2177553"/>
              <a:ext cx="1523631" cy="6406689"/>
            </a:xfrm>
            <a:prstGeom prst="curvedConnector3">
              <a:avLst>
                <a:gd name="adj1" fmla="val -150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Verbinder: gekrümmt 77">
              <a:extLst>
                <a:ext uri="{FF2B5EF4-FFF2-40B4-BE49-F238E27FC236}">
                  <a16:creationId xmlns:a16="http://schemas.microsoft.com/office/drawing/2014/main" id="{B63E6ED0-02CB-6A99-DD73-CB2E2F39A168}"/>
                </a:ext>
              </a:extLst>
            </p:cNvPr>
            <p:cNvCxnSpPr>
              <a:cxnSpLocks/>
              <a:stCxn id="40" idx="0"/>
              <a:endCxn id="32" idx="2"/>
            </p:cNvCxnSpPr>
            <p:nvPr/>
          </p:nvCxnSpPr>
          <p:spPr>
            <a:xfrm rot="16200000" flipH="1" flipV="1">
              <a:off x="6708632" y="92360"/>
              <a:ext cx="2175040" cy="5743547"/>
            </a:xfrm>
            <a:prstGeom prst="curvedConnector4">
              <a:avLst>
                <a:gd name="adj1" fmla="val -69454"/>
                <a:gd name="adj2" fmla="val 1404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17" idx="2"/>
              <a:endCxn id="32" idx="2"/>
            </p:cNvCxnSpPr>
            <p:nvPr/>
          </p:nvCxnSpPr>
          <p:spPr>
            <a:xfrm rot="10800000" flipV="1">
              <a:off x="4924378" y="1211690"/>
              <a:ext cx="1471160" cy="2839963"/>
            </a:xfrm>
            <a:prstGeom prst="curvedConnector3">
              <a:avLst>
                <a:gd name="adj1" fmla="val 2238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CDA0B90C-4CC8-388C-7C44-65DDE46AD5F1}"/>
                </a:ext>
              </a:extLst>
            </p:cNvPr>
            <p:cNvSpPr/>
            <p:nvPr/>
          </p:nvSpPr>
          <p:spPr>
            <a:xfrm>
              <a:off x="8734736" y="3520139"/>
              <a:ext cx="1080000" cy="1071515"/>
            </a:xfrm>
            <a:prstGeom prst="flowChartConnector">
              <a:avLst/>
            </a:prstGeom>
            <a:solidFill>
              <a:srgbClr val="FF00FF"/>
            </a:solidFill>
            <a:ln w="3175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ED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6495F642-FFBB-7683-FD5B-39FFBBE2FDCE}"/>
                </a:ext>
              </a:extLst>
            </p:cNvPr>
            <p:cNvCxnSpPr>
              <a:cxnSpLocks/>
              <a:stCxn id="34" idx="3"/>
              <a:endCxn id="39" idx="7"/>
            </p:cNvCxnSpPr>
            <p:nvPr/>
          </p:nvCxnSpPr>
          <p:spPr>
            <a:xfrm flipH="1">
              <a:off x="8311269" y="4434734"/>
              <a:ext cx="581629" cy="827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CF9B44D7-57C5-80B8-DA04-E47E7202F223}"/>
                </a:ext>
              </a:extLst>
            </p:cNvPr>
            <p:cNvCxnSpPr>
              <a:cxnSpLocks/>
              <a:stCxn id="38" idx="5"/>
              <a:endCxn id="34" idx="1"/>
            </p:cNvCxnSpPr>
            <p:nvPr/>
          </p:nvCxnSpPr>
          <p:spPr>
            <a:xfrm>
              <a:off x="8317205" y="2802132"/>
              <a:ext cx="575693" cy="874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54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F735F-7D79-2955-AEF2-96ABE4F2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13F0-276C-87D7-F577-BD5D6AA8D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Vergleichende Märchenforschung kurzer historischer Überblick</a:t>
            </a:r>
          </a:p>
          <a:p>
            <a:pPr lvl="1"/>
            <a:r>
              <a:rPr lang="de-DE" dirty="0"/>
              <a:t>Empirischer Grundlage</a:t>
            </a:r>
          </a:p>
          <a:p>
            <a:pPr lvl="1"/>
            <a:r>
              <a:rPr lang="de-DE" dirty="0"/>
              <a:t>Fragestellungen und Vorgehensweise </a:t>
            </a:r>
          </a:p>
          <a:p>
            <a:pPr lvl="1"/>
            <a:r>
              <a:rPr lang="de-DE" dirty="0"/>
              <a:t>Krise der Vergleichenden Märchenforschung und ihre Ursache</a:t>
            </a:r>
          </a:p>
          <a:p>
            <a:r>
              <a:rPr lang="de-DE" dirty="0"/>
              <a:t>Modernisierungsversuch der Vergleichenden Märchenforschung</a:t>
            </a:r>
          </a:p>
          <a:p>
            <a:pPr lvl="1"/>
            <a:r>
              <a:rPr lang="de-DE" dirty="0"/>
              <a:t>Philologisches Teilproblem</a:t>
            </a:r>
          </a:p>
          <a:p>
            <a:pPr lvl="1"/>
            <a:r>
              <a:rPr lang="de-DE" dirty="0"/>
              <a:t>Quantitatives Teilproblem</a:t>
            </a:r>
          </a:p>
          <a:p>
            <a:r>
              <a:rPr lang="de-DE" dirty="0"/>
              <a:t>Gegenwärtige stand der Forschung</a:t>
            </a:r>
          </a:p>
          <a:p>
            <a:pPr lvl="1"/>
            <a:r>
              <a:rPr lang="de-DE" dirty="0"/>
              <a:t>Projekt: Kaukasisches Erzählgut im Diskurs der vergleichenden Märchenforschung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109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CA13053-2F5E-159A-77D5-ABD8F2440B96}"/>
              </a:ext>
            </a:extLst>
          </p:cNvPr>
          <p:cNvGrpSpPr/>
          <p:nvPr/>
        </p:nvGrpSpPr>
        <p:grpSpPr>
          <a:xfrm>
            <a:off x="1361678" y="598003"/>
            <a:ext cx="9505991" cy="5829396"/>
            <a:chOff x="1361678" y="701700"/>
            <a:chExt cx="9505991" cy="5829396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1385623" y="3291326"/>
              <a:ext cx="900000" cy="900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Krise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1361678" y="1142017"/>
              <a:ext cx="900000" cy="90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AA</a:t>
              </a: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0FBF0FEE-598D-12F6-0EAB-3B62DE5CE311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>
              <a:off x="1811678" y="2042017"/>
              <a:ext cx="23945" cy="124930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4366319" y="3291326"/>
              <a:ext cx="900000" cy="900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 rot="21345763">
              <a:off x="4343121" y="1934081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4383778" y="4613422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557113A-B1E6-28F3-2DD3-EEEECE67D76D}"/>
                </a:ext>
              </a:extLst>
            </p:cNvPr>
            <p:cNvSpPr/>
            <p:nvPr/>
          </p:nvSpPr>
          <p:spPr>
            <a:xfrm rot="20542148">
              <a:off x="5471890" y="4056508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AR</a:t>
              </a:r>
            </a:p>
          </p:txBody>
        </p:sp>
        <p:sp>
          <p:nvSpPr>
            <p:cNvPr id="57" name="Flussdiagramm: Verbinder 56">
              <a:extLst>
                <a:ext uri="{FF2B5EF4-FFF2-40B4-BE49-F238E27FC236}">
                  <a16:creationId xmlns:a16="http://schemas.microsoft.com/office/drawing/2014/main" id="{713934C8-9FF2-90FD-7D38-62AE8AE936C5}"/>
                </a:ext>
              </a:extLst>
            </p:cNvPr>
            <p:cNvSpPr/>
            <p:nvPr/>
          </p:nvSpPr>
          <p:spPr>
            <a:xfrm rot="738898">
              <a:off x="3337381" y="4202478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AM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2490CC2-D47D-C479-55F8-06631D04027F}"/>
                </a:ext>
              </a:extLst>
            </p:cNvPr>
            <p:cNvCxnSpPr>
              <a:cxnSpLocks/>
              <a:stCxn id="5" idx="6"/>
              <a:endCxn id="32" idx="2"/>
            </p:cNvCxnSpPr>
            <p:nvPr/>
          </p:nvCxnSpPr>
          <p:spPr>
            <a:xfrm>
              <a:off x="2285623" y="3741326"/>
              <a:ext cx="2080696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4816319" y="2832851"/>
              <a:ext cx="10051" cy="45847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56" idx="1"/>
              <a:endCxn id="32" idx="5"/>
            </p:cNvCxnSpPr>
            <p:nvPr/>
          </p:nvCxnSpPr>
          <p:spPr>
            <a:xfrm flipH="1" flipV="1">
              <a:off x="5134517" y="4059524"/>
              <a:ext cx="387745" cy="24010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32" idx="4"/>
            </p:cNvCxnSpPr>
            <p:nvPr/>
          </p:nvCxnSpPr>
          <p:spPr>
            <a:xfrm flipH="1" flipV="1">
              <a:off x="4816319" y="4191326"/>
              <a:ext cx="17459" cy="42209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39193CF0-96A5-C9BB-6497-DEACA76B3486}"/>
                </a:ext>
              </a:extLst>
            </p:cNvPr>
            <p:cNvCxnSpPr>
              <a:cxnSpLocks/>
              <a:stCxn id="32" idx="3"/>
              <a:endCxn id="57" idx="7"/>
            </p:cNvCxnSpPr>
            <p:nvPr/>
          </p:nvCxnSpPr>
          <p:spPr>
            <a:xfrm flipH="1">
              <a:off x="4166124" y="4059524"/>
              <a:ext cx="331997" cy="34994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9967669" y="3248856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 rot="20520751">
              <a:off x="3257763" y="233862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AT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7B811AE-EB54-A0E7-7F79-96FE8900734C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4108671" y="2993006"/>
              <a:ext cx="389450" cy="430122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6B8EFCF-A627-F6A1-4A12-6218E3345D94}"/>
                </a:ext>
              </a:extLst>
            </p:cNvPr>
            <p:cNvSpPr/>
            <p:nvPr/>
          </p:nvSpPr>
          <p:spPr>
            <a:xfrm rot="429090">
              <a:off x="5427438" y="2348475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AF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7" idx="3"/>
              <a:endCxn id="32" idx="7"/>
            </p:cNvCxnSpPr>
            <p:nvPr/>
          </p:nvCxnSpPr>
          <p:spPr>
            <a:xfrm flipH="1">
              <a:off x="5134517" y="3074584"/>
              <a:ext cx="387585" cy="34854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CCB51733-9466-FC7C-B49B-B8AB0B01495A}"/>
                </a:ext>
              </a:extLst>
            </p:cNvPr>
            <p:cNvSpPr/>
            <p:nvPr/>
          </p:nvSpPr>
          <p:spPr>
            <a:xfrm rot="21080385">
              <a:off x="8174049" y="701700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7380004" y="3266552"/>
              <a:ext cx="900000" cy="9000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5266319" y="3716552"/>
              <a:ext cx="2113685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7343222" y="1761703"/>
              <a:ext cx="900000" cy="900000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7389431" y="4613422"/>
              <a:ext cx="900000" cy="900000"/>
            </a:xfrm>
            <a:prstGeom prst="flowChartConnector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AE98D99F-83B5-280E-5428-6833D7DAF029}"/>
                </a:ext>
              </a:extLst>
            </p:cNvPr>
            <p:cNvSpPr/>
            <p:nvPr/>
          </p:nvSpPr>
          <p:spPr>
            <a:xfrm>
              <a:off x="9958242" y="176170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17" idx="3"/>
              <a:endCxn id="38" idx="7"/>
            </p:cNvCxnSpPr>
            <p:nvPr/>
          </p:nvCxnSpPr>
          <p:spPr>
            <a:xfrm flipH="1">
              <a:off x="8111420" y="1514183"/>
              <a:ext cx="245972" cy="3793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8243222" y="2211703"/>
              <a:ext cx="17150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EA47D871-786F-31E9-EB67-2AF7B5A7DF09}"/>
                </a:ext>
              </a:extLst>
            </p:cNvPr>
            <p:cNvCxnSpPr>
              <a:cxnSpLocks/>
              <a:stCxn id="40" idx="4"/>
              <a:endCxn id="198" idx="0"/>
            </p:cNvCxnSpPr>
            <p:nvPr/>
          </p:nvCxnSpPr>
          <p:spPr>
            <a:xfrm rot="16200000" flipH="1">
              <a:off x="10119379" y="2950565"/>
              <a:ext cx="587153" cy="942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7793222" y="2661703"/>
              <a:ext cx="36782" cy="604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>
              <a:off x="7830004" y="4166552"/>
              <a:ext cx="9427" cy="446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krümmt 74">
              <a:extLst>
                <a:ext uri="{FF2B5EF4-FFF2-40B4-BE49-F238E27FC236}">
                  <a16:creationId xmlns:a16="http://schemas.microsoft.com/office/drawing/2014/main" id="{EDC7A11A-2F55-3DD4-3491-BAF729CBEAA8}"/>
                </a:ext>
              </a:extLst>
            </p:cNvPr>
            <p:cNvCxnSpPr>
              <a:cxnSpLocks/>
              <a:stCxn id="4" idx="4"/>
              <a:endCxn id="5" idx="4"/>
            </p:cNvCxnSpPr>
            <p:nvPr/>
          </p:nvCxnSpPr>
          <p:spPr>
            <a:xfrm rot="5400000" flipH="1">
              <a:off x="4918571" y="1108379"/>
              <a:ext cx="1322096" cy="7487991"/>
            </a:xfrm>
            <a:prstGeom prst="curvedConnector3">
              <a:avLst>
                <a:gd name="adj1" fmla="val -942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Verbinder: gekrümmt 77">
              <a:extLst>
                <a:ext uri="{FF2B5EF4-FFF2-40B4-BE49-F238E27FC236}">
                  <a16:creationId xmlns:a16="http://schemas.microsoft.com/office/drawing/2014/main" id="{B63E6ED0-02CB-6A99-DD73-CB2E2F39A16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16200000" flipH="1" flipV="1">
              <a:off x="6397471" y="-269447"/>
              <a:ext cx="1979621" cy="6041920"/>
            </a:xfrm>
            <a:prstGeom prst="curvedConnector4">
              <a:avLst>
                <a:gd name="adj1" fmla="val -74406"/>
                <a:gd name="adj2" fmla="val 1298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66320" y="1219521"/>
              <a:ext cx="3812861" cy="2521867"/>
            </a:xfrm>
            <a:prstGeom prst="curvedConnector3">
              <a:avLst>
                <a:gd name="adj1" fmla="val 1359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CDA0B90C-4CC8-388C-7C44-65DDE46AD5F1}"/>
                </a:ext>
              </a:extLst>
            </p:cNvPr>
            <p:cNvSpPr/>
            <p:nvPr/>
          </p:nvSpPr>
          <p:spPr>
            <a:xfrm>
              <a:off x="8489088" y="3291326"/>
              <a:ext cx="900000" cy="900000"/>
            </a:xfrm>
            <a:prstGeom prst="flowChartConnector">
              <a:avLst/>
            </a:prstGeom>
            <a:solidFill>
              <a:srgbClr val="FF00FF"/>
            </a:solidFill>
            <a:ln w="3175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ED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6495F642-FFBB-7683-FD5B-39FFBBE2FDCE}"/>
                </a:ext>
              </a:extLst>
            </p:cNvPr>
            <p:cNvCxnSpPr>
              <a:cxnSpLocks/>
              <a:stCxn id="34" idx="3"/>
              <a:endCxn id="39" idx="7"/>
            </p:cNvCxnSpPr>
            <p:nvPr/>
          </p:nvCxnSpPr>
          <p:spPr>
            <a:xfrm flipH="1">
              <a:off x="8157629" y="4059524"/>
              <a:ext cx="463261" cy="685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CF9B44D7-57C5-80B8-DA04-E47E7202F223}"/>
                </a:ext>
              </a:extLst>
            </p:cNvPr>
            <p:cNvCxnSpPr>
              <a:cxnSpLocks/>
              <a:stCxn id="38" idx="5"/>
              <a:endCxn id="34" idx="1"/>
            </p:cNvCxnSpPr>
            <p:nvPr/>
          </p:nvCxnSpPr>
          <p:spPr>
            <a:xfrm>
              <a:off x="8111420" y="2529901"/>
              <a:ext cx="509470" cy="893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8873614" y="4613422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KS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 rot="20772218">
              <a:off x="6607972" y="5618375"/>
              <a:ext cx="900000" cy="912721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KB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7"/>
              <a:endCxn id="39" idx="3"/>
            </p:cNvCxnSpPr>
            <p:nvPr/>
          </p:nvCxnSpPr>
          <p:spPr>
            <a:xfrm flipV="1">
              <a:off x="7290036" y="5381620"/>
              <a:ext cx="231197" cy="3038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2"/>
              <a:endCxn id="39" idx="6"/>
            </p:cNvCxnSpPr>
            <p:nvPr/>
          </p:nvCxnSpPr>
          <p:spPr>
            <a:xfrm flipH="1">
              <a:off x="8289431" y="5063422"/>
              <a:ext cx="58418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20" idx="2"/>
              <a:endCxn id="5" idx="4"/>
            </p:cNvCxnSpPr>
            <p:nvPr/>
          </p:nvCxnSpPr>
          <p:spPr>
            <a:xfrm rot="10800000">
              <a:off x="1835623" y="4191326"/>
              <a:ext cx="4785332" cy="19907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98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DBFA0EC-3154-320D-1BED-4188DDDFFE8A}"/>
              </a:ext>
            </a:extLst>
          </p:cNvPr>
          <p:cNvGrpSpPr/>
          <p:nvPr/>
        </p:nvGrpSpPr>
        <p:grpSpPr>
          <a:xfrm>
            <a:off x="1427668" y="682844"/>
            <a:ext cx="9374013" cy="5788761"/>
            <a:chOff x="1427668" y="682844"/>
            <a:chExt cx="9374013" cy="5788761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1451613" y="3102786"/>
              <a:ext cx="900000" cy="900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EK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1427668" y="953477"/>
              <a:ext cx="900000" cy="90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AA</a:t>
              </a:r>
            </a:p>
          </p:txBody>
        </p:sp>
        <p:cxnSp>
          <p:nvCxnSpPr>
            <p:cNvPr id="206" name="Gerade Verbindung mit Pfeil 205">
              <a:extLst>
                <a:ext uri="{FF2B5EF4-FFF2-40B4-BE49-F238E27FC236}">
                  <a16:creationId xmlns:a16="http://schemas.microsoft.com/office/drawing/2014/main" id="{0FBF0FEE-598D-12F6-0EAB-3B62DE5CE311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>
              <a:off x="1877668" y="1853477"/>
              <a:ext cx="23945" cy="124930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4432309" y="3102786"/>
              <a:ext cx="900000" cy="90000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 rot="21345763">
              <a:off x="4409111" y="1745541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4449768" y="4424882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557113A-B1E6-28F3-2DD3-EEEECE67D76D}"/>
                </a:ext>
              </a:extLst>
            </p:cNvPr>
            <p:cNvSpPr/>
            <p:nvPr/>
          </p:nvSpPr>
          <p:spPr>
            <a:xfrm rot="20542148">
              <a:off x="5537880" y="3867968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AR</a:t>
              </a:r>
            </a:p>
          </p:txBody>
        </p:sp>
        <p:sp>
          <p:nvSpPr>
            <p:cNvPr id="57" name="Flussdiagramm: Verbinder 56">
              <a:extLst>
                <a:ext uri="{FF2B5EF4-FFF2-40B4-BE49-F238E27FC236}">
                  <a16:creationId xmlns:a16="http://schemas.microsoft.com/office/drawing/2014/main" id="{713934C8-9FF2-90FD-7D38-62AE8AE936C5}"/>
                </a:ext>
              </a:extLst>
            </p:cNvPr>
            <p:cNvSpPr/>
            <p:nvPr/>
          </p:nvSpPr>
          <p:spPr>
            <a:xfrm rot="738898">
              <a:off x="3403371" y="4013938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AM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2490CC2-D47D-C479-55F8-06631D04027F}"/>
                </a:ext>
              </a:extLst>
            </p:cNvPr>
            <p:cNvCxnSpPr>
              <a:cxnSpLocks/>
              <a:stCxn id="5" idx="6"/>
              <a:endCxn id="32" idx="2"/>
            </p:cNvCxnSpPr>
            <p:nvPr/>
          </p:nvCxnSpPr>
          <p:spPr>
            <a:xfrm>
              <a:off x="2351613" y="3552786"/>
              <a:ext cx="2080696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4882309" y="2644311"/>
              <a:ext cx="10051" cy="45847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56" idx="1"/>
              <a:endCxn id="32" idx="5"/>
            </p:cNvCxnSpPr>
            <p:nvPr/>
          </p:nvCxnSpPr>
          <p:spPr>
            <a:xfrm flipH="1" flipV="1">
              <a:off x="5200507" y="3870984"/>
              <a:ext cx="387745" cy="24010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32" idx="4"/>
            </p:cNvCxnSpPr>
            <p:nvPr/>
          </p:nvCxnSpPr>
          <p:spPr>
            <a:xfrm flipH="1" flipV="1">
              <a:off x="4882309" y="4002786"/>
              <a:ext cx="17459" cy="42209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39193CF0-96A5-C9BB-6497-DEACA76B3486}"/>
                </a:ext>
              </a:extLst>
            </p:cNvPr>
            <p:cNvCxnSpPr>
              <a:cxnSpLocks/>
              <a:stCxn id="32" idx="3"/>
              <a:endCxn id="57" idx="7"/>
            </p:cNvCxnSpPr>
            <p:nvPr/>
          </p:nvCxnSpPr>
          <p:spPr>
            <a:xfrm flipH="1">
              <a:off x="4232114" y="3870984"/>
              <a:ext cx="331997" cy="34994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9901681" y="3060316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 rot="20520751">
              <a:off x="3323753" y="215008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AT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7B811AE-EB54-A0E7-7F79-96FE8900734C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4174661" y="2804466"/>
              <a:ext cx="389450" cy="430122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6B8EFCF-A627-F6A1-4A12-6218E3345D94}"/>
                </a:ext>
              </a:extLst>
            </p:cNvPr>
            <p:cNvSpPr/>
            <p:nvPr/>
          </p:nvSpPr>
          <p:spPr>
            <a:xfrm rot="429090">
              <a:off x="5493428" y="2159935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AF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7" idx="3"/>
              <a:endCxn id="32" idx="7"/>
            </p:cNvCxnSpPr>
            <p:nvPr/>
          </p:nvCxnSpPr>
          <p:spPr>
            <a:xfrm flipH="1">
              <a:off x="5200507" y="2886044"/>
              <a:ext cx="387585" cy="34854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CCB51733-9466-FC7C-B49B-B8AB0B01495A}"/>
                </a:ext>
              </a:extLst>
            </p:cNvPr>
            <p:cNvSpPr/>
            <p:nvPr/>
          </p:nvSpPr>
          <p:spPr>
            <a:xfrm rot="21080385">
              <a:off x="8183477" y="682844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7445994" y="3078012"/>
              <a:ext cx="900000" cy="9000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5332309" y="3528012"/>
              <a:ext cx="2113685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7409212" y="1573163"/>
              <a:ext cx="900000" cy="900000"/>
            </a:xfrm>
            <a:prstGeom prst="flowChartConnector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7455421" y="4424882"/>
              <a:ext cx="900000" cy="900000"/>
            </a:xfrm>
            <a:prstGeom prst="flowChartConnector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AE98D99F-83B5-280E-5428-6833D7DAF029}"/>
                </a:ext>
              </a:extLst>
            </p:cNvPr>
            <p:cNvSpPr/>
            <p:nvPr/>
          </p:nvSpPr>
          <p:spPr>
            <a:xfrm>
              <a:off x="9892254" y="157316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17" idx="3"/>
              <a:endCxn id="38" idx="7"/>
            </p:cNvCxnSpPr>
            <p:nvPr/>
          </p:nvCxnSpPr>
          <p:spPr>
            <a:xfrm flipH="1">
              <a:off x="8177410" y="1495327"/>
              <a:ext cx="189410" cy="2096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8309212" y="2023163"/>
              <a:ext cx="15830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krümmt 60">
              <a:extLst>
                <a:ext uri="{FF2B5EF4-FFF2-40B4-BE49-F238E27FC236}">
                  <a16:creationId xmlns:a16="http://schemas.microsoft.com/office/drawing/2014/main" id="{EA47D871-786F-31E9-EB67-2AF7B5A7DF09}"/>
                </a:ext>
              </a:extLst>
            </p:cNvPr>
            <p:cNvCxnSpPr>
              <a:cxnSpLocks/>
              <a:stCxn id="40" idx="4"/>
              <a:endCxn id="198" idx="0"/>
            </p:cNvCxnSpPr>
            <p:nvPr/>
          </p:nvCxnSpPr>
          <p:spPr>
            <a:xfrm rot="16200000" flipH="1">
              <a:off x="10053391" y="2762025"/>
              <a:ext cx="587153" cy="942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7859212" y="2473163"/>
              <a:ext cx="36782" cy="604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>
              <a:off x="7895994" y="3978012"/>
              <a:ext cx="9427" cy="446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16200000" flipH="1" flipV="1">
              <a:off x="5155920" y="849554"/>
              <a:ext cx="1979683" cy="3426900"/>
            </a:xfrm>
            <a:prstGeom prst="curvedConnector4">
              <a:avLst>
                <a:gd name="adj1" fmla="val -11547"/>
                <a:gd name="adj2" fmla="val 1481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CDA0B90C-4CC8-388C-7C44-65DDE46AD5F1}"/>
                </a:ext>
              </a:extLst>
            </p:cNvPr>
            <p:cNvSpPr/>
            <p:nvPr/>
          </p:nvSpPr>
          <p:spPr>
            <a:xfrm>
              <a:off x="8583359" y="3102786"/>
              <a:ext cx="900000" cy="900000"/>
            </a:xfrm>
            <a:prstGeom prst="flowChartConnector">
              <a:avLst/>
            </a:prstGeom>
            <a:solidFill>
              <a:srgbClr val="FF00FF"/>
            </a:solidFill>
            <a:ln w="3175"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EM</a:t>
              </a:r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6495F642-FFBB-7683-FD5B-39FFBBE2FDCE}"/>
                </a:ext>
              </a:extLst>
            </p:cNvPr>
            <p:cNvCxnSpPr>
              <a:cxnSpLocks/>
              <a:stCxn id="34" idx="3"/>
              <a:endCxn id="39" idx="7"/>
            </p:cNvCxnSpPr>
            <p:nvPr/>
          </p:nvCxnSpPr>
          <p:spPr>
            <a:xfrm flipH="1">
              <a:off x="8223619" y="3870984"/>
              <a:ext cx="491542" cy="685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>
              <a:extLst>
                <a:ext uri="{FF2B5EF4-FFF2-40B4-BE49-F238E27FC236}">
                  <a16:creationId xmlns:a16="http://schemas.microsoft.com/office/drawing/2014/main" id="{CF9B44D7-57C5-80B8-DA04-E47E7202F223}"/>
                </a:ext>
              </a:extLst>
            </p:cNvPr>
            <p:cNvCxnSpPr>
              <a:cxnSpLocks/>
              <a:stCxn id="38" idx="5"/>
              <a:endCxn id="34" idx="1"/>
            </p:cNvCxnSpPr>
            <p:nvPr/>
          </p:nvCxnSpPr>
          <p:spPr>
            <a:xfrm>
              <a:off x="8177410" y="2341361"/>
              <a:ext cx="537751" cy="893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8779345" y="4424882"/>
              <a:ext cx="900000" cy="900000"/>
            </a:xfrm>
            <a:prstGeom prst="flowChart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 rot="20273850">
              <a:off x="8158183" y="5502348"/>
              <a:ext cx="900000" cy="96925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0"/>
              <a:endCxn id="39" idx="5"/>
            </p:cNvCxnSpPr>
            <p:nvPr/>
          </p:nvCxnSpPr>
          <p:spPr>
            <a:xfrm flipH="1" flipV="1">
              <a:off x="8223619" y="5193080"/>
              <a:ext cx="202215" cy="34488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2"/>
              <a:endCxn id="39" idx="6"/>
            </p:cNvCxnSpPr>
            <p:nvPr/>
          </p:nvCxnSpPr>
          <p:spPr>
            <a:xfrm flipH="1">
              <a:off x="8355421" y="4874882"/>
              <a:ext cx="42392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39" idx="4"/>
              <a:endCxn id="5" idx="4"/>
            </p:cNvCxnSpPr>
            <p:nvPr/>
          </p:nvCxnSpPr>
          <p:spPr>
            <a:xfrm rot="5400000" flipH="1">
              <a:off x="4242469" y="1661930"/>
              <a:ext cx="1322096" cy="6003808"/>
            </a:xfrm>
            <a:prstGeom prst="curvedConnector3">
              <a:avLst>
                <a:gd name="adj1" fmla="val -172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3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FE36600-FD4A-7A11-F202-C02460EBA04C}"/>
              </a:ext>
            </a:extLst>
          </p:cNvPr>
          <p:cNvGrpSpPr/>
          <p:nvPr/>
        </p:nvGrpSpPr>
        <p:grpSpPr>
          <a:xfrm>
            <a:off x="2352792" y="461824"/>
            <a:ext cx="8106365" cy="6031669"/>
            <a:chOff x="2352792" y="461824"/>
            <a:chExt cx="8106365" cy="6031669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5477323" y="464935"/>
              <a:ext cx="900000" cy="900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MT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3559119" y="461824"/>
              <a:ext cx="900000" cy="90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AA</a:t>
              </a:r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3395359" y="3442148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 rot="21345763">
              <a:off x="3372161" y="218860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3404181" y="466237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557113A-B1E6-28F3-2DD3-EEEECE67D76D}"/>
                </a:ext>
              </a:extLst>
            </p:cNvPr>
            <p:cNvSpPr/>
            <p:nvPr/>
          </p:nvSpPr>
          <p:spPr>
            <a:xfrm rot="20542148">
              <a:off x="4408747" y="4149578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AR</a:t>
              </a:r>
            </a:p>
          </p:txBody>
        </p:sp>
        <p:sp>
          <p:nvSpPr>
            <p:cNvPr id="57" name="Flussdiagramm: Verbinder 56">
              <a:extLst>
                <a:ext uri="{FF2B5EF4-FFF2-40B4-BE49-F238E27FC236}">
                  <a16:creationId xmlns:a16="http://schemas.microsoft.com/office/drawing/2014/main" id="{713934C8-9FF2-90FD-7D38-62AE8AE936C5}"/>
                </a:ext>
              </a:extLst>
            </p:cNvPr>
            <p:cNvSpPr/>
            <p:nvPr/>
          </p:nvSpPr>
          <p:spPr>
            <a:xfrm rot="738898">
              <a:off x="2441181" y="4236866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AM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3845359" y="3087370"/>
              <a:ext cx="10051" cy="35477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56" idx="1"/>
              <a:endCxn id="32" idx="5"/>
            </p:cNvCxnSpPr>
            <p:nvPr/>
          </p:nvCxnSpPr>
          <p:spPr>
            <a:xfrm flipH="1" flipV="1">
              <a:off x="4163557" y="4210346"/>
              <a:ext cx="295562" cy="18235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32" idx="4"/>
            </p:cNvCxnSpPr>
            <p:nvPr/>
          </p:nvCxnSpPr>
          <p:spPr>
            <a:xfrm flipH="1" flipV="1">
              <a:off x="3845359" y="4342148"/>
              <a:ext cx="8822" cy="32022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39193CF0-96A5-C9BB-6497-DEACA76B3486}"/>
                </a:ext>
              </a:extLst>
            </p:cNvPr>
            <p:cNvCxnSpPr>
              <a:cxnSpLocks/>
              <a:stCxn id="32" idx="3"/>
              <a:endCxn id="57" idx="7"/>
            </p:cNvCxnSpPr>
            <p:nvPr/>
          </p:nvCxnSpPr>
          <p:spPr>
            <a:xfrm flipH="1">
              <a:off x="3269924" y="4210346"/>
              <a:ext cx="257237" cy="23351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9559157" y="5558619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 rot="21121548">
              <a:off x="2352792" y="262142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AT</a:t>
              </a:r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6B8EFCF-A627-F6A1-4A12-6218E3345D94}"/>
                </a:ext>
              </a:extLst>
            </p:cNvPr>
            <p:cNvSpPr/>
            <p:nvPr/>
          </p:nvSpPr>
          <p:spPr>
            <a:xfrm rot="429090">
              <a:off x="4399916" y="2565286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AF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7" idx="3"/>
              <a:endCxn id="32" idx="7"/>
            </p:cNvCxnSpPr>
            <p:nvPr/>
          </p:nvCxnSpPr>
          <p:spPr>
            <a:xfrm flipH="1">
              <a:off x="4163557" y="3291395"/>
              <a:ext cx="331023" cy="28255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CCB51733-9466-FC7C-B49B-B8AB0B01495A}"/>
                </a:ext>
              </a:extLst>
            </p:cNvPr>
            <p:cNvSpPr/>
            <p:nvPr/>
          </p:nvSpPr>
          <p:spPr>
            <a:xfrm>
              <a:off x="5505456" y="214641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MS</a:t>
              </a:r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6409044" y="341737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4295359" y="3867374"/>
              <a:ext cx="2113685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6398125" y="1275883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6377323" y="5558865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AE98D99F-83B5-280E-5428-6833D7DAF029}"/>
                </a:ext>
              </a:extLst>
            </p:cNvPr>
            <p:cNvSpPr/>
            <p:nvPr/>
          </p:nvSpPr>
          <p:spPr>
            <a:xfrm>
              <a:off x="7585390" y="185574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MB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17" idx="7"/>
              <a:endCxn id="38" idx="3"/>
            </p:cNvCxnSpPr>
            <p:nvPr/>
          </p:nvCxnSpPr>
          <p:spPr>
            <a:xfrm flipV="1">
              <a:off x="6273654" y="2044081"/>
              <a:ext cx="256273" cy="2341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40" idx="1"/>
              <a:endCxn id="38" idx="6"/>
            </p:cNvCxnSpPr>
            <p:nvPr/>
          </p:nvCxnSpPr>
          <p:spPr>
            <a:xfrm flipH="1" flipV="1">
              <a:off x="7298125" y="1725883"/>
              <a:ext cx="419067" cy="2616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6848125" y="2175883"/>
              <a:ext cx="10919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 flipH="1">
              <a:off x="6827323" y="4317374"/>
              <a:ext cx="31721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0800000" flipV="1">
              <a:off x="3395359" y="1725882"/>
              <a:ext cx="3002766" cy="2166265"/>
            </a:xfrm>
            <a:prstGeom prst="curvedConnector3">
              <a:avLst>
                <a:gd name="adj1" fmla="val 1556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CDA0B90C-4CC8-388C-7C44-65DDE46AD5F1}"/>
                </a:ext>
              </a:extLst>
            </p:cNvPr>
            <p:cNvSpPr/>
            <p:nvPr/>
          </p:nvSpPr>
          <p:spPr>
            <a:xfrm>
              <a:off x="7447529" y="3458176"/>
              <a:ext cx="900000" cy="900000"/>
            </a:xfrm>
            <a:prstGeom prst="flowChartConnector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EM</a:t>
              </a:r>
            </a:p>
          </p:txBody>
        </p: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5482102" y="468690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7691582" y="5524236"/>
              <a:ext cx="900000" cy="96925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2"/>
              <a:endCxn id="39" idx="6"/>
            </p:cNvCxnSpPr>
            <p:nvPr/>
          </p:nvCxnSpPr>
          <p:spPr>
            <a:xfrm flipH="1">
              <a:off x="7277323" y="6008865"/>
              <a:ext cx="4142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5"/>
              <a:endCxn id="39" idx="1"/>
            </p:cNvCxnSpPr>
            <p:nvPr/>
          </p:nvCxnSpPr>
          <p:spPr>
            <a:xfrm>
              <a:off x="6250300" y="5455102"/>
              <a:ext cx="258825" cy="2355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39" idx="2"/>
              <a:endCxn id="32" idx="2"/>
            </p:cNvCxnSpPr>
            <p:nvPr/>
          </p:nvCxnSpPr>
          <p:spPr>
            <a:xfrm rot="10800000">
              <a:off x="3395359" y="3892149"/>
              <a:ext cx="2981964" cy="2116717"/>
            </a:xfrm>
            <a:prstGeom prst="curvedConnector3">
              <a:avLst>
                <a:gd name="adj1" fmla="val 159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4C5A2543-3916-BEA6-FFED-E4AC509ABD91}"/>
                </a:ext>
              </a:extLst>
            </p:cNvPr>
            <p:cNvCxnSpPr>
              <a:cxnSpLocks/>
              <a:stCxn id="34" idx="0"/>
              <a:endCxn id="38" idx="5"/>
            </p:cNvCxnSpPr>
            <p:nvPr/>
          </p:nvCxnSpPr>
          <p:spPr>
            <a:xfrm flipH="1" flipV="1">
              <a:off x="7166323" y="2044081"/>
              <a:ext cx="731206" cy="1414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A398504-81BE-1AA4-5E6B-B2E17F72FA72}"/>
                </a:ext>
              </a:extLst>
            </p:cNvPr>
            <p:cNvCxnSpPr>
              <a:cxnSpLocks/>
              <a:stCxn id="39" idx="7"/>
              <a:endCxn id="34" idx="4"/>
            </p:cNvCxnSpPr>
            <p:nvPr/>
          </p:nvCxnSpPr>
          <p:spPr>
            <a:xfrm flipV="1">
              <a:off x="7145521" y="4358176"/>
              <a:ext cx="752008" cy="13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BFDE813C-CFD5-8C19-1AE4-A573587E576E}"/>
                </a:ext>
              </a:extLst>
            </p:cNvPr>
            <p:cNvCxnSpPr>
              <a:stCxn id="20" idx="6"/>
              <a:endCxn id="198" idx="2"/>
            </p:cNvCxnSpPr>
            <p:nvPr/>
          </p:nvCxnSpPr>
          <p:spPr>
            <a:xfrm flipV="1">
              <a:off x="8591582" y="6008619"/>
              <a:ext cx="967575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F1A1D89B-A5EB-FCC5-3AAC-10048BCAB833}"/>
                </a:ext>
              </a:extLst>
            </p:cNvPr>
            <p:cNvCxnSpPr>
              <a:stCxn id="5" idx="5"/>
              <a:endCxn id="38" idx="1"/>
            </p:cNvCxnSpPr>
            <p:nvPr/>
          </p:nvCxnSpPr>
          <p:spPr>
            <a:xfrm>
              <a:off x="6245521" y="1233133"/>
              <a:ext cx="284406" cy="1745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CDCE6F30-DE45-3D37-2556-74EF42190AAB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4459119" y="911824"/>
              <a:ext cx="1018204" cy="3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3162056" y="3342402"/>
              <a:ext cx="365105" cy="23154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krümmt 13">
              <a:extLst>
                <a:ext uri="{FF2B5EF4-FFF2-40B4-BE49-F238E27FC236}">
                  <a16:creationId xmlns:a16="http://schemas.microsoft.com/office/drawing/2014/main" id="{35845D2B-C304-C825-9D13-EDC65443DA0A}"/>
                </a:ext>
              </a:extLst>
            </p:cNvPr>
            <p:cNvCxnSpPr>
              <a:cxnSpLocks/>
              <a:stCxn id="5" idx="6"/>
              <a:endCxn id="198" idx="0"/>
            </p:cNvCxnSpPr>
            <p:nvPr/>
          </p:nvCxnSpPr>
          <p:spPr>
            <a:xfrm>
              <a:off x="6377323" y="914935"/>
              <a:ext cx="3631834" cy="4643684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62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C666929-F3CE-656E-24CC-2CD23A066C8C}"/>
              </a:ext>
            </a:extLst>
          </p:cNvPr>
          <p:cNvGrpSpPr/>
          <p:nvPr/>
        </p:nvGrpSpPr>
        <p:grpSpPr>
          <a:xfrm>
            <a:off x="2352792" y="461824"/>
            <a:ext cx="8106365" cy="6031669"/>
            <a:chOff x="2352792" y="461824"/>
            <a:chExt cx="8106365" cy="6031669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5477323" y="464935"/>
              <a:ext cx="900000" cy="900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MT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3559119" y="461824"/>
              <a:ext cx="900000" cy="90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AA</a:t>
              </a:r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3395359" y="3442148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 rot="21345763">
              <a:off x="3372161" y="218860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 rot="1236152">
              <a:off x="2683990" y="4500509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557113A-B1E6-28F3-2DD3-EEEECE67D76D}"/>
                </a:ext>
              </a:extLst>
            </p:cNvPr>
            <p:cNvSpPr/>
            <p:nvPr/>
          </p:nvSpPr>
          <p:spPr>
            <a:xfrm rot="21432391">
              <a:off x="4351565" y="4344992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AR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32" idx="0"/>
            </p:cNvCxnSpPr>
            <p:nvPr/>
          </p:nvCxnSpPr>
          <p:spPr>
            <a:xfrm flipH="1">
              <a:off x="3845359" y="3087370"/>
              <a:ext cx="10051" cy="35477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56" idx="1"/>
              <a:endCxn id="32" idx="5"/>
            </p:cNvCxnSpPr>
            <p:nvPr/>
          </p:nvCxnSpPr>
          <p:spPr>
            <a:xfrm flipH="1" flipV="1">
              <a:off x="4163557" y="4210346"/>
              <a:ext cx="304680" cy="28233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32" idx="3"/>
            </p:cNvCxnSpPr>
            <p:nvPr/>
          </p:nvCxnSpPr>
          <p:spPr>
            <a:xfrm flipV="1">
              <a:off x="3292337" y="4210346"/>
              <a:ext cx="234824" cy="31894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9559157" y="5558619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 rot="21121548">
              <a:off x="2352792" y="262142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AT</a:t>
              </a:r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36B8EFCF-A627-F6A1-4A12-6218E3345D94}"/>
                </a:ext>
              </a:extLst>
            </p:cNvPr>
            <p:cNvSpPr/>
            <p:nvPr/>
          </p:nvSpPr>
          <p:spPr>
            <a:xfrm rot="429090">
              <a:off x="4399916" y="2565286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</a:rPr>
                <a:t>AF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7" idx="3"/>
              <a:endCxn id="32" idx="7"/>
            </p:cNvCxnSpPr>
            <p:nvPr/>
          </p:nvCxnSpPr>
          <p:spPr>
            <a:xfrm flipH="1">
              <a:off x="4163557" y="3291395"/>
              <a:ext cx="331023" cy="28255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CCB51733-9466-FC7C-B49B-B8AB0B01495A}"/>
                </a:ext>
              </a:extLst>
            </p:cNvPr>
            <p:cNvSpPr/>
            <p:nvPr/>
          </p:nvSpPr>
          <p:spPr>
            <a:xfrm>
              <a:off x="5505456" y="214641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MS</a:t>
              </a:r>
            </a:p>
          </p:txBody>
        </p: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6409044" y="341737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4295359" y="3867374"/>
              <a:ext cx="2113685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6398125" y="1275883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6377323" y="5558865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AE98D99F-83B5-280E-5428-6833D7DAF029}"/>
                </a:ext>
              </a:extLst>
            </p:cNvPr>
            <p:cNvSpPr/>
            <p:nvPr/>
          </p:nvSpPr>
          <p:spPr>
            <a:xfrm>
              <a:off x="7585390" y="185574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MB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17" idx="7"/>
              <a:endCxn id="38" idx="3"/>
            </p:cNvCxnSpPr>
            <p:nvPr/>
          </p:nvCxnSpPr>
          <p:spPr>
            <a:xfrm flipV="1">
              <a:off x="6273654" y="2044081"/>
              <a:ext cx="256273" cy="2341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40" idx="1"/>
              <a:endCxn id="38" idx="6"/>
            </p:cNvCxnSpPr>
            <p:nvPr/>
          </p:nvCxnSpPr>
          <p:spPr>
            <a:xfrm flipH="1" flipV="1">
              <a:off x="7298125" y="1725883"/>
              <a:ext cx="419067" cy="2616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6848125" y="2175883"/>
              <a:ext cx="10919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 flipH="1">
              <a:off x="6827323" y="4317374"/>
              <a:ext cx="31721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38" idx="2"/>
              <a:endCxn id="32" idx="2"/>
            </p:cNvCxnSpPr>
            <p:nvPr/>
          </p:nvCxnSpPr>
          <p:spPr>
            <a:xfrm rot="10800000" flipV="1">
              <a:off x="3395359" y="1725882"/>
              <a:ext cx="3002766" cy="2166265"/>
            </a:xfrm>
            <a:prstGeom prst="curvedConnector3">
              <a:avLst>
                <a:gd name="adj1" fmla="val 1556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CDA0B90C-4CC8-388C-7C44-65DDE46AD5F1}"/>
                </a:ext>
              </a:extLst>
            </p:cNvPr>
            <p:cNvSpPr/>
            <p:nvPr/>
          </p:nvSpPr>
          <p:spPr>
            <a:xfrm>
              <a:off x="7447529" y="3458176"/>
              <a:ext cx="900000" cy="900000"/>
            </a:xfrm>
            <a:prstGeom prst="flowChartConnector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EM</a:t>
              </a:r>
            </a:p>
          </p:txBody>
        </p: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5482102" y="468690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7691582" y="5524236"/>
              <a:ext cx="900000" cy="96925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2"/>
              <a:endCxn id="39" idx="6"/>
            </p:cNvCxnSpPr>
            <p:nvPr/>
          </p:nvCxnSpPr>
          <p:spPr>
            <a:xfrm flipH="1">
              <a:off x="7277323" y="6008865"/>
              <a:ext cx="4142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5"/>
              <a:endCxn id="39" idx="1"/>
            </p:cNvCxnSpPr>
            <p:nvPr/>
          </p:nvCxnSpPr>
          <p:spPr>
            <a:xfrm>
              <a:off x="6250300" y="5455102"/>
              <a:ext cx="258825" cy="2355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39" idx="2"/>
              <a:endCxn id="32" idx="2"/>
            </p:cNvCxnSpPr>
            <p:nvPr/>
          </p:nvCxnSpPr>
          <p:spPr>
            <a:xfrm rot="10800000">
              <a:off x="3395359" y="3892149"/>
              <a:ext cx="2981964" cy="2116717"/>
            </a:xfrm>
            <a:prstGeom prst="curvedConnector3">
              <a:avLst>
                <a:gd name="adj1" fmla="val 15919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BFDE813C-CFD5-8C19-1AE4-A573587E576E}"/>
                </a:ext>
              </a:extLst>
            </p:cNvPr>
            <p:cNvCxnSpPr>
              <a:stCxn id="20" idx="6"/>
              <a:endCxn id="198" idx="2"/>
            </p:cNvCxnSpPr>
            <p:nvPr/>
          </p:nvCxnSpPr>
          <p:spPr>
            <a:xfrm flipV="1">
              <a:off x="8591582" y="6008619"/>
              <a:ext cx="967575" cy="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F1A1D89B-A5EB-FCC5-3AAC-10048BCAB833}"/>
                </a:ext>
              </a:extLst>
            </p:cNvPr>
            <p:cNvCxnSpPr>
              <a:stCxn id="5" idx="5"/>
              <a:endCxn id="38" idx="1"/>
            </p:cNvCxnSpPr>
            <p:nvPr/>
          </p:nvCxnSpPr>
          <p:spPr>
            <a:xfrm>
              <a:off x="6245521" y="1233133"/>
              <a:ext cx="284406" cy="1745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CDCE6F30-DE45-3D37-2556-74EF42190AAB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4459119" y="911824"/>
              <a:ext cx="1018204" cy="3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3162056" y="3342402"/>
              <a:ext cx="365105" cy="23154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krümmt 13">
              <a:extLst>
                <a:ext uri="{FF2B5EF4-FFF2-40B4-BE49-F238E27FC236}">
                  <a16:creationId xmlns:a16="http://schemas.microsoft.com/office/drawing/2014/main" id="{35845D2B-C304-C825-9D13-EDC65443DA0A}"/>
                </a:ext>
              </a:extLst>
            </p:cNvPr>
            <p:cNvCxnSpPr>
              <a:cxnSpLocks/>
              <a:stCxn id="5" idx="6"/>
              <a:endCxn id="198" idx="0"/>
            </p:cNvCxnSpPr>
            <p:nvPr/>
          </p:nvCxnSpPr>
          <p:spPr>
            <a:xfrm>
              <a:off x="6377323" y="914935"/>
              <a:ext cx="3631834" cy="4643684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A0A26BDC-FC0B-CCD9-95BD-D85DE691F903}"/>
                </a:ext>
              </a:extLst>
            </p:cNvPr>
            <p:cNvCxnSpPr>
              <a:cxnSpLocks/>
              <a:stCxn id="34" idx="4"/>
              <a:endCxn id="39" idx="7"/>
            </p:cNvCxnSpPr>
            <p:nvPr/>
          </p:nvCxnSpPr>
          <p:spPr>
            <a:xfrm flipH="1">
              <a:off x="7145521" y="4358176"/>
              <a:ext cx="752008" cy="1332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09AFD6A-97F3-DD3C-0A3E-62171CB29508}"/>
                </a:ext>
              </a:extLst>
            </p:cNvPr>
            <p:cNvCxnSpPr>
              <a:cxnSpLocks/>
              <a:stCxn id="38" idx="5"/>
              <a:endCxn id="34" idx="0"/>
            </p:cNvCxnSpPr>
            <p:nvPr/>
          </p:nvCxnSpPr>
          <p:spPr>
            <a:xfrm>
              <a:off x="7166323" y="2044081"/>
              <a:ext cx="731206" cy="14140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10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804830" y="3420862"/>
            <a:ext cx="1080000" cy="1080000"/>
          </a:xfrm>
          <a:prstGeom prst="flowChartConnector">
            <a:avLst/>
          </a:prstGeom>
          <a:solidFill>
            <a:srgbClr val="C00000"/>
          </a:soli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Krise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804829" y="1015039"/>
            <a:ext cx="1080000" cy="1080000"/>
          </a:xfrm>
          <a:prstGeom prst="flowChartConnector">
            <a:avLst/>
          </a:prstGeom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Ausgangs-situation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0BB488-0421-50BC-80A3-80002514AC94}"/>
              </a:ext>
            </a:extLst>
          </p:cNvPr>
          <p:cNvSpPr/>
          <p:nvPr/>
        </p:nvSpPr>
        <p:spPr>
          <a:xfrm>
            <a:off x="2263597" y="4871108"/>
            <a:ext cx="1080000" cy="1130583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Auftrag zur Stiftung</a:t>
            </a:r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0FBF0FEE-598D-12F6-0EAB-3B62DE5CE311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1344829" y="2095039"/>
            <a:ext cx="1" cy="1325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742E5E0C-4E3C-4BF9-76ED-EBD6301281DD}"/>
              </a:ext>
            </a:extLst>
          </p:cNvPr>
          <p:cNvSpPr/>
          <p:nvPr/>
        </p:nvSpPr>
        <p:spPr>
          <a:xfrm>
            <a:off x="2274695" y="3429000"/>
            <a:ext cx="1080000" cy="1080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Stand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83CFE45-C857-F8B6-F92A-5EB08DB36603}"/>
              </a:ext>
            </a:extLst>
          </p:cNvPr>
          <p:cNvSpPr/>
          <p:nvPr/>
        </p:nvSpPr>
        <p:spPr>
          <a:xfrm>
            <a:off x="4980939" y="3437996"/>
            <a:ext cx="1080000" cy="1080000"/>
          </a:xfrm>
          <a:prstGeom prst="flowChartConnector">
            <a:avLst/>
          </a:prstGeom>
          <a:ln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Haltung</a:t>
            </a:r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8D08DF19-191D-F24B-EF31-4A90C705E9D5}"/>
              </a:ext>
            </a:extLst>
          </p:cNvPr>
          <p:cNvSpPr/>
          <p:nvPr/>
        </p:nvSpPr>
        <p:spPr>
          <a:xfrm rot="1392875">
            <a:off x="2698515" y="2063193"/>
            <a:ext cx="1080000" cy="108000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Auftrag zur Belastung</a:t>
            </a:r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38D17559-0654-0390-E57B-96034A752B97}"/>
              </a:ext>
            </a:extLst>
          </p:cNvPr>
          <p:cNvSpPr/>
          <p:nvPr/>
        </p:nvSpPr>
        <p:spPr>
          <a:xfrm rot="21345763">
            <a:off x="4853168" y="1706215"/>
            <a:ext cx="1080000" cy="1096971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Aktion zur Belastung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09990A1-8298-7160-6937-4024A4F7E529}"/>
              </a:ext>
            </a:extLst>
          </p:cNvPr>
          <p:cNvSpPr/>
          <p:nvPr/>
        </p:nvSpPr>
        <p:spPr>
          <a:xfrm>
            <a:off x="4989699" y="4964268"/>
            <a:ext cx="1080000" cy="1031654"/>
          </a:xfrm>
          <a:prstGeom prst="flowChartConnector">
            <a:avLst/>
          </a:prstGeom>
          <a:solidFill>
            <a:schemeClr val="accent2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Aktion zur</a:t>
            </a:r>
          </a:p>
          <a:p>
            <a:pPr algn="ctr"/>
            <a:r>
              <a:rPr lang="de-DE" sz="1200" dirty="0"/>
              <a:t>Gutschrift</a:t>
            </a:r>
          </a:p>
        </p:txBody>
      </p:sp>
      <p:sp>
        <p:nvSpPr>
          <p:cNvPr id="56" name="Flussdiagramm: Verbinder 55">
            <a:extLst>
              <a:ext uri="{FF2B5EF4-FFF2-40B4-BE49-F238E27FC236}">
                <a16:creationId xmlns:a16="http://schemas.microsoft.com/office/drawing/2014/main" id="{6557113A-B1E6-28F3-2DD3-EEEECE67D76D}"/>
              </a:ext>
            </a:extLst>
          </p:cNvPr>
          <p:cNvSpPr/>
          <p:nvPr/>
        </p:nvSpPr>
        <p:spPr>
          <a:xfrm rot="20542148">
            <a:off x="6207603" y="4250344"/>
            <a:ext cx="1111088" cy="1080000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Aktion mit der Raumverwaltung</a:t>
            </a:r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713934C8-9FF2-90FD-7D38-62AE8AE936C5}"/>
              </a:ext>
            </a:extLst>
          </p:cNvPr>
          <p:cNvSpPr/>
          <p:nvPr/>
        </p:nvSpPr>
        <p:spPr>
          <a:xfrm rot="738898">
            <a:off x="3807505" y="4342762"/>
            <a:ext cx="1080000" cy="1031654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Aktion mit der</a:t>
            </a:r>
          </a:p>
          <a:p>
            <a:pPr algn="ctr"/>
            <a:r>
              <a:rPr lang="de-DE" sz="1200" dirty="0">
                <a:solidFill>
                  <a:srgbClr val="7030A0"/>
                </a:solidFill>
              </a:rPr>
              <a:t>Markierung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2490CC2-D47D-C479-55F8-06631D04027F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1884829" y="3961291"/>
            <a:ext cx="389866" cy="770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90A39900-7DC8-FA35-5A67-E809A7AF7FE0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3354695" y="3969000"/>
            <a:ext cx="1626244" cy="899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2F598E-1EEA-6553-E133-51FCCD7CA283}"/>
              </a:ext>
            </a:extLst>
          </p:cNvPr>
          <p:cNvCxnSpPr>
            <a:cxnSpLocks/>
            <a:stCxn id="52" idx="4"/>
            <a:endCxn id="32" idx="0"/>
          </p:cNvCxnSpPr>
          <p:nvPr/>
        </p:nvCxnSpPr>
        <p:spPr>
          <a:xfrm>
            <a:off x="5433694" y="2801687"/>
            <a:ext cx="87245" cy="63630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F1562D68-7066-4B4B-CDF3-1CA0F045E28B}"/>
              </a:ext>
            </a:extLst>
          </p:cNvPr>
          <p:cNvCxnSpPr>
            <a:cxnSpLocks/>
            <a:stCxn id="56" idx="1"/>
            <a:endCxn id="32" idx="5"/>
          </p:cNvCxnSpPr>
          <p:nvPr/>
        </p:nvCxnSpPr>
        <p:spPr>
          <a:xfrm flipH="1" flipV="1">
            <a:off x="5902777" y="4359834"/>
            <a:ext cx="370341" cy="18558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CB9FAC0-A3BD-A6BD-744A-2929F527F9DC}"/>
              </a:ext>
            </a:extLst>
          </p:cNvPr>
          <p:cNvCxnSpPr>
            <a:cxnSpLocks/>
            <a:stCxn id="55" idx="0"/>
            <a:endCxn id="32" idx="4"/>
          </p:cNvCxnSpPr>
          <p:nvPr/>
        </p:nvCxnSpPr>
        <p:spPr>
          <a:xfrm flipH="1" flipV="1">
            <a:off x="5520939" y="4517996"/>
            <a:ext cx="8760" cy="446272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9193CF0-96A5-C9BB-6497-DEACA76B3486}"/>
              </a:ext>
            </a:extLst>
          </p:cNvPr>
          <p:cNvCxnSpPr>
            <a:cxnSpLocks/>
            <a:stCxn id="32" idx="3"/>
            <a:endCxn id="57" idx="7"/>
          </p:cNvCxnSpPr>
          <p:nvPr/>
        </p:nvCxnSpPr>
        <p:spPr>
          <a:xfrm flipH="1">
            <a:off x="4798352" y="4359834"/>
            <a:ext cx="340749" cy="223843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ssdiagramm: Verbinder 197">
            <a:extLst>
              <a:ext uri="{FF2B5EF4-FFF2-40B4-BE49-F238E27FC236}">
                <a16:creationId xmlns:a16="http://schemas.microsoft.com/office/drawing/2014/main" id="{7D361033-3A1E-01A1-48E7-47E1918648A5}"/>
              </a:ext>
            </a:extLst>
          </p:cNvPr>
          <p:cNvSpPr/>
          <p:nvPr/>
        </p:nvSpPr>
        <p:spPr>
          <a:xfrm>
            <a:off x="9183011" y="3429000"/>
            <a:ext cx="1080000" cy="1080000"/>
          </a:xfrm>
          <a:prstGeom prst="flowChartConnector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Ende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04EA4445-5D17-C812-00BA-40CB711D5CEC}"/>
              </a:ext>
            </a:extLst>
          </p:cNvPr>
          <p:cNvCxnSpPr>
            <a:cxnSpLocks/>
          </p:cNvCxnSpPr>
          <p:nvPr/>
        </p:nvCxnSpPr>
        <p:spPr>
          <a:xfrm flipH="1">
            <a:off x="790983" y="3952295"/>
            <a:ext cx="1080000" cy="12700"/>
          </a:xfrm>
          <a:prstGeom prst="curvedConnector5">
            <a:avLst>
              <a:gd name="adj1" fmla="val -21167"/>
              <a:gd name="adj2" fmla="val 6051969"/>
              <a:gd name="adj3" fmla="val 121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0F1A4C4-9DE6-9A26-1CCE-B3C02C380D1C}"/>
              </a:ext>
            </a:extLst>
          </p:cNvPr>
          <p:cNvSpPr/>
          <p:nvPr/>
        </p:nvSpPr>
        <p:spPr>
          <a:xfrm rot="20520751">
            <a:off x="3725934" y="2551910"/>
            <a:ext cx="1080000" cy="109606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rgbClr val="7030A0"/>
                </a:solidFill>
              </a:rPr>
              <a:t>Aktion mit dem Tabu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7B811AE-EB54-A0E7-7F79-96FE8900734C}"/>
              </a:ext>
            </a:extLst>
          </p:cNvPr>
          <p:cNvCxnSpPr>
            <a:cxnSpLocks/>
            <a:stCxn id="15" idx="5"/>
            <a:endCxn id="32" idx="1"/>
          </p:cNvCxnSpPr>
          <p:nvPr/>
        </p:nvCxnSpPr>
        <p:spPr>
          <a:xfrm>
            <a:off x="4748779" y="3350608"/>
            <a:ext cx="390322" cy="24555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36B8EFCF-A627-F6A1-4A12-6218E3345D94}"/>
              </a:ext>
            </a:extLst>
          </p:cNvPr>
          <p:cNvSpPr/>
          <p:nvPr/>
        </p:nvSpPr>
        <p:spPr>
          <a:xfrm rot="429090">
            <a:off x="6035392" y="2318078"/>
            <a:ext cx="1121221" cy="1136248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100" dirty="0">
                <a:solidFill>
                  <a:srgbClr val="7030A0"/>
                </a:solidFill>
              </a:rPr>
              <a:t>Aktion zur</a:t>
            </a:r>
          </a:p>
          <a:p>
            <a:pPr algn="ctr"/>
            <a:r>
              <a:rPr lang="de-DE" sz="1100" dirty="0">
                <a:solidFill>
                  <a:srgbClr val="7030A0"/>
                </a:solidFill>
              </a:rPr>
              <a:t>Fragestellung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2A83CC4-3D4B-3168-5B3B-333698DEEC5C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5866612" y="3235450"/>
            <a:ext cx="286051" cy="292549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CCB51733-9466-FC7C-B49B-B8AB0B01495A}"/>
              </a:ext>
            </a:extLst>
          </p:cNvPr>
          <p:cNvSpPr/>
          <p:nvPr/>
        </p:nvSpPr>
        <p:spPr>
          <a:xfrm rot="277837">
            <a:off x="6450336" y="641628"/>
            <a:ext cx="1080000" cy="1080000"/>
          </a:xfrm>
          <a:prstGeom prst="flowChartConnector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Erfolg bei der Gutschrift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BC21AB6-C313-D891-EFCC-7BC7A10042D2}"/>
              </a:ext>
            </a:extLst>
          </p:cNvPr>
          <p:cNvSpPr/>
          <p:nvPr/>
        </p:nvSpPr>
        <p:spPr>
          <a:xfrm>
            <a:off x="7445992" y="3437996"/>
            <a:ext cx="1080000" cy="1080000"/>
          </a:xfrm>
          <a:prstGeom prst="flowChartConnecto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Ergebnis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BC70ADC-5F7F-F678-7354-363AD465201C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>
            <a:off x="6060939" y="3977996"/>
            <a:ext cx="1385053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C8997FBA-895F-0A66-5B8B-0ED4CFAB1003}"/>
              </a:ext>
            </a:extLst>
          </p:cNvPr>
          <p:cNvSpPr/>
          <p:nvPr/>
        </p:nvSpPr>
        <p:spPr>
          <a:xfrm>
            <a:off x="7456153" y="1742121"/>
            <a:ext cx="1141092" cy="1130583"/>
          </a:xfrm>
          <a:prstGeom prst="flowChartConnector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positiv</a:t>
            </a:r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2D4D3A92-6609-D2A3-F040-62B2D5B9E34B}"/>
              </a:ext>
            </a:extLst>
          </p:cNvPr>
          <p:cNvSpPr/>
          <p:nvPr/>
        </p:nvSpPr>
        <p:spPr>
          <a:xfrm>
            <a:off x="7445992" y="5037399"/>
            <a:ext cx="1080000" cy="1130583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negativ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AE98D99F-83B5-280E-5428-6833D7DAF029}"/>
              </a:ext>
            </a:extLst>
          </p:cNvPr>
          <p:cNvSpPr/>
          <p:nvPr/>
        </p:nvSpPr>
        <p:spPr>
          <a:xfrm>
            <a:off x="9190972" y="1767412"/>
            <a:ext cx="1080000" cy="108000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Erfolg bei der Belastung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5F718E-6B7F-C393-6DA1-EBF7BCB4F3DA}"/>
              </a:ext>
            </a:extLst>
          </p:cNvPr>
          <p:cNvCxnSpPr>
            <a:cxnSpLocks/>
            <a:stCxn id="17" idx="5"/>
            <a:endCxn id="38" idx="1"/>
          </p:cNvCxnSpPr>
          <p:nvPr/>
        </p:nvCxnSpPr>
        <p:spPr>
          <a:xfrm>
            <a:off x="7340101" y="1593046"/>
            <a:ext cx="283161" cy="314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3519B56-0FC5-8D02-98C0-9828428A426E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8597245" y="2307412"/>
            <a:ext cx="5937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A47D871-786F-31E9-EB67-2AF7B5A7DF09}"/>
              </a:ext>
            </a:extLst>
          </p:cNvPr>
          <p:cNvCxnSpPr>
            <a:cxnSpLocks/>
            <a:stCxn id="40" idx="4"/>
            <a:endCxn id="198" idx="0"/>
          </p:cNvCxnSpPr>
          <p:nvPr/>
        </p:nvCxnSpPr>
        <p:spPr>
          <a:xfrm rot="5400000">
            <a:off x="9436198" y="3134226"/>
            <a:ext cx="581588" cy="79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ED3D45B-FE5A-6FFA-3960-34BB37D2EAEB}"/>
              </a:ext>
            </a:extLst>
          </p:cNvPr>
          <p:cNvCxnSpPr>
            <a:cxnSpLocks/>
            <a:stCxn id="23" idx="0"/>
            <a:endCxn id="38" idx="4"/>
          </p:cNvCxnSpPr>
          <p:nvPr/>
        </p:nvCxnSpPr>
        <p:spPr>
          <a:xfrm flipV="1">
            <a:off x="7985992" y="2872704"/>
            <a:ext cx="40707" cy="56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3A418A2-BDAC-466B-46C7-ADC6B52DF4C9}"/>
              </a:ext>
            </a:extLst>
          </p:cNvPr>
          <p:cNvCxnSpPr>
            <a:stCxn id="23" idx="4"/>
            <a:endCxn id="39" idx="0"/>
          </p:cNvCxnSpPr>
          <p:nvPr/>
        </p:nvCxnSpPr>
        <p:spPr>
          <a:xfrm>
            <a:off x="7985992" y="4517996"/>
            <a:ext cx="0" cy="51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Verbinder: gekrümmt 74">
            <a:extLst>
              <a:ext uri="{FF2B5EF4-FFF2-40B4-BE49-F238E27FC236}">
                <a16:creationId xmlns:a16="http://schemas.microsoft.com/office/drawing/2014/main" id="{EDC7A11A-2F55-3DD4-3491-BAF729CBEAA8}"/>
              </a:ext>
            </a:extLst>
          </p:cNvPr>
          <p:cNvCxnSpPr>
            <a:stCxn id="39" idx="4"/>
            <a:endCxn id="5" idx="4"/>
          </p:cNvCxnSpPr>
          <p:nvPr/>
        </p:nvCxnSpPr>
        <p:spPr>
          <a:xfrm rot="5400000" flipH="1">
            <a:off x="3831851" y="2013841"/>
            <a:ext cx="1667120" cy="6641162"/>
          </a:xfrm>
          <a:prstGeom prst="curvedConnector3">
            <a:avLst>
              <a:gd name="adj1" fmla="val -295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krümmt 77">
            <a:extLst>
              <a:ext uri="{FF2B5EF4-FFF2-40B4-BE49-F238E27FC236}">
                <a16:creationId xmlns:a16="http://schemas.microsoft.com/office/drawing/2014/main" id="{B63E6ED0-02CB-6A99-DD73-CB2E2F39A1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210238" y="-978968"/>
            <a:ext cx="1774355" cy="7267114"/>
          </a:xfrm>
          <a:prstGeom prst="curvedConnector4">
            <a:avLst>
              <a:gd name="adj1" fmla="val -82482"/>
              <a:gd name="adj2" fmla="val 103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Verbinder: gekrümmt 236">
            <a:extLst>
              <a:ext uri="{FF2B5EF4-FFF2-40B4-BE49-F238E27FC236}">
                <a16:creationId xmlns:a16="http://schemas.microsoft.com/office/drawing/2014/main" id="{2F7AF322-D785-D814-7CAF-AD46AD62151F}"/>
              </a:ext>
            </a:extLst>
          </p:cNvPr>
          <p:cNvCxnSpPr>
            <a:cxnSpLocks/>
            <a:stCxn id="17" idx="1"/>
            <a:endCxn id="31" idx="1"/>
          </p:cNvCxnSpPr>
          <p:nvPr/>
        </p:nvCxnSpPr>
        <p:spPr>
          <a:xfrm rot="16200000" flipH="1" flipV="1">
            <a:off x="3128238" y="74829"/>
            <a:ext cx="2816952" cy="4207714"/>
          </a:xfrm>
          <a:prstGeom prst="curvedConnector3">
            <a:avLst>
              <a:gd name="adj1" fmla="val -5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0043E91B-30BD-87F7-FF9E-6631638CC692}"/>
              </a:ext>
            </a:extLst>
          </p:cNvPr>
          <p:cNvCxnSpPr>
            <a:cxnSpLocks/>
            <a:stCxn id="50" idx="4"/>
            <a:endCxn id="31" idx="0"/>
          </p:cNvCxnSpPr>
          <p:nvPr/>
        </p:nvCxnSpPr>
        <p:spPr>
          <a:xfrm flipH="1">
            <a:off x="2814695" y="3099472"/>
            <a:ext cx="210965" cy="32952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F2058A44-48E7-FA88-4C33-59C9A5AF3831}"/>
              </a:ext>
            </a:extLst>
          </p:cNvPr>
          <p:cNvCxnSpPr>
            <a:cxnSpLocks/>
            <a:stCxn id="31" idx="4"/>
            <a:endCxn id="25" idx="0"/>
          </p:cNvCxnSpPr>
          <p:nvPr/>
        </p:nvCxnSpPr>
        <p:spPr>
          <a:xfrm flipH="1">
            <a:off x="2803597" y="4509000"/>
            <a:ext cx="11098" cy="36210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4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67809D88-791B-90B7-C1AF-D7EC545114FA}"/>
              </a:ext>
            </a:extLst>
          </p:cNvPr>
          <p:cNvSpPr/>
          <p:nvPr/>
        </p:nvSpPr>
        <p:spPr>
          <a:xfrm>
            <a:off x="5477323" y="464935"/>
            <a:ext cx="900000" cy="900000"/>
          </a:xfrm>
          <a:prstGeom prst="flowChartConnector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MT</a:t>
            </a:r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64D4C25D-8535-4678-50B3-D2DA7470AAE4}"/>
              </a:ext>
            </a:extLst>
          </p:cNvPr>
          <p:cNvSpPr>
            <a:spLocks/>
          </p:cNvSpPr>
          <p:nvPr/>
        </p:nvSpPr>
        <p:spPr>
          <a:xfrm>
            <a:off x="3559119" y="461824"/>
            <a:ext cx="900000" cy="900000"/>
          </a:xfrm>
          <a:prstGeom prst="flowChartConnector">
            <a:avLst/>
          </a:prstGeom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AA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383CFE45-C857-F8B6-F92A-5EB08DB36603}"/>
              </a:ext>
            </a:extLst>
          </p:cNvPr>
          <p:cNvSpPr/>
          <p:nvPr/>
        </p:nvSpPr>
        <p:spPr>
          <a:xfrm>
            <a:off x="3395359" y="3442148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Handlung</a:t>
            </a:r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38D17559-0654-0390-E57B-96034A752B97}"/>
              </a:ext>
            </a:extLst>
          </p:cNvPr>
          <p:cNvSpPr/>
          <p:nvPr/>
        </p:nvSpPr>
        <p:spPr>
          <a:xfrm rot="21345763">
            <a:off x="1592120" y="2250118"/>
            <a:ext cx="900000" cy="90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AB</a:t>
            </a:r>
          </a:p>
        </p:txBody>
      </p:sp>
      <p:sp>
        <p:nvSpPr>
          <p:cNvPr id="55" name="Flussdiagramm: Verbinder 54">
            <a:extLst>
              <a:ext uri="{FF2B5EF4-FFF2-40B4-BE49-F238E27FC236}">
                <a16:creationId xmlns:a16="http://schemas.microsoft.com/office/drawing/2014/main" id="{D09990A1-8298-7160-6937-4024A4F7E529}"/>
              </a:ext>
            </a:extLst>
          </p:cNvPr>
          <p:cNvSpPr/>
          <p:nvPr/>
        </p:nvSpPr>
        <p:spPr>
          <a:xfrm rot="408876">
            <a:off x="1553006" y="4668323"/>
            <a:ext cx="900000" cy="90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AS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082F598E-1EEA-6553-E133-51FCCD7CA283}"/>
              </a:ext>
            </a:extLst>
          </p:cNvPr>
          <p:cNvCxnSpPr>
            <a:cxnSpLocks/>
            <a:stCxn id="52" idx="4"/>
            <a:endCxn id="18" idx="0"/>
          </p:cNvCxnSpPr>
          <p:nvPr/>
        </p:nvCxnSpPr>
        <p:spPr>
          <a:xfrm flipH="1">
            <a:off x="2074139" y="3148888"/>
            <a:ext cx="1230" cy="28976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F1562D68-7066-4B4B-CDF3-1CA0F045E28B}"/>
              </a:ext>
            </a:extLst>
          </p:cNvPr>
          <p:cNvCxnSpPr>
            <a:cxnSpLocks/>
            <a:stCxn id="49" idx="1"/>
            <a:endCxn id="32" idx="5"/>
          </p:cNvCxnSpPr>
          <p:nvPr/>
        </p:nvCxnSpPr>
        <p:spPr>
          <a:xfrm flipH="1" flipV="1">
            <a:off x="4163557" y="4210346"/>
            <a:ext cx="177284" cy="17318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CB9FAC0-A3BD-A6BD-744A-2929F527F9DC}"/>
              </a:ext>
            </a:extLst>
          </p:cNvPr>
          <p:cNvCxnSpPr>
            <a:cxnSpLocks/>
            <a:stCxn id="55" idx="0"/>
            <a:endCxn id="18" idx="4"/>
          </p:cNvCxnSpPr>
          <p:nvPr/>
        </p:nvCxnSpPr>
        <p:spPr>
          <a:xfrm flipV="1">
            <a:off x="2056402" y="4338650"/>
            <a:ext cx="17737" cy="33285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ussdiagramm: Verbinder 197">
            <a:extLst>
              <a:ext uri="{FF2B5EF4-FFF2-40B4-BE49-F238E27FC236}">
                <a16:creationId xmlns:a16="http://schemas.microsoft.com/office/drawing/2014/main" id="{7D361033-3A1E-01A1-48E7-47E1918648A5}"/>
              </a:ext>
            </a:extLst>
          </p:cNvPr>
          <p:cNvSpPr/>
          <p:nvPr/>
        </p:nvSpPr>
        <p:spPr>
          <a:xfrm>
            <a:off x="9559157" y="5558619"/>
            <a:ext cx="900000" cy="900000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EE</a:t>
            </a: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20F1A4C4-9DE6-9A26-1CCE-B3C02C380D1C}"/>
              </a:ext>
            </a:extLst>
          </p:cNvPr>
          <p:cNvSpPr/>
          <p:nvPr/>
        </p:nvSpPr>
        <p:spPr>
          <a:xfrm>
            <a:off x="2492240" y="2572709"/>
            <a:ext cx="900000" cy="905242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AT</a:t>
            </a:r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36B8EFCF-A627-F6A1-4A12-6218E3345D94}"/>
              </a:ext>
            </a:extLst>
          </p:cNvPr>
          <p:cNvSpPr/>
          <p:nvPr/>
        </p:nvSpPr>
        <p:spPr>
          <a:xfrm rot="21177155">
            <a:off x="2536785" y="4233869"/>
            <a:ext cx="900000" cy="90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AF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2A83CC4-3D4B-3168-5B3B-333698DEEC5C}"/>
              </a:ext>
            </a:extLst>
          </p:cNvPr>
          <p:cNvCxnSpPr>
            <a:cxnSpLocks/>
            <a:stCxn id="27" idx="1"/>
            <a:endCxn id="18" idx="5"/>
          </p:cNvCxnSpPr>
          <p:nvPr/>
        </p:nvCxnSpPr>
        <p:spPr>
          <a:xfrm flipH="1" flipV="1">
            <a:off x="2392337" y="4206848"/>
            <a:ext cx="239614" cy="20026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CCB51733-9466-FC7C-B49B-B8AB0B01495A}"/>
              </a:ext>
            </a:extLst>
          </p:cNvPr>
          <p:cNvSpPr/>
          <p:nvPr/>
        </p:nvSpPr>
        <p:spPr>
          <a:xfrm rot="414366">
            <a:off x="5564026" y="2052613"/>
            <a:ext cx="900000" cy="90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Es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0BC21AB6-C313-D891-EFCC-7BC7A10042D2}"/>
              </a:ext>
            </a:extLst>
          </p:cNvPr>
          <p:cNvSpPr/>
          <p:nvPr/>
        </p:nvSpPr>
        <p:spPr>
          <a:xfrm>
            <a:off x="6409044" y="3417374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Ergebnis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BC70ADC-5F7F-F678-7354-363AD465201C}"/>
              </a:ext>
            </a:extLst>
          </p:cNvPr>
          <p:cNvCxnSpPr>
            <a:cxnSpLocks/>
            <a:stCxn id="32" idx="6"/>
            <a:endCxn id="23" idx="2"/>
          </p:cNvCxnSpPr>
          <p:nvPr/>
        </p:nvCxnSpPr>
        <p:spPr>
          <a:xfrm flipV="1">
            <a:off x="4295359" y="3867374"/>
            <a:ext cx="2113685" cy="2477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C8997FBA-895F-0A66-5B8B-0ED4CFAB1003}"/>
              </a:ext>
            </a:extLst>
          </p:cNvPr>
          <p:cNvSpPr/>
          <p:nvPr/>
        </p:nvSpPr>
        <p:spPr>
          <a:xfrm>
            <a:off x="6398125" y="1275883"/>
            <a:ext cx="900000" cy="900000"/>
          </a:xfrm>
          <a:prstGeom prst="flowChartConnector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150" dirty="0">
                <a:solidFill>
                  <a:schemeClr val="tx1"/>
                </a:solidFill>
              </a:rPr>
              <a:t>Misserfolg</a:t>
            </a:r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2D4D3A92-6609-D2A3-F040-62B2D5B9E34B}"/>
              </a:ext>
            </a:extLst>
          </p:cNvPr>
          <p:cNvSpPr/>
          <p:nvPr/>
        </p:nvSpPr>
        <p:spPr>
          <a:xfrm>
            <a:off x="6377323" y="5558865"/>
            <a:ext cx="900000" cy="900000"/>
          </a:xfrm>
          <a:prstGeom prst="flowChartConnector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Erfolg</a:t>
            </a:r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AE98D99F-83B5-280E-5428-6833D7DAF029}"/>
              </a:ext>
            </a:extLst>
          </p:cNvPr>
          <p:cNvSpPr/>
          <p:nvPr/>
        </p:nvSpPr>
        <p:spPr>
          <a:xfrm>
            <a:off x="7453939" y="1755350"/>
            <a:ext cx="900000" cy="90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 err="1"/>
              <a:t>Eb</a:t>
            </a:r>
            <a:endParaRPr lang="de-DE" sz="1200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5F718E-6B7F-C393-6DA1-EBF7BCB4F3DA}"/>
              </a:ext>
            </a:extLst>
          </p:cNvPr>
          <p:cNvCxnSpPr>
            <a:cxnSpLocks/>
            <a:stCxn id="17" idx="7"/>
            <a:endCxn id="38" idx="3"/>
          </p:cNvCxnSpPr>
          <p:nvPr/>
        </p:nvCxnSpPr>
        <p:spPr>
          <a:xfrm flipV="1">
            <a:off x="6368176" y="2044081"/>
            <a:ext cx="161751" cy="180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23519B56-0FC5-8D02-98C0-9828428A426E}"/>
              </a:ext>
            </a:extLst>
          </p:cNvPr>
          <p:cNvCxnSpPr>
            <a:cxnSpLocks/>
            <a:stCxn id="40" idx="1"/>
            <a:endCxn id="38" idx="6"/>
          </p:cNvCxnSpPr>
          <p:nvPr/>
        </p:nvCxnSpPr>
        <p:spPr>
          <a:xfrm flipH="1" flipV="1">
            <a:off x="7298125" y="1725883"/>
            <a:ext cx="287616" cy="1612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ED3D45B-FE5A-6FFA-3960-34BB37D2EAEB}"/>
              </a:ext>
            </a:extLst>
          </p:cNvPr>
          <p:cNvCxnSpPr>
            <a:cxnSpLocks/>
            <a:stCxn id="23" idx="0"/>
            <a:endCxn id="38" idx="4"/>
          </p:cNvCxnSpPr>
          <p:nvPr/>
        </p:nvCxnSpPr>
        <p:spPr>
          <a:xfrm flipH="1" flipV="1">
            <a:off x="6848125" y="2175883"/>
            <a:ext cx="10919" cy="12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3A418A2-BDAC-466B-46C7-ADC6B52DF4C9}"/>
              </a:ext>
            </a:extLst>
          </p:cNvPr>
          <p:cNvCxnSpPr>
            <a:cxnSpLocks/>
            <a:stCxn id="23" idx="4"/>
            <a:endCxn id="39" idx="0"/>
          </p:cNvCxnSpPr>
          <p:nvPr/>
        </p:nvCxnSpPr>
        <p:spPr>
          <a:xfrm flipH="1">
            <a:off x="6827323" y="4317374"/>
            <a:ext cx="31721" cy="12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Verbinder: gekrümmt 236">
            <a:extLst>
              <a:ext uri="{FF2B5EF4-FFF2-40B4-BE49-F238E27FC236}">
                <a16:creationId xmlns:a16="http://schemas.microsoft.com/office/drawing/2014/main" id="{2F7AF322-D785-D814-7CAF-AD46AD62151F}"/>
              </a:ext>
            </a:extLst>
          </p:cNvPr>
          <p:cNvCxnSpPr>
            <a:cxnSpLocks/>
            <a:stCxn id="38" idx="2"/>
            <a:endCxn id="18" idx="2"/>
          </p:cNvCxnSpPr>
          <p:nvPr/>
        </p:nvCxnSpPr>
        <p:spPr>
          <a:xfrm rot="10800000" flipV="1">
            <a:off x="1624139" y="1725882"/>
            <a:ext cx="4773986" cy="2162767"/>
          </a:xfrm>
          <a:prstGeom prst="curvedConnector3">
            <a:avLst>
              <a:gd name="adj1" fmla="val 128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CDA0B90C-4CC8-388C-7C44-65DDE46AD5F1}"/>
              </a:ext>
            </a:extLst>
          </p:cNvPr>
          <p:cNvSpPr/>
          <p:nvPr/>
        </p:nvSpPr>
        <p:spPr>
          <a:xfrm>
            <a:off x="7447529" y="3458176"/>
            <a:ext cx="900000" cy="9000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EM</a:t>
            </a:r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638CE09E-E4F1-F308-408F-96E52A130124}"/>
              </a:ext>
            </a:extLst>
          </p:cNvPr>
          <p:cNvSpPr/>
          <p:nvPr/>
        </p:nvSpPr>
        <p:spPr>
          <a:xfrm>
            <a:off x="5535681" y="4746680"/>
            <a:ext cx="900000" cy="90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ES</a:t>
            </a: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5954E7D4-0493-F5AC-8F34-2160BD20070F}"/>
              </a:ext>
            </a:extLst>
          </p:cNvPr>
          <p:cNvSpPr/>
          <p:nvPr/>
        </p:nvSpPr>
        <p:spPr>
          <a:xfrm>
            <a:off x="7691582" y="5524236"/>
            <a:ext cx="900000" cy="96925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EB</a:t>
            </a:r>
          </a:p>
        </p:txBody>
      </p:sp>
      <p:cxnSp>
        <p:nvCxnSpPr>
          <p:cNvPr id="200" name="Gerade Verbindung mit Pfeil 199">
            <a:extLst>
              <a:ext uri="{FF2B5EF4-FFF2-40B4-BE49-F238E27FC236}">
                <a16:creationId xmlns:a16="http://schemas.microsoft.com/office/drawing/2014/main" id="{DA36154D-6DB8-A9E8-8CEB-879914DCDD0B}"/>
              </a:ext>
            </a:extLst>
          </p:cNvPr>
          <p:cNvCxnSpPr>
            <a:cxnSpLocks/>
            <a:stCxn id="20" idx="2"/>
            <a:endCxn id="39" idx="6"/>
          </p:cNvCxnSpPr>
          <p:nvPr/>
        </p:nvCxnSpPr>
        <p:spPr>
          <a:xfrm flipH="1">
            <a:off x="7277323" y="6008865"/>
            <a:ext cx="414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8819BFB-20D0-4338-1794-E90E595BF44B}"/>
              </a:ext>
            </a:extLst>
          </p:cNvPr>
          <p:cNvCxnSpPr>
            <a:cxnSpLocks/>
            <a:stCxn id="4" idx="5"/>
            <a:endCxn id="39" idx="1"/>
          </p:cNvCxnSpPr>
          <p:nvPr/>
        </p:nvCxnSpPr>
        <p:spPr>
          <a:xfrm>
            <a:off x="6303879" y="5514878"/>
            <a:ext cx="205246" cy="17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Verbinder: gekrümmt 235">
            <a:extLst>
              <a:ext uri="{FF2B5EF4-FFF2-40B4-BE49-F238E27FC236}">
                <a16:creationId xmlns:a16="http://schemas.microsoft.com/office/drawing/2014/main" id="{DFAF6FC6-3F0F-E7BA-A02E-0CF286DF8012}"/>
              </a:ext>
            </a:extLst>
          </p:cNvPr>
          <p:cNvCxnSpPr>
            <a:cxnSpLocks/>
            <a:stCxn id="39" idx="2"/>
            <a:endCxn id="18" idx="2"/>
          </p:cNvCxnSpPr>
          <p:nvPr/>
        </p:nvCxnSpPr>
        <p:spPr>
          <a:xfrm rot="10800000">
            <a:off x="1624139" y="3888651"/>
            <a:ext cx="4753184" cy="2120215"/>
          </a:xfrm>
          <a:prstGeom prst="curvedConnector3">
            <a:avLst>
              <a:gd name="adj1" fmla="val 1260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FDE813C-CFD5-8C19-1AE4-A573587E576E}"/>
              </a:ext>
            </a:extLst>
          </p:cNvPr>
          <p:cNvCxnSpPr>
            <a:stCxn id="20" idx="6"/>
            <a:endCxn id="198" idx="2"/>
          </p:cNvCxnSpPr>
          <p:nvPr/>
        </p:nvCxnSpPr>
        <p:spPr>
          <a:xfrm flipV="1">
            <a:off x="8591582" y="6008619"/>
            <a:ext cx="967575" cy="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F1A1D89B-A5EB-FCC5-3AAC-10048BCAB833}"/>
              </a:ext>
            </a:extLst>
          </p:cNvPr>
          <p:cNvCxnSpPr>
            <a:stCxn id="5" idx="5"/>
            <a:endCxn id="38" idx="1"/>
          </p:cNvCxnSpPr>
          <p:nvPr/>
        </p:nvCxnSpPr>
        <p:spPr>
          <a:xfrm>
            <a:off x="6245521" y="1233133"/>
            <a:ext cx="284406" cy="174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CDCE6F30-DE45-3D37-2556-74EF42190AAB}"/>
              </a:ext>
            </a:extLst>
          </p:cNvPr>
          <p:cNvCxnSpPr>
            <a:stCxn id="7" idx="6"/>
            <a:endCxn id="5" idx="2"/>
          </p:cNvCxnSpPr>
          <p:nvPr/>
        </p:nvCxnSpPr>
        <p:spPr>
          <a:xfrm>
            <a:off x="4459119" y="911824"/>
            <a:ext cx="1018204" cy="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 Verbindung mit Pfeil 300">
            <a:extLst>
              <a:ext uri="{FF2B5EF4-FFF2-40B4-BE49-F238E27FC236}">
                <a16:creationId xmlns:a16="http://schemas.microsoft.com/office/drawing/2014/main" id="{C53B4872-3D53-6E70-9DA5-5270CE1E8296}"/>
              </a:ext>
            </a:extLst>
          </p:cNvPr>
          <p:cNvCxnSpPr>
            <a:cxnSpLocks/>
            <a:stCxn id="15" idx="3"/>
            <a:endCxn id="18" idx="7"/>
          </p:cNvCxnSpPr>
          <p:nvPr/>
        </p:nvCxnSpPr>
        <p:spPr>
          <a:xfrm flipH="1">
            <a:off x="2392337" y="3345381"/>
            <a:ext cx="231705" cy="22507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krümmt 13">
            <a:extLst>
              <a:ext uri="{FF2B5EF4-FFF2-40B4-BE49-F238E27FC236}">
                <a16:creationId xmlns:a16="http://schemas.microsoft.com/office/drawing/2014/main" id="{35845D2B-C304-C825-9D13-EDC65443DA0A}"/>
              </a:ext>
            </a:extLst>
          </p:cNvPr>
          <p:cNvCxnSpPr>
            <a:cxnSpLocks/>
            <a:stCxn id="5" idx="6"/>
            <a:endCxn id="198" idx="0"/>
          </p:cNvCxnSpPr>
          <p:nvPr/>
        </p:nvCxnSpPr>
        <p:spPr>
          <a:xfrm>
            <a:off x="6377323" y="914935"/>
            <a:ext cx="3631834" cy="4643684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0A26BDC-FC0B-CCD9-95BD-D85DE691F903}"/>
              </a:ext>
            </a:extLst>
          </p:cNvPr>
          <p:cNvCxnSpPr>
            <a:cxnSpLocks/>
            <a:stCxn id="34" idx="4"/>
            <a:endCxn id="39" idx="7"/>
          </p:cNvCxnSpPr>
          <p:nvPr/>
        </p:nvCxnSpPr>
        <p:spPr>
          <a:xfrm flipH="1">
            <a:off x="7145521" y="4358176"/>
            <a:ext cx="752008" cy="13324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09AFD6A-97F3-DD3C-0A3E-62171CB29508}"/>
              </a:ext>
            </a:extLst>
          </p:cNvPr>
          <p:cNvCxnSpPr>
            <a:cxnSpLocks/>
            <a:stCxn id="38" idx="5"/>
            <a:endCxn id="34" idx="0"/>
          </p:cNvCxnSpPr>
          <p:nvPr/>
        </p:nvCxnSpPr>
        <p:spPr>
          <a:xfrm>
            <a:off x="7166323" y="2044081"/>
            <a:ext cx="731206" cy="1414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20C55BBE-9354-FE0B-2136-E59193A561D5}"/>
              </a:ext>
            </a:extLst>
          </p:cNvPr>
          <p:cNvSpPr/>
          <p:nvPr/>
        </p:nvSpPr>
        <p:spPr>
          <a:xfrm>
            <a:off x="1624139" y="3438650"/>
            <a:ext cx="900000" cy="90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Stand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483A398-6178-FE59-DE98-830A5B8893BF}"/>
              </a:ext>
            </a:extLst>
          </p:cNvPr>
          <p:cNvCxnSpPr>
            <a:cxnSpLocks/>
            <a:stCxn id="18" idx="6"/>
            <a:endCxn id="32" idx="2"/>
          </p:cNvCxnSpPr>
          <p:nvPr/>
        </p:nvCxnSpPr>
        <p:spPr>
          <a:xfrm>
            <a:off x="2524139" y="3888650"/>
            <a:ext cx="871220" cy="34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ussdiagramm: Verbinder 81">
            <a:extLst>
              <a:ext uri="{FF2B5EF4-FFF2-40B4-BE49-F238E27FC236}">
                <a16:creationId xmlns:a16="http://schemas.microsoft.com/office/drawing/2014/main" id="{4F59A785-01E9-B5B7-77DC-2AA345DF7558}"/>
              </a:ext>
            </a:extLst>
          </p:cNvPr>
          <p:cNvSpPr/>
          <p:nvPr/>
        </p:nvSpPr>
        <p:spPr>
          <a:xfrm rot="21424410">
            <a:off x="4147367" y="2561798"/>
            <a:ext cx="900000" cy="93878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Hb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D004015-D235-1B7B-6367-7CFB0124EEDD}"/>
              </a:ext>
            </a:extLst>
          </p:cNvPr>
          <p:cNvCxnSpPr>
            <a:cxnSpLocks/>
            <a:stCxn id="82" idx="3"/>
            <a:endCxn id="32" idx="7"/>
          </p:cNvCxnSpPr>
          <p:nvPr/>
        </p:nvCxnSpPr>
        <p:spPr>
          <a:xfrm flipH="1">
            <a:off x="4163557" y="3378916"/>
            <a:ext cx="132973" cy="1950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Verbinder 96">
            <a:extLst>
              <a:ext uri="{FF2B5EF4-FFF2-40B4-BE49-F238E27FC236}">
                <a16:creationId xmlns:a16="http://schemas.microsoft.com/office/drawing/2014/main" id="{61BCAA69-CB7C-CD4E-313B-5790C1DE7EB1}"/>
              </a:ext>
            </a:extLst>
          </p:cNvPr>
          <p:cNvSpPr/>
          <p:nvPr/>
        </p:nvSpPr>
        <p:spPr>
          <a:xfrm>
            <a:off x="3392241" y="1950104"/>
            <a:ext cx="900000" cy="90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HB</a:t>
            </a:r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D60F4ECC-4FD6-510E-C43E-209A4FEC907B}"/>
              </a:ext>
            </a:extLst>
          </p:cNvPr>
          <p:cNvSpPr/>
          <p:nvPr/>
        </p:nvSpPr>
        <p:spPr>
          <a:xfrm>
            <a:off x="3382589" y="4906076"/>
            <a:ext cx="900000" cy="90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/>
              <a:t>HS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EA07FE3-462D-B4E3-41A7-FAF126318E3E}"/>
              </a:ext>
            </a:extLst>
          </p:cNvPr>
          <p:cNvCxnSpPr>
            <a:stCxn id="97" idx="4"/>
            <a:endCxn id="32" idx="0"/>
          </p:cNvCxnSpPr>
          <p:nvPr/>
        </p:nvCxnSpPr>
        <p:spPr>
          <a:xfrm>
            <a:off x="3842241" y="2850104"/>
            <a:ext cx="3118" cy="5920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DF1A5B24-EB1F-E208-3DEB-F079152009C7}"/>
              </a:ext>
            </a:extLst>
          </p:cNvPr>
          <p:cNvCxnSpPr>
            <a:stCxn id="32" idx="4"/>
            <a:endCxn id="99" idx="0"/>
          </p:cNvCxnSpPr>
          <p:nvPr/>
        </p:nvCxnSpPr>
        <p:spPr>
          <a:xfrm flipH="1">
            <a:off x="3832589" y="4342148"/>
            <a:ext cx="12770" cy="56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5D4860DC-E412-2FC1-EA84-40632A97CF6B}"/>
              </a:ext>
            </a:extLst>
          </p:cNvPr>
          <p:cNvSpPr/>
          <p:nvPr/>
        </p:nvSpPr>
        <p:spPr>
          <a:xfrm rot="1141221">
            <a:off x="4952996" y="3961978"/>
            <a:ext cx="900000" cy="90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HR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C0726B3-8610-263D-1F47-B12E0386AA6A}"/>
              </a:ext>
            </a:extLst>
          </p:cNvPr>
          <p:cNvCxnSpPr>
            <a:cxnSpLocks/>
            <a:stCxn id="36" idx="2"/>
            <a:endCxn id="32" idx="6"/>
          </p:cNvCxnSpPr>
          <p:nvPr/>
        </p:nvCxnSpPr>
        <p:spPr>
          <a:xfrm flipH="1" flipV="1">
            <a:off x="4295359" y="3892148"/>
            <a:ext cx="682206" cy="373173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4EED18DD-6295-9AE1-9FF8-D532BBD5C9DF}"/>
              </a:ext>
            </a:extLst>
          </p:cNvPr>
          <p:cNvSpPr/>
          <p:nvPr/>
        </p:nvSpPr>
        <p:spPr>
          <a:xfrm rot="1040608">
            <a:off x="4099718" y="4332114"/>
            <a:ext cx="900000" cy="900000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 err="1"/>
              <a:t>Hs</a:t>
            </a:r>
            <a:endParaRPr lang="de-DE" sz="1200" dirty="0"/>
          </a:p>
        </p:txBody>
      </p:sp>
      <p:sp>
        <p:nvSpPr>
          <p:cNvPr id="62" name="Flussdiagramm: Verbinder 61">
            <a:extLst>
              <a:ext uri="{FF2B5EF4-FFF2-40B4-BE49-F238E27FC236}">
                <a16:creationId xmlns:a16="http://schemas.microsoft.com/office/drawing/2014/main" id="{7F3A6EE6-495A-CFC8-6757-45F6890F8B5F}"/>
              </a:ext>
            </a:extLst>
          </p:cNvPr>
          <p:cNvSpPr/>
          <p:nvPr/>
        </p:nvSpPr>
        <p:spPr>
          <a:xfrm rot="20633066">
            <a:off x="5062065" y="2875988"/>
            <a:ext cx="900000" cy="938787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HZ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42D8031-19AF-B7F5-3F6A-9859FE4541BC}"/>
              </a:ext>
            </a:extLst>
          </p:cNvPr>
          <p:cNvCxnSpPr>
            <a:cxnSpLocks/>
            <a:stCxn id="62" idx="2"/>
            <a:endCxn id="32" idx="6"/>
          </p:cNvCxnSpPr>
          <p:nvPr/>
        </p:nvCxnSpPr>
        <p:spPr>
          <a:xfrm flipH="1">
            <a:off x="4295359" y="3470291"/>
            <a:ext cx="784389" cy="421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32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7E4D39E2-047D-5C93-AEAB-DBA05D9F99E3}"/>
              </a:ext>
            </a:extLst>
          </p:cNvPr>
          <p:cNvGrpSpPr/>
          <p:nvPr/>
        </p:nvGrpSpPr>
        <p:grpSpPr>
          <a:xfrm>
            <a:off x="1553006" y="79039"/>
            <a:ext cx="8710068" cy="6414454"/>
            <a:chOff x="1553006" y="79039"/>
            <a:chExt cx="8710068" cy="6414454"/>
          </a:xfrm>
        </p:grpSpPr>
        <p:sp>
          <p:nvSpPr>
            <p:cNvPr id="5" name="Flussdiagramm: Verbinder 4">
              <a:extLst>
                <a:ext uri="{FF2B5EF4-FFF2-40B4-BE49-F238E27FC236}">
                  <a16:creationId xmlns:a16="http://schemas.microsoft.com/office/drawing/2014/main" id="{67809D88-791B-90B7-C1AF-D7EC545114FA}"/>
                </a:ext>
              </a:extLst>
            </p:cNvPr>
            <p:cNvSpPr/>
            <p:nvPr/>
          </p:nvSpPr>
          <p:spPr>
            <a:xfrm>
              <a:off x="5896863" y="101543"/>
              <a:ext cx="900000" cy="900000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MT</a:t>
              </a:r>
            </a:p>
          </p:txBody>
        </p:sp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3647126" y="79039"/>
              <a:ext cx="900000" cy="900000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AA</a:t>
              </a:r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3395359" y="3442148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Handlung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>
              <a:off x="1624139" y="219973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 rot="408876">
              <a:off x="1553006" y="466832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18" idx="0"/>
            </p:cNvCxnSpPr>
            <p:nvPr/>
          </p:nvCxnSpPr>
          <p:spPr>
            <a:xfrm>
              <a:off x="2074139" y="3099737"/>
              <a:ext cx="0" cy="33891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49" idx="1"/>
              <a:endCxn id="32" idx="5"/>
            </p:cNvCxnSpPr>
            <p:nvPr/>
          </p:nvCxnSpPr>
          <p:spPr>
            <a:xfrm flipH="1" flipV="1">
              <a:off x="4163557" y="4210346"/>
              <a:ext cx="177284" cy="17318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18" idx="4"/>
            </p:cNvCxnSpPr>
            <p:nvPr/>
          </p:nvCxnSpPr>
          <p:spPr>
            <a:xfrm flipV="1">
              <a:off x="2056402" y="4338650"/>
              <a:ext cx="17737" cy="33285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9363074" y="5558865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>
              <a:off x="2492240" y="2572709"/>
              <a:ext cx="900000" cy="90524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Ab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6" idx="1"/>
              <a:endCxn id="18" idx="5"/>
            </p:cNvCxnSpPr>
            <p:nvPr/>
          </p:nvCxnSpPr>
          <p:spPr>
            <a:xfrm flipH="1" flipV="1">
              <a:off x="2392337" y="4206848"/>
              <a:ext cx="228844" cy="23786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5909426" y="341737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4295359" y="3867374"/>
              <a:ext cx="1614067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5898507" y="1275883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5877705" y="5558865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74" idx="7"/>
              <a:endCxn id="38" idx="3"/>
            </p:cNvCxnSpPr>
            <p:nvPr/>
          </p:nvCxnSpPr>
          <p:spPr>
            <a:xfrm flipV="1">
              <a:off x="5856618" y="2044081"/>
              <a:ext cx="173691" cy="172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70" idx="2"/>
              <a:endCxn id="38" idx="6"/>
            </p:cNvCxnSpPr>
            <p:nvPr/>
          </p:nvCxnSpPr>
          <p:spPr>
            <a:xfrm flipH="1" flipV="1">
              <a:off x="6798507" y="1725883"/>
              <a:ext cx="366816" cy="4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6348507" y="2175883"/>
              <a:ext cx="10919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 flipH="1">
              <a:off x="6327705" y="4317374"/>
              <a:ext cx="31721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38" idx="2"/>
              <a:endCxn id="18" idx="2"/>
            </p:cNvCxnSpPr>
            <p:nvPr/>
          </p:nvCxnSpPr>
          <p:spPr>
            <a:xfrm rot="10800000" flipV="1">
              <a:off x="1624139" y="1725882"/>
              <a:ext cx="4274368" cy="2162767"/>
            </a:xfrm>
            <a:prstGeom prst="curvedConnector3">
              <a:avLst>
                <a:gd name="adj1" fmla="val 1254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CDA0B90C-4CC8-388C-7C44-65DDE46AD5F1}"/>
                </a:ext>
              </a:extLst>
            </p:cNvPr>
            <p:cNvSpPr/>
            <p:nvPr/>
          </p:nvSpPr>
          <p:spPr>
            <a:xfrm>
              <a:off x="6947911" y="3458176"/>
              <a:ext cx="900000" cy="900000"/>
            </a:xfrm>
            <a:prstGeom prst="flowChartConnector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EM</a:t>
              </a:r>
            </a:p>
          </p:txBody>
        </p: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5036063" y="4746680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7191964" y="5524236"/>
              <a:ext cx="900000" cy="96925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2"/>
              <a:endCxn id="39" idx="6"/>
            </p:cNvCxnSpPr>
            <p:nvPr/>
          </p:nvCxnSpPr>
          <p:spPr>
            <a:xfrm flipH="1">
              <a:off x="6777705" y="6008865"/>
              <a:ext cx="4142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5"/>
              <a:endCxn id="39" idx="1"/>
            </p:cNvCxnSpPr>
            <p:nvPr/>
          </p:nvCxnSpPr>
          <p:spPr>
            <a:xfrm>
              <a:off x="5804261" y="5514878"/>
              <a:ext cx="205246" cy="17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39" idx="2"/>
              <a:endCxn id="18" idx="2"/>
            </p:cNvCxnSpPr>
            <p:nvPr/>
          </p:nvCxnSpPr>
          <p:spPr>
            <a:xfrm rot="10800000">
              <a:off x="1624139" y="3888651"/>
              <a:ext cx="4253566" cy="2120215"/>
            </a:xfrm>
            <a:prstGeom prst="curvedConnector3">
              <a:avLst>
                <a:gd name="adj1" fmla="val 129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BFDE813C-CFD5-8C19-1AE4-A573587E576E}"/>
                </a:ext>
              </a:extLst>
            </p:cNvPr>
            <p:cNvCxnSpPr>
              <a:stCxn id="20" idx="6"/>
              <a:endCxn id="198" idx="2"/>
            </p:cNvCxnSpPr>
            <p:nvPr/>
          </p:nvCxnSpPr>
          <p:spPr>
            <a:xfrm>
              <a:off x="8091964" y="6008865"/>
              <a:ext cx="1271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mit Pfeil 267">
              <a:extLst>
                <a:ext uri="{FF2B5EF4-FFF2-40B4-BE49-F238E27FC236}">
                  <a16:creationId xmlns:a16="http://schemas.microsoft.com/office/drawing/2014/main" id="{F1A1D89B-A5EB-FCC5-3AAC-10048BCAB833}"/>
                </a:ext>
              </a:extLst>
            </p:cNvPr>
            <p:cNvCxnSpPr>
              <a:cxnSpLocks/>
              <a:stCxn id="5" idx="4"/>
              <a:endCxn id="38" idx="0"/>
            </p:cNvCxnSpPr>
            <p:nvPr/>
          </p:nvCxnSpPr>
          <p:spPr>
            <a:xfrm>
              <a:off x="6346863" y="1001543"/>
              <a:ext cx="1644" cy="2743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 Verbindung mit Pfeil 270">
              <a:extLst>
                <a:ext uri="{FF2B5EF4-FFF2-40B4-BE49-F238E27FC236}">
                  <a16:creationId xmlns:a16="http://schemas.microsoft.com/office/drawing/2014/main" id="{CDCE6F30-DE45-3D37-2556-74EF42190AAB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4547126" y="529039"/>
              <a:ext cx="1349737" cy="22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3"/>
              <a:endCxn id="18" idx="7"/>
            </p:cNvCxnSpPr>
            <p:nvPr/>
          </p:nvCxnSpPr>
          <p:spPr>
            <a:xfrm flipH="1">
              <a:off x="2392337" y="3345381"/>
              <a:ext cx="231705" cy="22507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Verbinder: gekrümmt 13">
              <a:extLst>
                <a:ext uri="{FF2B5EF4-FFF2-40B4-BE49-F238E27FC236}">
                  <a16:creationId xmlns:a16="http://schemas.microsoft.com/office/drawing/2014/main" id="{35845D2B-C304-C825-9D13-EDC65443DA0A}"/>
                </a:ext>
              </a:extLst>
            </p:cNvPr>
            <p:cNvCxnSpPr>
              <a:cxnSpLocks/>
              <a:stCxn id="5" idx="6"/>
              <a:endCxn id="198" idx="0"/>
            </p:cNvCxnSpPr>
            <p:nvPr/>
          </p:nvCxnSpPr>
          <p:spPr>
            <a:xfrm>
              <a:off x="6796863" y="551543"/>
              <a:ext cx="3016211" cy="5007322"/>
            </a:xfrm>
            <a:prstGeom prst="curved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A0A26BDC-FC0B-CCD9-95BD-D85DE691F903}"/>
                </a:ext>
              </a:extLst>
            </p:cNvPr>
            <p:cNvCxnSpPr>
              <a:cxnSpLocks/>
              <a:stCxn id="34" idx="4"/>
              <a:endCxn id="39" idx="7"/>
            </p:cNvCxnSpPr>
            <p:nvPr/>
          </p:nvCxnSpPr>
          <p:spPr>
            <a:xfrm flipH="1">
              <a:off x="6645903" y="4358176"/>
              <a:ext cx="752008" cy="1332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09AFD6A-97F3-DD3C-0A3E-62171CB29508}"/>
                </a:ext>
              </a:extLst>
            </p:cNvPr>
            <p:cNvCxnSpPr>
              <a:cxnSpLocks/>
              <a:stCxn id="38" idx="5"/>
              <a:endCxn id="34" idx="0"/>
            </p:cNvCxnSpPr>
            <p:nvPr/>
          </p:nvCxnSpPr>
          <p:spPr>
            <a:xfrm>
              <a:off x="6666705" y="2044081"/>
              <a:ext cx="731206" cy="14140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20C55BBE-9354-FE0B-2136-E59193A561D5}"/>
                </a:ext>
              </a:extLst>
            </p:cNvPr>
            <p:cNvSpPr/>
            <p:nvPr/>
          </p:nvSpPr>
          <p:spPr>
            <a:xfrm>
              <a:off x="1624139" y="3438650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483A398-6178-FE59-DE98-830A5B8893BF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>
              <a:off x="2524139" y="3888650"/>
              <a:ext cx="871220" cy="34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4F59A785-01E9-B5B7-77DC-2AA345DF7558}"/>
                </a:ext>
              </a:extLst>
            </p:cNvPr>
            <p:cNvSpPr/>
            <p:nvPr/>
          </p:nvSpPr>
          <p:spPr>
            <a:xfrm rot="21424410">
              <a:off x="4147367" y="2561798"/>
              <a:ext cx="900000" cy="93878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Hb</a:t>
              </a:r>
            </a:p>
          </p:txBody>
        </p: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CD004015-D235-1B7B-6367-7CFB0124EEDD}"/>
                </a:ext>
              </a:extLst>
            </p:cNvPr>
            <p:cNvCxnSpPr>
              <a:cxnSpLocks/>
              <a:stCxn id="82" idx="3"/>
              <a:endCxn id="32" idx="7"/>
            </p:cNvCxnSpPr>
            <p:nvPr/>
          </p:nvCxnSpPr>
          <p:spPr>
            <a:xfrm flipH="1">
              <a:off x="4163557" y="3378916"/>
              <a:ext cx="132973" cy="19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61BCAA69-CB7C-CD4E-313B-5790C1DE7EB1}"/>
                </a:ext>
              </a:extLst>
            </p:cNvPr>
            <p:cNvSpPr/>
            <p:nvPr/>
          </p:nvSpPr>
          <p:spPr>
            <a:xfrm>
              <a:off x="3392241" y="195010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D60F4ECC-4FD6-510E-C43E-209A4FEC907B}"/>
                </a:ext>
              </a:extLst>
            </p:cNvPr>
            <p:cNvSpPr/>
            <p:nvPr/>
          </p:nvSpPr>
          <p:spPr>
            <a:xfrm>
              <a:off x="3382589" y="4906076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HS</a:t>
              </a:r>
            </a:p>
          </p:txBody>
        </p: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2EA07FE3-462D-B4E3-41A7-FAF126318E3E}"/>
                </a:ext>
              </a:extLst>
            </p:cNvPr>
            <p:cNvCxnSpPr>
              <a:stCxn id="97" idx="4"/>
              <a:endCxn id="32" idx="0"/>
            </p:cNvCxnSpPr>
            <p:nvPr/>
          </p:nvCxnSpPr>
          <p:spPr>
            <a:xfrm>
              <a:off x="3842241" y="2850104"/>
              <a:ext cx="3118" cy="592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DF1A5B24-EB1F-E208-3DEB-F079152009C7}"/>
                </a:ext>
              </a:extLst>
            </p:cNvPr>
            <p:cNvCxnSpPr>
              <a:stCxn id="32" idx="4"/>
              <a:endCxn id="99" idx="0"/>
            </p:cNvCxnSpPr>
            <p:nvPr/>
          </p:nvCxnSpPr>
          <p:spPr>
            <a:xfrm flipH="1">
              <a:off x="3832589" y="4342148"/>
              <a:ext cx="12770" cy="563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4EED18DD-6295-9AE1-9FF8-D532BBD5C9DF}"/>
                </a:ext>
              </a:extLst>
            </p:cNvPr>
            <p:cNvSpPr/>
            <p:nvPr/>
          </p:nvSpPr>
          <p:spPr>
            <a:xfrm rot="1040608">
              <a:off x="4099718" y="433211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Hs</a:t>
              </a:r>
              <a:endParaRPr lang="de-DE" sz="1200" dirty="0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35FF54A2-99EF-2E0F-CD74-3B1F24959D93}"/>
                </a:ext>
              </a:extLst>
            </p:cNvPr>
            <p:cNvSpPr/>
            <p:nvPr/>
          </p:nvSpPr>
          <p:spPr>
            <a:xfrm rot="21315057">
              <a:off x="2514631" y="4285477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70204013-BA2D-6FDE-DB61-F51FCED26886}"/>
                </a:ext>
              </a:extLst>
            </p:cNvPr>
            <p:cNvSpPr/>
            <p:nvPr/>
          </p:nvSpPr>
          <p:spPr>
            <a:xfrm rot="21394874">
              <a:off x="7164522" y="125360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8AF3A2EB-4AE6-2656-5F89-9B3178C9AC8A}"/>
                </a:ext>
              </a:extLst>
            </p:cNvPr>
            <p:cNvSpPr/>
            <p:nvPr/>
          </p:nvSpPr>
          <p:spPr>
            <a:xfrm rot="20949650">
              <a:off x="5153935" y="213918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Eb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747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522876B7-1417-9FC5-29C8-C6CB04E0CFB7}"/>
              </a:ext>
            </a:extLst>
          </p:cNvPr>
          <p:cNvGrpSpPr/>
          <p:nvPr/>
        </p:nvGrpSpPr>
        <p:grpSpPr>
          <a:xfrm>
            <a:off x="649503" y="114908"/>
            <a:ext cx="10271073" cy="6343957"/>
            <a:chOff x="649503" y="114908"/>
            <a:chExt cx="10271073" cy="6343957"/>
          </a:xfrm>
        </p:grpSpPr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6992016" y="114908"/>
              <a:ext cx="900000" cy="907879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4488868" y="3442148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Handlung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>
              <a:off x="1624139" y="219973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 rot="408876">
              <a:off x="1553006" y="466832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18" idx="0"/>
            </p:cNvCxnSpPr>
            <p:nvPr/>
          </p:nvCxnSpPr>
          <p:spPr>
            <a:xfrm>
              <a:off x="2074139" y="3099737"/>
              <a:ext cx="0" cy="33891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49" idx="1"/>
              <a:endCxn id="32" idx="5"/>
            </p:cNvCxnSpPr>
            <p:nvPr/>
          </p:nvCxnSpPr>
          <p:spPr>
            <a:xfrm flipH="1" flipV="1">
              <a:off x="5257066" y="4210346"/>
              <a:ext cx="177284" cy="17318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18" idx="4"/>
            </p:cNvCxnSpPr>
            <p:nvPr/>
          </p:nvCxnSpPr>
          <p:spPr>
            <a:xfrm flipV="1">
              <a:off x="2056402" y="4338650"/>
              <a:ext cx="17737" cy="33285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10020576" y="5558865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>
              <a:off x="2492240" y="2572709"/>
              <a:ext cx="900000" cy="90524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AdB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6" idx="1"/>
              <a:endCxn id="18" idx="5"/>
            </p:cNvCxnSpPr>
            <p:nvPr/>
          </p:nvCxnSpPr>
          <p:spPr>
            <a:xfrm flipH="1" flipV="1">
              <a:off x="2392337" y="4206848"/>
              <a:ext cx="228844" cy="23786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7002935" y="341737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5388868" y="3867374"/>
              <a:ext cx="1614067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6992016" y="1275883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6971214" y="5558865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74" idx="7"/>
              <a:endCxn id="38" idx="3"/>
            </p:cNvCxnSpPr>
            <p:nvPr/>
          </p:nvCxnSpPr>
          <p:spPr>
            <a:xfrm flipV="1">
              <a:off x="6950127" y="2044081"/>
              <a:ext cx="173691" cy="172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70" idx="2"/>
              <a:endCxn id="38" idx="6"/>
            </p:cNvCxnSpPr>
            <p:nvPr/>
          </p:nvCxnSpPr>
          <p:spPr>
            <a:xfrm flipH="1" flipV="1">
              <a:off x="7892016" y="1725883"/>
              <a:ext cx="366816" cy="4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7442016" y="2175883"/>
              <a:ext cx="10919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 flipH="1">
              <a:off x="7421214" y="4317374"/>
              <a:ext cx="31721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38" idx="2"/>
              <a:endCxn id="18" idx="2"/>
            </p:cNvCxnSpPr>
            <p:nvPr/>
          </p:nvCxnSpPr>
          <p:spPr>
            <a:xfrm rot="10800000" flipV="1">
              <a:off x="1624140" y="1725882"/>
              <a:ext cx="5367877" cy="2162767"/>
            </a:xfrm>
            <a:prstGeom prst="curvedConnector3">
              <a:avLst>
                <a:gd name="adj1" fmla="val 1223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6129572" y="4746680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8285473" y="5558865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2"/>
              <a:endCxn id="39" idx="6"/>
            </p:cNvCxnSpPr>
            <p:nvPr/>
          </p:nvCxnSpPr>
          <p:spPr>
            <a:xfrm flipH="1">
              <a:off x="7871214" y="6008865"/>
              <a:ext cx="4142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5"/>
              <a:endCxn id="39" idx="1"/>
            </p:cNvCxnSpPr>
            <p:nvPr/>
          </p:nvCxnSpPr>
          <p:spPr>
            <a:xfrm>
              <a:off x="6897770" y="5514878"/>
              <a:ext cx="205246" cy="17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39" idx="2"/>
              <a:endCxn id="18" idx="2"/>
            </p:cNvCxnSpPr>
            <p:nvPr/>
          </p:nvCxnSpPr>
          <p:spPr>
            <a:xfrm rot="10800000">
              <a:off x="1624140" y="3888651"/>
              <a:ext cx="5347075" cy="2120215"/>
            </a:xfrm>
            <a:prstGeom prst="curvedConnector3">
              <a:avLst>
                <a:gd name="adj1" fmla="val 123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BFDE813C-CFD5-8C19-1AE4-A573587E576E}"/>
                </a:ext>
              </a:extLst>
            </p:cNvPr>
            <p:cNvCxnSpPr>
              <a:cxnSpLocks/>
              <a:stCxn id="20" idx="6"/>
              <a:endCxn id="198" idx="2"/>
            </p:cNvCxnSpPr>
            <p:nvPr/>
          </p:nvCxnSpPr>
          <p:spPr>
            <a:xfrm>
              <a:off x="9185473" y="6008865"/>
              <a:ext cx="835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3"/>
              <a:endCxn id="18" idx="7"/>
            </p:cNvCxnSpPr>
            <p:nvPr/>
          </p:nvCxnSpPr>
          <p:spPr>
            <a:xfrm flipH="1">
              <a:off x="2392337" y="3345381"/>
              <a:ext cx="231705" cy="22507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A0A26BDC-FC0B-CCD9-95BD-D85DE691F903}"/>
                </a:ext>
              </a:extLst>
            </p:cNvPr>
            <p:cNvCxnSpPr>
              <a:cxnSpLocks/>
              <a:stCxn id="44" idx="4"/>
              <a:endCxn id="39" idx="7"/>
            </p:cNvCxnSpPr>
            <p:nvPr/>
          </p:nvCxnSpPr>
          <p:spPr>
            <a:xfrm flipH="1">
              <a:off x="7739412" y="4373676"/>
              <a:ext cx="733627" cy="13169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09AFD6A-97F3-DD3C-0A3E-62171CB29508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>
            <a:xfrm>
              <a:off x="7760214" y="2044081"/>
              <a:ext cx="712825" cy="14295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20C55BBE-9354-FE0B-2136-E59193A561D5}"/>
                </a:ext>
              </a:extLst>
            </p:cNvPr>
            <p:cNvSpPr/>
            <p:nvPr/>
          </p:nvSpPr>
          <p:spPr>
            <a:xfrm>
              <a:off x="1624139" y="3438650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483A398-6178-FE59-DE98-830A5B8893BF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>
              <a:off x="2524139" y="3888650"/>
              <a:ext cx="1964729" cy="34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4F59A785-01E9-B5B7-77DC-2AA345DF7558}"/>
                </a:ext>
              </a:extLst>
            </p:cNvPr>
            <p:cNvSpPr/>
            <p:nvPr/>
          </p:nvSpPr>
          <p:spPr>
            <a:xfrm rot="21424410">
              <a:off x="5240876" y="2561798"/>
              <a:ext cx="900000" cy="93878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HdB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CD004015-D235-1B7B-6367-7CFB0124EEDD}"/>
                </a:ext>
              </a:extLst>
            </p:cNvPr>
            <p:cNvCxnSpPr>
              <a:cxnSpLocks/>
              <a:stCxn id="82" idx="3"/>
              <a:endCxn id="32" idx="7"/>
            </p:cNvCxnSpPr>
            <p:nvPr/>
          </p:nvCxnSpPr>
          <p:spPr>
            <a:xfrm flipH="1">
              <a:off x="5257066" y="3378916"/>
              <a:ext cx="132973" cy="19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61BCAA69-CB7C-CD4E-313B-5790C1DE7EB1}"/>
                </a:ext>
              </a:extLst>
            </p:cNvPr>
            <p:cNvSpPr/>
            <p:nvPr/>
          </p:nvSpPr>
          <p:spPr>
            <a:xfrm>
              <a:off x="4478132" y="1950762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D60F4ECC-4FD6-510E-C43E-209A4FEC907B}"/>
                </a:ext>
              </a:extLst>
            </p:cNvPr>
            <p:cNvSpPr/>
            <p:nvPr/>
          </p:nvSpPr>
          <p:spPr>
            <a:xfrm>
              <a:off x="4476098" y="4906076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Hs</a:t>
              </a:r>
              <a:endParaRPr lang="de-DE" sz="1200" dirty="0"/>
            </a:p>
          </p:txBody>
        </p: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2EA07FE3-462D-B4E3-41A7-FAF126318E3E}"/>
                </a:ext>
              </a:extLst>
            </p:cNvPr>
            <p:cNvCxnSpPr>
              <a:cxnSpLocks/>
              <a:stCxn id="97" idx="4"/>
              <a:endCxn id="32" idx="0"/>
            </p:cNvCxnSpPr>
            <p:nvPr/>
          </p:nvCxnSpPr>
          <p:spPr>
            <a:xfrm>
              <a:off x="4928132" y="2850762"/>
              <a:ext cx="10736" cy="591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DF1A5B24-EB1F-E208-3DEB-F079152009C7}"/>
                </a:ext>
              </a:extLst>
            </p:cNvPr>
            <p:cNvCxnSpPr>
              <a:cxnSpLocks/>
              <a:stCxn id="32" idx="4"/>
              <a:endCxn id="99" idx="0"/>
            </p:cNvCxnSpPr>
            <p:nvPr/>
          </p:nvCxnSpPr>
          <p:spPr>
            <a:xfrm flipH="1">
              <a:off x="4926098" y="4342148"/>
              <a:ext cx="12770" cy="563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4EED18DD-6295-9AE1-9FF8-D532BBD5C9DF}"/>
                </a:ext>
              </a:extLst>
            </p:cNvPr>
            <p:cNvSpPr/>
            <p:nvPr/>
          </p:nvSpPr>
          <p:spPr>
            <a:xfrm rot="1040608">
              <a:off x="5193227" y="433211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HdS</a:t>
              </a:r>
              <a:endParaRPr lang="de-DE" sz="1200" dirty="0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35FF54A2-99EF-2E0F-CD74-3B1F24959D93}"/>
                </a:ext>
              </a:extLst>
            </p:cNvPr>
            <p:cNvSpPr/>
            <p:nvPr/>
          </p:nvSpPr>
          <p:spPr>
            <a:xfrm rot="21315057">
              <a:off x="2514631" y="4285477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AdS</a:t>
              </a:r>
              <a:endParaRPr lang="de-DE" sz="1200" dirty="0"/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70204013-BA2D-6FDE-DB61-F51FCED26886}"/>
                </a:ext>
              </a:extLst>
            </p:cNvPr>
            <p:cNvSpPr/>
            <p:nvPr/>
          </p:nvSpPr>
          <p:spPr>
            <a:xfrm rot="21394874">
              <a:off x="8258031" y="125360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8AF3A2EB-4AE6-2656-5F89-9B3178C9AC8A}"/>
                </a:ext>
              </a:extLst>
            </p:cNvPr>
            <p:cNvSpPr/>
            <p:nvPr/>
          </p:nvSpPr>
          <p:spPr>
            <a:xfrm rot="20949650">
              <a:off x="6247444" y="213918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Eb</a:t>
              </a:r>
              <a:endParaRPr lang="de-DE" sz="1200" dirty="0"/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14367174-5E5E-C477-A7F8-B92857DB557D}"/>
                </a:ext>
              </a:extLst>
            </p:cNvPr>
            <p:cNvSpPr/>
            <p:nvPr/>
          </p:nvSpPr>
          <p:spPr>
            <a:xfrm>
              <a:off x="654775" y="258918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0D152-64BE-8E49-E18F-66F6D01E6608}"/>
                </a:ext>
              </a:extLst>
            </p:cNvPr>
            <p:cNvCxnSpPr>
              <a:cxnSpLocks/>
              <a:stCxn id="6" idx="5"/>
              <a:endCxn id="18" idx="1"/>
            </p:cNvCxnSpPr>
            <p:nvPr/>
          </p:nvCxnSpPr>
          <p:spPr>
            <a:xfrm>
              <a:off x="1422973" y="3357382"/>
              <a:ext cx="332968" cy="21307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5B3349E2-B8AE-7CCF-DD1B-099F268BD611}"/>
                </a:ext>
              </a:extLst>
            </p:cNvPr>
            <p:cNvSpPr/>
            <p:nvPr/>
          </p:nvSpPr>
          <p:spPr>
            <a:xfrm rot="408876">
              <a:off x="649503" y="422150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DE17A30-C939-AFE7-1358-0C0873C4A78A}"/>
                </a:ext>
              </a:extLst>
            </p:cNvPr>
            <p:cNvCxnSpPr>
              <a:cxnSpLocks/>
              <a:stCxn id="13" idx="7"/>
              <a:endCxn id="18" idx="3"/>
            </p:cNvCxnSpPr>
            <p:nvPr/>
          </p:nvCxnSpPr>
          <p:spPr>
            <a:xfrm flipV="1">
              <a:off x="1453209" y="4206848"/>
              <a:ext cx="302732" cy="18646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54C313B5-53AC-7C4B-AAED-BD0A8D4734CD}"/>
                </a:ext>
              </a:extLst>
            </p:cNvPr>
            <p:cNvSpPr/>
            <p:nvPr/>
          </p:nvSpPr>
          <p:spPr>
            <a:xfrm>
              <a:off x="3562664" y="2605204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339E68A-4117-2DDD-2593-C3A31E4510DE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4330862" y="3373402"/>
              <a:ext cx="289808" cy="2005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0ACC84CD-640A-D610-D7EF-FDD03A6DFAE3}"/>
                </a:ext>
              </a:extLst>
            </p:cNvPr>
            <p:cNvSpPr/>
            <p:nvPr/>
          </p:nvSpPr>
          <p:spPr>
            <a:xfrm>
              <a:off x="3628215" y="427340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HS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5AF0489-9840-83F2-976E-05EA0DAB4671}"/>
                </a:ext>
              </a:extLst>
            </p:cNvPr>
            <p:cNvCxnSpPr>
              <a:cxnSpLocks/>
              <a:stCxn id="40" idx="7"/>
              <a:endCxn id="32" idx="3"/>
            </p:cNvCxnSpPr>
            <p:nvPr/>
          </p:nvCxnSpPr>
          <p:spPr>
            <a:xfrm flipV="1">
              <a:off x="4396413" y="4210346"/>
              <a:ext cx="224257" cy="1948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9B648282-41FA-E0EE-7114-4E7D5FBAED46}"/>
                </a:ext>
              </a:extLst>
            </p:cNvPr>
            <p:cNvSpPr/>
            <p:nvPr/>
          </p:nvSpPr>
          <p:spPr>
            <a:xfrm>
              <a:off x="8023039" y="3473676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EdB</a:t>
              </a:r>
              <a:endParaRPr lang="de-DE" sz="1200" dirty="0"/>
            </a:p>
          </p:txBody>
        </p:sp>
        <p:sp>
          <p:nvSpPr>
            <p:cNvPr id="53" name="Flussdiagramm: Verbinder 52">
              <a:extLst>
                <a:ext uri="{FF2B5EF4-FFF2-40B4-BE49-F238E27FC236}">
                  <a16:creationId xmlns:a16="http://schemas.microsoft.com/office/drawing/2014/main" id="{7379B700-A095-7159-56C0-FC68E1D44D7C}"/>
                </a:ext>
              </a:extLst>
            </p:cNvPr>
            <p:cNvSpPr/>
            <p:nvPr/>
          </p:nvSpPr>
          <p:spPr>
            <a:xfrm>
              <a:off x="8988775" y="351028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EdS</a:t>
              </a:r>
              <a:endParaRPr lang="de-DE" sz="1200" dirty="0"/>
            </a:p>
          </p:txBody>
        </p: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9F6E71EB-C03B-DE2B-7456-86F72D044F19}"/>
                </a:ext>
              </a:extLst>
            </p:cNvPr>
            <p:cNvCxnSpPr>
              <a:cxnSpLocks/>
              <a:stCxn id="38" idx="5"/>
              <a:endCxn id="53" idx="1"/>
            </p:cNvCxnSpPr>
            <p:nvPr/>
          </p:nvCxnSpPr>
          <p:spPr>
            <a:xfrm>
              <a:off x="7760214" y="2044081"/>
              <a:ext cx="1360363" cy="159800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4AA20DAF-8239-A1F2-C133-243F5F2602B2}"/>
                </a:ext>
              </a:extLst>
            </p:cNvPr>
            <p:cNvCxnSpPr>
              <a:cxnSpLocks/>
              <a:stCxn id="53" idx="3"/>
              <a:endCxn id="39" idx="7"/>
            </p:cNvCxnSpPr>
            <p:nvPr/>
          </p:nvCxnSpPr>
          <p:spPr>
            <a:xfrm flipH="1">
              <a:off x="7739412" y="4278481"/>
              <a:ext cx="1381165" cy="14121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Verbinder: gekrümmt 86">
              <a:extLst>
                <a:ext uri="{FF2B5EF4-FFF2-40B4-BE49-F238E27FC236}">
                  <a16:creationId xmlns:a16="http://schemas.microsoft.com/office/drawing/2014/main" id="{177D330F-448D-8F8A-E894-B9AEDE1F795E}"/>
                </a:ext>
              </a:extLst>
            </p:cNvPr>
            <p:cNvCxnSpPr>
              <a:stCxn id="7" idx="2"/>
              <a:endCxn id="18" idx="2"/>
            </p:cNvCxnSpPr>
            <p:nvPr/>
          </p:nvCxnSpPr>
          <p:spPr>
            <a:xfrm rot="10800000" flipV="1">
              <a:off x="1624140" y="568848"/>
              <a:ext cx="5367877" cy="3319802"/>
            </a:xfrm>
            <a:prstGeom prst="curvedConnector3">
              <a:avLst>
                <a:gd name="adj1" fmla="val 1291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68167F1-2B84-4355-D94C-55FA8C3CA964}"/>
                </a:ext>
              </a:extLst>
            </p:cNvPr>
            <p:cNvCxnSpPr>
              <a:stCxn id="7" idx="4"/>
              <a:endCxn id="38" idx="0"/>
            </p:cNvCxnSpPr>
            <p:nvPr/>
          </p:nvCxnSpPr>
          <p:spPr>
            <a:xfrm>
              <a:off x="7442016" y="1022787"/>
              <a:ext cx="0" cy="25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695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504646C-DC1F-A742-0D5E-15345B9454C8}"/>
              </a:ext>
            </a:extLst>
          </p:cNvPr>
          <p:cNvGrpSpPr/>
          <p:nvPr/>
        </p:nvGrpSpPr>
        <p:grpSpPr>
          <a:xfrm>
            <a:off x="1205681" y="190324"/>
            <a:ext cx="10271073" cy="6343957"/>
            <a:chOff x="1205681" y="190324"/>
            <a:chExt cx="10271073" cy="6343957"/>
          </a:xfrm>
        </p:grpSpPr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4D4C25D-8535-4678-50B3-D2DA7470AAE4}"/>
                </a:ext>
              </a:extLst>
            </p:cNvPr>
            <p:cNvSpPr>
              <a:spLocks/>
            </p:cNvSpPr>
            <p:nvPr/>
          </p:nvSpPr>
          <p:spPr>
            <a:xfrm>
              <a:off x="7548194" y="190324"/>
              <a:ext cx="900000" cy="907879"/>
            </a:xfrm>
            <a:prstGeom prst="flowChartConnector">
              <a:avLst/>
            </a:prstGeom>
            <a:ln/>
            <a:effectLst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0</a:t>
              </a:r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5045046" y="351756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Handlung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>
              <a:off x="2180317" y="227515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 rot="408876">
              <a:off x="2109184" y="4743739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18" idx="0"/>
            </p:cNvCxnSpPr>
            <p:nvPr/>
          </p:nvCxnSpPr>
          <p:spPr>
            <a:xfrm>
              <a:off x="2630317" y="3175153"/>
              <a:ext cx="0" cy="33891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49" idx="1"/>
              <a:endCxn id="32" idx="5"/>
            </p:cNvCxnSpPr>
            <p:nvPr/>
          </p:nvCxnSpPr>
          <p:spPr>
            <a:xfrm flipH="1" flipV="1">
              <a:off x="5813244" y="4285762"/>
              <a:ext cx="177284" cy="17318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18" idx="4"/>
            </p:cNvCxnSpPr>
            <p:nvPr/>
          </p:nvCxnSpPr>
          <p:spPr>
            <a:xfrm flipV="1">
              <a:off x="2612580" y="4414066"/>
              <a:ext cx="17737" cy="332852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lussdiagramm: Verbinder 197">
              <a:extLst>
                <a:ext uri="{FF2B5EF4-FFF2-40B4-BE49-F238E27FC236}">
                  <a16:creationId xmlns:a16="http://schemas.microsoft.com/office/drawing/2014/main" id="{7D361033-3A1E-01A1-48E7-47E1918648A5}"/>
                </a:ext>
              </a:extLst>
            </p:cNvPr>
            <p:cNvSpPr/>
            <p:nvPr/>
          </p:nvSpPr>
          <p:spPr>
            <a:xfrm>
              <a:off x="10576754" y="5634281"/>
              <a:ext cx="900000" cy="900000"/>
            </a:xfrm>
            <a:prstGeom prst="flowChartConnector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EE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>
              <a:off x="3048418" y="2648125"/>
              <a:ext cx="900000" cy="90524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AdB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6" idx="1"/>
              <a:endCxn id="18" idx="5"/>
            </p:cNvCxnSpPr>
            <p:nvPr/>
          </p:nvCxnSpPr>
          <p:spPr>
            <a:xfrm flipH="1" flipV="1">
              <a:off x="2948515" y="4282264"/>
              <a:ext cx="228844" cy="23786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7559113" y="3492790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5945046" y="3942790"/>
              <a:ext cx="1614067" cy="2477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C8997FBA-895F-0A66-5B8B-0ED4CFAB1003}"/>
                </a:ext>
              </a:extLst>
            </p:cNvPr>
            <p:cNvSpPr/>
            <p:nvPr/>
          </p:nvSpPr>
          <p:spPr>
            <a:xfrm>
              <a:off x="7548194" y="1351299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150" dirty="0">
                  <a:solidFill>
                    <a:schemeClr val="tx1"/>
                  </a:solidFill>
                </a:rPr>
                <a:t>Misserfolg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2D4D3A92-6609-D2A3-F040-62B2D5B9E34B}"/>
                </a:ext>
              </a:extLst>
            </p:cNvPr>
            <p:cNvSpPr/>
            <p:nvPr/>
          </p:nvSpPr>
          <p:spPr>
            <a:xfrm>
              <a:off x="7527392" y="5634281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Erfolg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74" idx="7"/>
              <a:endCxn id="38" idx="3"/>
            </p:cNvCxnSpPr>
            <p:nvPr/>
          </p:nvCxnSpPr>
          <p:spPr>
            <a:xfrm flipV="1">
              <a:off x="7506305" y="2119497"/>
              <a:ext cx="173691" cy="1727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70" idx="2"/>
              <a:endCxn id="38" idx="6"/>
            </p:cNvCxnSpPr>
            <p:nvPr/>
          </p:nvCxnSpPr>
          <p:spPr>
            <a:xfrm flipH="1" flipV="1">
              <a:off x="8448194" y="1801299"/>
              <a:ext cx="366816" cy="45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3ED3D45B-FE5A-6FFA-3960-34BB37D2EAEB}"/>
                </a:ext>
              </a:extLst>
            </p:cNvPr>
            <p:cNvCxnSpPr>
              <a:cxnSpLocks/>
              <a:stCxn id="23" idx="0"/>
              <a:endCxn id="38" idx="4"/>
            </p:cNvCxnSpPr>
            <p:nvPr/>
          </p:nvCxnSpPr>
          <p:spPr>
            <a:xfrm flipH="1" flipV="1">
              <a:off x="7998194" y="2251299"/>
              <a:ext cx="10919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93A418A2-BDAC-466B-46C7-ADC6B52DF4C9}"/>
                </a:ext>
              </a:extLst>
            </p:cNvPr>
            <p:cNvCxnSpPr>
              <a:cxnSpLocks/>
              <a:stCxn id="23" idx="4"/>
              <a:endCxn id="39" idx="0"/>
            </p:cNvCxnSpPr>
            <p:nvPr/>
          </p:nvCxnSpPr>
          <p:spPr>
            <a:xfrm flipH="1">
              <a:off x="7977392" y="4392790"/>
              <a:ext cx="31721" cy="1241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Verbinder: gekrümmt 236">
              <a:extLst>
                <a:ext uri="{FF2B5EF4-FFF2-40B4-BE49-F238E27FC236}">
                  <a16:creationId xmlns:a16="http://schemas.microsoft.com/office/drawing/2014/main" id="{2F7AF322-D785-D814-7CAF-AD46AD62151F}"/>
                </a:ext>
              </a:extLst>
            </p:cNvPr>
            <p:cNvCxnSpPr>
              <a:cxnSpLocks/>
              <a:stCxn id="38" idx="2"/>
              <a:endCxn id="18" idx="2"/>
            </p:cNvCxnSpPr>
            <p:nvPr/>
          </p:nvCxnSpPr>
          <p:spPr>
            <a:xfrm rot="10800000" flipV="1">
              <a:off x="2180318" y="1801298"/>
              <a:ext cx="5367877" cy="2162767"/>
            </a:xfrm>
            <a:prstGeom prst="curvedConnector3">
              <a:avLst>
                <a:gd name="adj1" fmla="val 1223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6685750" y="4822096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8841651" y="5634281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0" idx="2"/>
              <a:endCxn id="39" idx="6"/>
            </p:cNvCxnSpPr>
            <p:nvPr/>
          </p:nvCxnSpPr>
          <p:spPr>
            <a:xfrm flipH="1">
              <a:off x="8427392" y="6084281"/>
              <a:ext cx="4142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5"/>
              <a:endCxn id="39" idx="1"/>
            </p:cNvCxnSpPr>
            <p:nvPr/>
          </p:nvCxnSpPr>
          <p:spPr>
            <a:xfrm>
              <a:off x="7453948" y="5590294"/>
              <a:ext cx="205246" cy="17578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Verbinder: gekrümmt 235">
              <a:extLst>
                <a:ext uri="{FF2B5EF4-FFF2-40B4-BE49-F238E27FC236}">
                  <a16:creationId xmlns:a16="http://schemas.microsoft.com/office/drawing/2014/main" id="{DFAF6FC6-3F0F-E7BA-A02E-0CF286DF8012}"/>
                </a:ext>
              </a:extLst>
            </p:cNvPr>
            <p:cNvCxnSpPr>
              <a:cxnSpLocks/>
              <a:stCxn id="39" idx="2"/>
              <a:endCxn id="18" idx="2"/>
            </p:cNvCxnSpPr>
            <p:nvPr/>
          </p:nvCxnSpPr>
          <p:spPr>
            <a:xfrm rot="10800000">
              <a:off x="2180318" y="3964067"/>
              <a:ext cx="5347075" cy="2120215"/>
            </a:xfrm>
            <a:prstGeom prst="curvedConnector3">
              <a:avLst>
                <a:gd name="adj1" fmla="val 1236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BFDE813C-CFD5-8C19-1AE4-A573587E576E}"/>
                </a:ext>
              </a:extLst>
            </p:cNvPr>
            <p:cNvCxnSpPr>
              <a:cxnSpLocks/>
              <a:stCxn id="20" idx="6"/>
              <a:endCxn id="198" idx="2"/>
            </p:cNvCxnSpPr>
            <p:nvPr/>
          </p:nvCxnSpPr>
          <p:spPr>
            <a:xfrm>
              <a:off x="9741651" y="6084281"/>
              <a:ext cx="835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3"/>
              <a:endCxn id="18" idx="7"/>
            </p:cNvCxnSpPr>
            <p:nvPr/>
          </p:nvCxnSpPr>
          <p:spPr>
            <a:xfrm flipH="1">
              <a:off x="2948515" y="3420797"/>
              <a:ext cx="231705" cy="22507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20C55BBE-9354-FE0B-2136-E59193A561D5}"/>
                </a:ext>
              </a:extLst>
            </p:cNvPr>
            <p:cNvSpPr/>
            <p:nvPr/>
          </p:nvSpPr>
          <p:spPr>
            <a:xfrm>
              <a:off x="2180317" y="3514066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Aufbau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483A398-6178-FE59-DE98-830A5B8893BF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>
              <a:off x="3080317" y="3964066"/>
              <a:ext cx="1964729" cy="34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4F59A785-01E9-B5B7-77DC-2AA345DF7558}"/>
                </a:ext>
              </a:extLst>
            </p:cNvPr>
            <p:cNvSpPr/>
            <p:nvPr/>
          </p:nvSpPr>
          <p:spPr>
            <a:xfrm rot="21424410">
              <a:off x="5797054" y="2637214"/>
              <a:ext cx="900000" cy="93878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HdB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CD004015-D235-1B7B-6367-7CFB0124EEDD}"/>
                </a:ext>
              </a:extLst>
            </p:cNvPr>
            <p:cNvCxnSpPr>
              <a:cxnSpLocks/>
              <a:stCxn id="82" idx="3"/>
              <a:endCxn id="32" idx="7"/>
            </p:cNvCxnSpPr>
            <p:nvPr/>
          </p:nvCxnSpPr>
          <p:spPr>
            <a:xfrm flipH="1">
              <a:off x="5813244" y="3454332"/>
              <a:ext cx="132973" cy="1950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61BCAA69-CB7C-CD4E-313B-5790C1DE7EB1}"/>
                </a:ext>
              </a:extLst>
            </p:cNvPr>
            <p:cNvSpPr/>
            <p:nvPr/>
          </p:nvSpPr>
          <p:spPr>
            <a:xfrm>
              <a:off x="5034310" y="2026178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D60F4ECC-4FD6-510E-C43E-209A4FEC907B}"/>
                </a:ext>
              </a:extLst>
            </p:cNvPr>
            <p:cNvSpPr/>
            <p:nvPr/>
          </p:nvSpPr>
          <p:spPr>
            <a:xfrm>
              <a:off x="5032276" y="498149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Hs</a:t>
              </a:r>
              <a:endParaRPr lang="de-DE" sz="1200" dirty="0"/>
            </a:p>
          </p:txBody>
        </p: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2EA07FE3-462D-B4E3-41A7-FAF126318E3E}"/>
                </a:ext>
              </a:extLst>
            </p:cNvPr>
            <p:cNvCxnSpPr>
              <a:cxnSpLocks/>
              <a:stCxn id="97" idx="4"/>
              <a:endCxn id="32" idx="0"/>
            </p:cNvCxnSpPr>
            <p:nvPr/>
          </p:nvCxnSpPr>
          <p:spPr>
            <a:xfrm>
              <a:off x="5484310" y="2926178"/>
              <a:ext cx="10736" cy="591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DF1A5B24-EB1F-E208-3DEB-F079152009C7}"/>
                </a:ext>
              </a:extLst>
            </p:cNvPr>
            <p:cNvCxnSpPr>
              <a:cxnSpLocks/>
              <a:stCxn id="32" idx="4"/>
              <a:endCxn id="99" idx="0"/>
            </p:cNvCxnSpPr>
            <p:nvPr/>
          </p:nvCxnSpPr>
          <p:spPr>
            <a:xfrm flipH="1">
              <a:off x="5482276" y="4417564"/>
              <a:ext cx="12770" cy="563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4EED18DD-6295-9AE1-9FF8-D532BBD5C9DF}"/>
                </a:ext>
              </a:extLst>
            </p:cNvPr>
            <p:cNvSpPr/>
            <p:nvPr/>
          </p:nvSpPr>
          <p:spPr>
            <a:xfrm rot="1040608">
              <a:off x="5749405" y="4407530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HdS</a:t>
              </a:r>
              <a:endParaRPr lang="de-DE" sz="1200" dirty="0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35FF54A2-99EF-2E0F-CD74-3B1F24959D93}"/>
                </a:ext>
              </a:extLst>
            </p:cNvPr>
            <p:cNvSpPr/>
            <p:nvPr/>
          </p:nvSpPr>
          <p:spPr>
            <a:xfrm rot="21315057">
              <a:off x="3070809" y="436089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AdS</a:t>
              </a:r>
              <a:endParaRPr lang="de-DE" sz="1200" dirty="0"/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70204013-BA2D-6FDE-DB61-F51FCED26886}"/>
                </a:ext>
              </a:extLst>
            </p:cNvPr>
            <p:cNvSpPr/>
            <p:nvPr/>
          </p:nvSpPr>
          <p:spPr>
            <a:xfrm rot="21394874">
              <a:off x="8814209" y="1329020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8AF3A2EB-4AE6-2656-5F89-9B3178C9AC8A}"/>
                </a:ext>
              </a:extLst>
            </p:cNvPr>
            <p:cNvSpPr/>
            <p:nvPr/>
          </p:nvSpPr>
          <p:spPr>
            <a:xfrm rot="20949650">
              <a:off x="6803622" y="221460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Eb</a:t>
              </a:r>
              <a:endParaRPr lang="de-DE" sz="1200" dirty="0"/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14367174-5E5E-C477-A7F8-B92857DB557D}"/>
                </a:ext>
              </a:extLst>
            </p:cNvPr>
            <p:cNvSpPr/>
            <p:nvPr/>
          </p:nvSpPr>
          <p:spPr>
            <a:xfrm>
              <a:off x="1210953" y="266460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0D152-64BE-8E49-E18F-66F6D01E6608}"/>
                </a:ext>
              </a:extLst>
            </p:cNvPr>
            <p:cNvCxnSpPr>
              <a:cxnSpLocks/>
              <a:stCxn id="6" idx="5"/>
              <a:endCxn id="18" idx="1"/>
            </p:cNvCxnSpPr>
            <p:nvPr/>
          </p:nvCxnSpPr>
          <p:spPr>
            <a:xfrm>
              <a:off x="1979151" y="3432798"/>
              <a:ext cx="332968" cy="21307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5B3349E2-B8AE-7CCF-DD1B-099F268BD611}"/>
                </a:ext>
              </a:extLst>
            </p:cNvPr>
            <p:cNvSpPr/>
            <p:nvPr/>
          </p:nvSpPr>
          <p:spPr>
            <a:xfrm rot="408876">
              <a:off x="1205681" y="4296918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DE17A30-C939-AFE7-1358-0C0873C4A78A}"/>
                </a:ext>
              </a:extLst>
            </p:cNvPr>
            <p:cNvCxnSpPr>
              <a:cxnSpLocks/>
              <a:stCxn id="13" idx="7"/>
              <a:endCxn id="18" idx="3"/>
            </p:cNvCxnSpPr>
            <p:nvPr/>
          </p:nvCxnSpPr>
          <p:spPr>
            <a:xfrm flipV="1">
              <a:off x="2009387" y="4282264"/>
              <a:ext cx="302732" cy="186460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54C313B5-53AC-7C4B-AAED-BD0A8D4734CD}"/>
                </a:ext>
              </a:extLst>
            </p:cNvPr>
            <p:cNvSpPr/>
            <p:nvPr/>
          </p:nvSpPr>
          <p:spPr>
            <a:xfrm>
              <a:off x="4118842" y="268062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339E68A-4117-2DDD-2593-C3A31E4510DE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4887040" y="3448818"/>
              <a:ext cx="289808" cy="2005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0ACC84CD-640A-D610-D7EF-FDD03A6DFAE3}"/>
                </a:ext>
              </a:extLst>
            </p:cNvPr>
            <p:cNvSpPr/>
            <p:nvPr/>
          </p:nvSpPr>
          <p:spPr>
            <a:xfrm>
              <a:off x="4184393" y="4348818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HS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5AF0489-9840-83F2-976E-05EA0DAB4671}"/>
                </a:ext>
              </a:extLst>
            </p:cNvPr>
            <p:cNvCxnSpPr>
              <a:cxnSpLocks/>
              <a:stCxn id="40" idx="7"/>
              <a:endCxn id="32" idx="3"/>
            </p:cNvCxnSpPr>
            <p:nvPr/>
          </p:nvCxnSpPr>
          <p:spPr>
            <a:xfrm flipV="1">
              <a:off x="4952591" y="4285762"/>
              <a:ext cx="224257" cy="1948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9B648282-41FA-E0EE-7114-4E7D5FBAED46}"/>
                </a:ext>
              </a:extLst>
            </p:cNvPr>
            <p:cNvSpPr/>
            <p:nvPr/>
          </p:nvSpPr>
          <p:spPr>
            <a:xfrm>
              <a:off x="8391651" y="2636472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EdB</a:t>
              </a:r>
              <a:endParaRPr lang="de-DE" sz="1200" dirty="0"/>
            </a:p>
          </p:txBody>
        </p:sp>
        <p:sp>
          <p:nvSpPr>
            <p:cNvPr id="53" name="Flussdiagramm: Verbinder 52">
              <a:extLst>
                <a:ext uri="{FF2B5EF4-FFF2-40B4-BE49-F238E27FC236}">
                  <a16:creationId xmlns:a16="http://schemas.microsoft.com/office/drawing/2014/main" id="{7379B700-A095-7159-56C0-FC68E1D44D7C}"/>
                </a:ext>
              </a:extLst>
            </p:cNvPr>
            <p:cNvSpPr/>
            <p:nvPr/>
          </p:nvSpPr>
          <p:spPr>
            <a:xfrm>
              <a:off x="8488497" y="4356817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EdS</a:t>
              </a:r>
              <a:endParaRPr lang="de-DE" sz="1200" dirty="0"/>
            </a:p>
          </p:txBody>
        </p:sp>
        <p:cxnSp>
          <p:nvCxnSpPr>
            <p:cNvPr id="87" name="Verbinder: gekrümmt 86">
              <a:extLst>
                <a:ext uri="{FF2B5EF4-FFF2-40B4-BE49-F238E27FC236}">
                  <a16:creationId xmlns:a16="http://schemas.microsoft.com/office/drawing/2014/main" id="{177D330F-448D-8F8A-E894-B9AEDE1F795E}"/>
                </a:ext>
              </a:extLst>
            </p:cNvPr>
            <p:cNvCxnSpPr>
              <a:cxnSpLocks/>
              <a:stCxn id="7" idx="2"/>
              <a:endCxn id="18" idx="2"/>
            </p:cNvCxnSpPr>
            <p:nvPr/>
          </p:nvCxnSpPr>
          <p:spPr>
            <a:xfrm rot="10800000" flipV="1">
              <a:off x="2180318" y="644264"/>
              <a:ext cx="5367877" cy="3319802"/>
            </a:xfrm>
            <a:prstGeom prst="curvedConnector3">
              <a:avLst>
                <a:gd name="adj1" fmla="val 1291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68167F1-2B84-4355-D94C-55FA8C3CA964}"/>
                </a:ext>
              </a:extLst>
            </p:cNvPr>
            <p:cNvCxnSpPr>
              <a:cxnSpLocks/>
              <a:stCxn id="7" idx="4"/>
              <a:endCxn id="38" idx="0"/>
            </p:cNvCxnSpPr>
            <p:nvPr/>
          </p:nvCxnSpPr>
          <p:spPr>
            <a:xfrm>
              <a:off x="7998194" y="1098203"/>
              <a:ext cx="0" cy="25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4BA4ADB4-DBDB-13D4-FEA7-D96165510188}"/>
                </a:ext>
              </a:extLst>
            </p:cNvPr>
            <p:cNvCxnSpPr>
              <a:cxnSpLocks/>
              <a:stCxn id="44" idx="3"/>
              <a:endCxn id="23" idx="7"/>
            </p:cNvCxnSpPr>
            <p:nvPr/>
          </p:nvCxnSpPr>
          <p:spPr>
            <a:xfrm flipH="1">
              <a:off x="8327311" y="3404670"/>
              <a:ext cx="196142" cy="2199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A0498148-0032-EE02-7D83-D0843BF275C9}"/>
                </a:ext>
              </a:extLst>
            </p:cNvPr>
            <p:cNvCxnSpPr>
              <a:stCxn id="23" idx="5"/>
              <a:endCxn id="53" idx="1"/>
            </p:cNvCxnSpPr>
            <p:nvPr/>
          </p:nvCxnSpPr>
          <p:spPr>
            <a:xfrm>
              <a:off x="8327311" y="4260988"/>
              <a:ext cx="292988" cy="22763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748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ieren 208">
            <a:extLst>
              <a:ext uri="{FF2B5EF4-FFF2-40B4-BE49-F238E27FC236}">
                <a16:creationId xmlns:a16="http://schemas.microsoft.com/office/drawing/2014/main" id="{859CBA68-7F7D-ACC8-607B-B73961501CB5}"/>
              </a:ext>
            </a:extLst>
          </p:cNvPr>
          <p:cNvGrpSpPr/>
          <p:nvPr/>
        </p:nvGrpSpPr>
        <p:grpSpPr>
          <a:xfrm>
            <a:off x="1218463" y="1826203"/>
            <a:ext cx="8725974" cy="3857329"/>
            <a:chOff x="1218463" y="1826203"/>
            <a:chExt cx="8725974" cy="3857329"/>
          </a:xfrm>
        </p:grpSpPr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5045046" y="331960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Handlung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>
              <a:off x="2182612" y="182620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2182105" y="478353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18" idx="0"/>
            </p:cNvCxnSpPr>
            <p:nvPr/>
          </p:nvCxnSpPr>
          <p:spPr>
            <a:xfrm flipH="1">
              <a:off x="2630317" y="2726203"/>
              <a:ext cx="2295" cy="58990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49" idx="1"/>
              <a:endCxn id="32" idx="5"/>
            </p:cNvCxnSpPr>
            <p:nvPr/>
          </p:nvCxnSpPr>
          <p:spPr>
            <a:xfrm flipH="1" flipV="1">
              <a:off x="5813244" y="4087802"/>
              <a:ext cx="237740" cy="22800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18" idx="4"/>
            </p:cNvCxnSpPr>
            <p:nvPr/>
          </p:nvCxnSpPr>
          <p:spPr>
            <a:xfrm flipH="1" flipV="1">
              <a:off x="2630317" y="4216106"/>
              <a:ext cx="1788" cy="56742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>
              <a:off x="3101082" y="2438265"/>
              <a:ext cx="900000" cy="90524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AdB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6" idx="1"/>
              <a:endCxn id="18" idx="5"/>
            </p:cNvCxnSpPr>
            <p:nvPr/>
          </p:nvCxnSpPr>
          <p:spPr>
            <a:xfrm flipH="1" flipV="1">
              <a:off x="2948515" y="4084304"/>
              <a:ext cx="228844" cy="23786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8099521" y="3315163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5945046" y="3765163"/>
              <a:ext cx="2154475" cy="444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23" idx="0"/>
              <a:endCxn id="74" idx="4"/>
            </p:cNvCxnSpPr>
            <p:nvPr/>
          </p:nvCxnSpPr>
          <p:spPr>
            <a:xfrm flipH="1" flipV="1">
              <a:off x="8539790" y="2754901"/>
              <a:ext cx="9731" cy="5602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70" idx="0"/>
              <a:endCxn id="23" idx="4"/>
            </p:cNvCxnSpPr>
            <p:nvPr/>
          </p:nvCxnSpPr>
          <p:spPr>
            <a:xfrm flipV="1">
              <a:off x="8548774" y="4215163"/>
              <a:ext cx="747" cy="5386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7171693" y="417439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7154039" y="244350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>
            <a:xfrm flipH="1" flipV="1">
              <a:off x="7922237" y="3211705"/>
              <a:ext cx="309086" cy="235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7"/>
              <a:endCxn id="23" idx="3"/>
            </p:cNvCxnSpPr>
            <p:nvPr/>
          </p:nvCxnSpPr>
          <p:spPr>
            <a:xfrm flipV="1">
              <a:off x="7939891" y="4083361"/>
              <a:ext cx="291432" cy="2228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3"/>
              <a:endCxn id="18" idx="7"/>
            </p:cNvCxnSpPr>
            <p:nvPr/>
          </p:nvCxnSpPr>
          <p:spPr>
            <a:xfrm flipH="1">
              <a:off x="2948515" y="3210937"/>
              <a:ext cx="284369" cy="23697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20C55BBE-9354-FE0B-2136-E59193A561D5}"/>
                </a:ext>
              </a:extLst>
            </p:cNvPr>
            <p:cNvSpPr/>
            <p:nvPr/>
          </p:nvSpPr>
          <p:spPr>
            <a:xfrm>
              <a:off x="2180317" y="3316106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Aufbereitung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483A398-6178-FE59-DE98-830A5B8893BF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>
              <a:off x="3080317" y="3766106"/>
              <a:ext cx="1964729" cy="34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4F59A785-01E9-B5B7-77DC-2AA345DF7558}"/>
                </a:ext>
              </a:extLst>
            </p:cNvPr>
            <p:cNvSpPr/>
            <p:nvPr/>
          </p:nvSpPr>
          <p:spPr>
            <a:xfrm rot="21424410">
              <a:off x="5948527" y="2421511"/>
              <a:ext cx="900000" cy="93878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HdB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CD004015-D235-1B7B-6367-7CFB0124EEDD}"/>
                </a:ext>
              </a:extLst>
            </p:cNvPr>
            <p:cNvCxnSpPr>
              <a:cxnSpLocks/>
              <a:stCxn id="82" idx="3"/>
              <a:endCxn id="32" idx="7"/>
            </p:cNvCxnSpPr>
            <p:nvPr/>
          </p:nvCxnSpPr>
          <p:spPr>
            <a:xfrm flipH="1">
              <a:off x="5813244" y="3238629"/>
              <a:ext cx="284446" cy="2127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61BCAA69-CB7C-CD4E-313B-5790C1DE7EB1}"/>
                </a:ext>
              </a:extLst>
            </p:cNvPr>
            <p:cNvSpPr/>
            <p:nvPr/>
          </p:nvSpPr>
          <p:spPr>
            <a:xfrm>
              <a:off x="5034310" y="1828218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D60F4ECC-4FD6-510E-C43E-209A4FEC907B}"/>
                </a:ext>
              </a:extLst>
            </p:cNvPr>
            <p:cNvSpPr/>
            <p:nvPr/>
          </p:nvSpPr>
          <p:spPr>
            <a:xfrm>
              <a:off x="5032276" y="478353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Hs</a:t>
              </a:r>
              <a:endParaRPr lang="de-DE" sz="1200" dirty="0"/>
            </a:p>
          </p:txBody>
        </p: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2EA07FE3-462D-B4E3-41A7-FAF126318E3E}"/>
                </a:ext>
              </a:extLst>
            </p:cNvPr>
            <p:cNvCxnSpPr>
              <a:cxnSpLocks/>
              <a:stCxn id="97" idx="4"/>
              <a:endCxn id="32" idx="0"/>
            </p:cNvCxnSpPr>
            <p:nvPr/>
          </p:nvCxnSpPr>
          <p:spPr>
            <a:xfrm>
              <a:off x="5484310" y="2728218"/>
              <a:ext cx="10736" cy="591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DF1A5B24-EB1F-E208-3DEB-F079152009C7}"/>
                </a:ext>
              </a:extLst>
            </p:cNvPr>
            <p:cNvCxnSpPr>
              <a:cxnSpLocks/>
              <a:stCxn id="32" idx="4"/>
              <a:endCxn id="99" idx="0"/>
            </p:cNvCxnSpPr>
            <p:nvPr/>
          </p:nvCxnSpPr>
          <p:spPr>
            <a:xfrm flipH="1">
              <a:off x="5482276" y="4219604"/>
              <a:ext cx="12770" cy="563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4EED18DD-6295-9AE1-9FF8-D532BBD5C9DF}"/>
                </a:ext>
              </a:extLst>
            </p:cNvPr>
            <p:cNvSpPr/>
            <p:nvPr/>
          </p:nvSpPr>
          <p:spPr>
            <a:xfrm rot="79300">
              <a:off x="5911758" y="4191260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HdS</a:t>
              </a:r>
              <a:endParaRPr lang="de-DE" sz="1200" dirty="0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35FF54A2-99EF-2E0F-CD74-3B1F24959D93}"/>
                </a:ext>
              </a:extLst>
            </p:cNvPr>
            <p:cNvSpPr/>
            <p:nvPr/>
          </p:nvSpPr>
          <p:spPr>
            <a:xfrm rot="21315057">
              <a:off x="3070809" y="416293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AdS</a:t>
              </a:r>
              <a:endParaRPr lang="de-DE" sz="1200" dirty="0"/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70204013-BA2D-6FDE-DB61-F51FCED26886}"/>
                </a:ext>
              </a:extLst>
            </p:cNvPr>
            <p:cNvSpPr/>
            <p:nvPr/>
          </p:nvSpPr>
          <p:spPr>
            <a:xfrm rot="21401863">
              <a:off x="8124696" y="475308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8AF3A2EB-4AE6-2656-5F89-9B3178C9AC8A}"/>
                </a:ext>
              </a:extLst>
            </p:cNvPr>
            <p:cNvSpPr/>
            <p:nvPr/>
          </p:nvSpPr>
          <p:spPr>
            <a:xfrm rot="72185">
              <a:off x="8099238" y="185500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Eb</a:t>
              </a:r>
              <a:endParaRPr lang="de-DE" sz="1200" dirty="0"/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14367174-5E5E-C477-A7F8-B92857DB557D}"/>
                </a:ext>
              </a:extLst>
            </p:cNvPr>
            <p:cNvSpPr/>
            <p:nvPr/>
          </p:nvSpPr>
          <p:spPr>
            <a:xfrm>
              <a:off x="1218463" y="244350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0D152-64BE-8E49-E18F-66F6D01E6608}"/>
                </a:ext>
              </a:extLst>
            </p:cNvPr>
            <p:cNvCxnSpPr>
              <a:cxnSpLocks/>
              <a:stCxn id="6" idx="5"/>
              <a:endCxn id="18" idx="1"/>
            </p:cNvCxnSpPr>
            <p:nvPr/>
          </p:nvCxnSpPr>
          <p:spPr>
            <a:xfrm>
              <a:off x="1986661" y="3211705"/>
              <a:ext cx="325458" cy="23620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5B3349E2-B8AE-7CCF-DD1B-099F268BD611}"/>
                </a:ext>
              </a:extLst>
            </p:cNvPr>
            <p:cNvSpPr/>
            <p:nvPr/>
          </p:nvSpPr>
          <p:spPr>
            <a:xfrm>
              <a:off x="1235474" y="4186055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DE17A30-C939-AFE7-1358-0C0873C4A78A}"/>
                </a:ext>
              </a:extLst>
            </p:cNvPr>
            <p:cNvCxnSpPr>
              <a:cxnSpLocks/>
              <a:stCxn id="13" idx="7"/>
              <a:endCxn id="18" idx="3"/>
            </p:cNvCxnSpPr>
            <p:nvPr/>
          </p:nvCxnSpPr>
          <p:spPr>
            <a:xfrm flipV="1">
              <a:off x="2003672" y="4084304"/>
              <a:ext cx="308447" cy="23355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54C313B5-53AC-7C4B-AAED-BD0A8D4734CD}"/>
                </a:ext>
              </a:extLst>
            </p:cNvPr>
            <p:cNvSpPr/>
            <p:nvPr/>
          </p:nvSpPr>
          <p:spPr>
            <a:xfrm>
              <a:off x="4065231" y="244350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339E68A-4117-2DDD-2593-C3A31E4510DE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4833429" y="3211705"/>
              <a:ext cx="343419" cy="2397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0ACC84CD-640A-D610-D7EF-FDD03A6DFAE3}"/>
                </a:ext>
              </a:extLst>
            </p:cNvPr>
            <p:cNvSpPr/>
            <p:nvPr/>
          </p:nvSpPr>
          <p:spPr>
            <a:xfrm>
              <a:off x="4184393" y="4150858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HS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5AF0489-9840-83F2-976E-05EA0DAB4671}"/>
                </a:ext>
              </a:extLst>
            </p:cNvPr>
            <p:cNvCxnSpPr>
              <a:cxnSpLocks/>
              <a:stCxn id="40" idx="7"/>
              <a:endCxn id="32" idx="3"/>
            </p:cNvCxnSpPr>
            <p:nvPr/>
          </p:nvCxnSpPr>
          <p:spPr>
            <a:xfrm flipV="1">
              <a:off x="4952591" y="4087802"/>
              <a:ext cx="224257" cy="1948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9B648282-41FA-E0EE-7114-4E7D5FBAED46}"/>
                </a:ext>
              </a:extLst>
            </p:cNvPr>
            <p:cNvSpPr/>
            <p:nvPr/>
          </p:nvSpPr>
          <p:spPr>
            <a:xfrm>
              <a:off x="9044437" y="2398146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EdB</a:t>
              </a:r>
              <a:endParaRPr lang="de-DE" sz="1200" dirty="0"/>
            </a:p>
          </p:txBody>
        </p:sp>
        <p:sp>
          <p:nvSpPr>
            <p:cNvPr id="53" name="Flussdiagramm: Verbinder 52">
              <a:extLst>
                <a:ext uri="{FF2B5EF4-FFF2-40B4-BE49-F238E27FC236}">
                  <a16:creationId xmlns:a16="http://schemas.microsoft.com/office/drawing/2014/main" id="{7379B700-A095-7159-56C0-FC68E1D44D7C}"/>
                </a:ext>
              </a:extLst>
            </p:cNvPr>
            <p:cNvSpPr/>
            <p:nvPr/>
          </p:nvSpPr>
          <p:spPr>
            <a:xfrm>
              <a:off x="8998721" y="4149949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EdS</a:t>
              </a:r>
              <a:endParaRPr lang="de-DE" sz="1200" dirty="0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4BA4ADB4-DBDB-13D4-FEA7-D96165510188}"/>
                </a:ext>
              </a:extLst>
            </p:cNvPr>
            <p:cNvCxnSpPr>
              <a:cxnSpLocks/>
              <a:stCxn id="44" idx="3"/>
              <a:endCxn id="23" idx="7"/>
            </p:cNvCxnSpPr>
            <p:nvPr/>
          </p:nvCxnSpPr>
          <p:spPr>
            <a:xfrm flipH="1">
              <a:off x="8867719" y="3166344"/>
              <a:ext cx="308520" cy="2806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A0498148-0032-EE02-7D83-D0843BF275C9}"/>
                </a:ext>
              </a:extLst>
            </p:cNvPr>
            <p:cNvCxnSpPr>
              <a:stCxn id="23" idx="5"/>
              <a:endCxn id="53" idx="1"/>
            </p:cNvCxnSpPr>
            <p:nvPr/>
          </p:nvCxnSpPr>
          <p:spPr>
            <a:xfrm>
              <a:off x="8867719" y="4083361"/>
              <a:ext cx="262804" cy="198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Verbinder: gekrümmt 90">
              <a:extLst>
                <a:ext uri="{FF2B5EF4-FFF2-40B4-BE49-F238E27FC236}">
                  <a16:creationId xmlns:a16="http://schemas.microsoft.com/office/drawing/2014/main" id="{71C3A4B6-EFA5-65BD-3A32-CDD7BDD236BF}"/>
                </a:ext>
              </a:extLst>
            </p:cNvPr>
            <p:cNvCxnSpPr>
              <a:cxnSpLocks/>
              <a:stCxn id="23" idx="6"/>
              <a:endCxn id="18" idx="2"/>
            </p:cNvCxnSpPr>
            <p:nvPr/>
          </p:nvCxnSpPr>
          <p:spPr>
            <a:xfrm flipH="1">
              <a:off x="2180317" y="3765163"/>
              <a:ext cx="6819204" cy="943"/>
            </a:xfrm>
            <a:prstGeom prst="curvedConnector5">
              <a:avLst>
                <a:gd name="adj1" fmla="val -21679"/>
                <a:gd name="adj2" fmla="val 262997137"/>
                <a:gd name="adj3" fmla="val 1218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6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.440.943 Weltkarte Bilder, Stockfotos und Vektorgrafiken | Shutterstock">
            <a:extLst>
              <a:ext uri="{FF2B5EF4-FFF2-40B4-BE49-F238E27FC236}">
                <a16:creationId xmlns:a16="http://schemas.microsoft.com/office/drawing/2014/main" id="{9DA2F238-EEF8-BEF2-9212-89B6C2AEE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" t="9314" r="3315" b="17800"/>
          <a:stretch/>
        </p:blipFill>
        <p:spPr bwMode="auto">
          <a:xfrm>
            <a:off x="697116" y="782340"/>
            <a:ext cx="10968007" cy="60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remen-Stadt Musiker Tasche Schulter Markt Tasche Kunstdruck/Poster">
            <a:extLst>
              <a:ext uri="{FF2B5EF4-FFF2-40B4-BE49-F238E27FC236}">
                <a16:creationId xmlns:a16="http://schemas.microsoft.com/office/drawing/2014/main" id="{2DB87351-C5D1-1169-71AD-2C06C27B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157" t="27852" r="36338" b="24401"/>
          <a:stretch>
            <a:fillRect/>
          </a:stretch>
        </p:blipFill>
        <p:spPr bwMode="auto">
          <a:xfrm>
            <a:off x="5848539" y="3079518"/>
            <a:ext cx="972293" cy="1369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Grafik 5" descr="eb072ce2a9e35d13361d0750ae327219.jpg">
            <a:extLst>
              <a:ext uri="{FF2B5EF4-FFF2-40B4-BE49-F238E27FC236}">
                <a16:creationId xmlns:a16="http://schemas.microsoft.com/office/drawing/2014/main" id="{1DCBC899-2F3C-30F1-15EA-4A50BE93FD1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938121" y="1654009"/>
            <a:ext cx="972291" cy="1199329"/>
          </a:xfrm>
          <a:prstGeom prst="rect">
            <a:avLst/>
          </a:prstGeom>
        </p:spPr>
      </p:pic>
      <p:pic>
        <p:nvPicPr>
          <p:cNvPr id="7" name="Grafik 6" descr="bremer-stadtmusikanten-04-1c.png">
            <a:extLst>
              <a:ext uri="{FF2B5EF4-FFF2-40B4-BE49-F238E27FC236}">
                <a16:creationId xmlns:a16="http://schemas.microsoft.com/office/drawing/2014/main" id="{D122AE86-3077-56B9-9AB7-FC3789FA678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9171" r="9579"/>
          <a:stretch>
            <a:fillRect/>
          </a:stretch>
        </p:blipFill>
        <p:spPr>
          <a:xfrm flipH="1">
            <a:off x="6095999" y="1801778"/>
            <a:ext cx="815923" cy="90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B173B188-67B2-947F-282F-7AC12CC6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605" y="90535"/>
            <a:ext cx="6205863" cy="1006448"/>
          </a:xfrm>
        </p:spPr>
        <p:txBody>
          <a:bodyPr/>
          <a:lstStyle/>
          <a:p>
            <a:r>
              <a:rPr lang="de-DE" dirty="0"/>
              <a:t>Stabilität des Märchens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A916CC-3ABC-6BEF-3DF6-9C49B491EF22}"/>
              </a:ext>
            </a:extLst>
          </p:cNvPr>
          <p:cNvSpPr txBox="1"/>
          <p:nvPr/>
        </p:nvSpPr>
        <p:spPr>
          <a:xfrm flipH="1">
            <a:off x="4148577" y="5880349"/>
            <a:ext cx="5526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vergleichende Märchenforschung befasst sich mit dem Phänomen der erstaunliche Nähe der Märchensujets in verschiedenen Kulturen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57B0028-3E4E-4DD8-338E-4EB1A5F62440}"/>
              </a:ext>
            </a:extLst>
          </p:cNvPr>
          <p:cNvGrpSpPr/>
          <p:nvPr/>
        </p:nvGrpSpPr>
        <p:grpSpPr>
          <a:xfrm>
            <a:off x="3219487" y="4201405"/>
            <a:ext cx="905482" cy="1246906"/>
            <a:chOff x="4339417" y="1143886"/>
            <a:chExt cx="3206754" cy="5685777"/>
          </a:xfrm>
        </p:grpSpPr>
        <p:pic>
          <p:nvPicPr>
            <p:cNvPr id="3" name="Grafik 2" descr="Ein Bild, das ClipArt enthält.&#10;&#10;Automatisch generierte Beschreibung">
              <a:extLst>
                <a:ext uri="{FF2B5EF4-FFF2-40B4-BE49-F238E27FC236}">
                  <a16:creationId xmlns:a16="http://schemas.microsoft.com/office/drawing/2014/main" id="{F5A7C997-0F49-DE73-4336-3BDC7CA54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17" y="3621036"/>
              <a:ext cx="3053707" cy="3208627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2579C21-F486-EEE8-7B94-38375E7D2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1921" y="3293941"/>
              <a:ext cx="1817829" cy="1949882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06249AA-F557-3686-1CE5-34FFA567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148" y="2296772"/>
              <a:ext cx="1858023" cy="1324264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40CE3377-99A7-62D0-CD39-D06040B51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08842" y="1143886"/>
              <a:ext cx="1510526" cy="1510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71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9DC5EEC-FFBD-E237-E293-6016122BA65C}"/>
              </a:ext>
            </a:extLst>
          </p:cNvPr>
          <p:cNvGrpSpPr/>
          <p:nvPr/>
        </p:nvGrpSpPr>
        <p:grpSpPr>
          <a:xfrm>
            <a:off x="1718084" y="1826203"/>
            <a:ext cx="8725974" cy="3857329"/>
            <a:chOff x="1718084" y="1826203"/>
            <a:chExt cx="8725974" cy="3857329"/>
          </a:xfrm>
        </p:grpSpPr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5544667" y="331960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Handlung</a:t>
              </a:r>
            </a:p>
          </p:txBody>
        </p:sp>
        <p:sp>
          <p:nvSpPr>
            <p:cNvPr id="52" name="Flussdiagramm: Verbinder 51">
              <a:extLst>
                <a:ext uri="{FF2B5EF4-FFF2-40B4-BE49-F238E27FC236}">
                  <a16:creationId xmlns:a16="http://schemas.microsoft.com/office/drawing/2014/main" id="{38D17559-0654-0390-E57B-96034A752B97}"/>
                </a:ext>
              </a:extLst>
            </p:cNvPr>
            <p:cNvSpPr/>
            <p:nvPr/>
          </p:nvSpPr>
          <p:spPr>
            <a:xfrm>
              <a:off x="2682233" y="1826203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2681726" y="478353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082F598E-1EEA-6553-E133-51FCCD7CA283}"/>
                </a:ext>
              </a:extLst>
            </p:cNvPr>
            <p:cNvCxnSpPr>
              <a:cxnSpLocks/>
              <a:stCxn id="52" idx="4"/>
              <a:endCxn id="18" idx="0"/>
            </p:cNvCxnSpPr>
            <p:nvPr/>
          </p:nvCxnSpPr>
          <p:spPr>
            <a:xfrm flipH="1">
              <a:off x="3129938" y="2726203"/>
              <a:ext cx="2295" cy="58990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49" idx="1"/>
              <a:endCxn id="32" idx="5"/>
            </p:cNvCxnSpPr>
            <p:nvPr/>
          </p:nvCxnSpPr>
          <p:spPr>
            <a:xfrm flipH="1" flipV="1">
              <a:off x="6312865" y="4087802"/>
              <a:ext cx="237740" cy="228005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18" idx="4"/>
            </p:cNvCxnSpPr>
            <p:nvPr/>
          </p:nvCxnSpPr>
          <p:spPr>
            <a:xfrm flipH="1" flipV="1">
              <a:off x="3129938" y="4216106"/>
              <a:ext cx="1788" cy="56742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20F1A4C4-9DE6-9A26-1CCE-B3C02C380D1C}"/>
                </a:ext>
              </a:extLst>
            </p:cNvPr>
            <p:cNvSpPr/>
            <p:nvPr/>
          </p:nvSpPr>
          <p:spPr>
            <a:xfrm>
              <a:off x="3533089" y="2464602"/>
              <a:ext cx="900000" cy="905242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AdB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6" idx="1"/>
              <a:endCxn id="18" idx="5"/>
            </p:cNvCxnSpPr>
            <p:nvPr/>
          </p:nvCxnSpPr>
          <p:spPr>
            <a:xfrm flipH="1" flipV="1">
              <a:off x="3448136" y="4084304"/>
              <a:ext cx="228844" cy="23786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ussdiagramm: Verbinder 22">
              <a:extLst>
                <a:ext uri="{FF2B5EF4-FFF2-40B4-BE49-F238E27FC236}">
                  <a16:creationId xmlns:a16="http://schemas.microsoft.com/office/drawing/2014/main" id="{0BC21AB6-C313-D891-EFCC-7BC7A10042D2}"/>
                </a:ext>
              </a:extLst>
            </p:cNvPr>
            <p:cNvSpPr/>
            <p:nvPr/>
          </p:nvSpPr>
          <p:spPr>
            <a:xfrm>
              <a:off x="8599142" y="3315163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Ergebnis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8BC70ADC-5F7F-F678-7354-363AD465201C}"/>
                </a:ext>
              </a:extLst>
            </p:cNvPr>
            <p:cNvCxnSpPr>
              <a:cxnSpLocks/>
              <a:stCxn id="32" idx="6"/>
              <a:endCxn id="23" idx="2"/>
            </p:cNvCxnSpPr>
            <p:nvPr/>
          </p:nvCxnSpPr>
          <p:spPr>
            <a:xfrm flipV="1">
              <a:off x="6444667" y="3765163"/>
              <a:ext cx="2154475" cy="444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F5F718E-6B7F-C393-6DA1-EBF7BCB4F3DA}"/>
                </a:ext>
              </a:extLst>
            </p:cNvPr>
            <p:cNvCxnSpPr>
              <a:cxnSpLocks/>
              <a:stCxn id="23" idx="0"/>
              <a:endCxn id="74" idx="4"/>
            </p:cNvCxnSpPr>
            <p:nvPr/>
          </p:nvCxnSpPr>
          <p:spPr>
            <a:xfrm flipH="1" flipV="1">
              <a:off x="9039411" y="2754901"/>
              <a:ext cx="9731" cy="5602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23519B56-0FC5-8D02-98C0-9828428A426E}"/>
                </a:ext>
              </a:extLst>
            </p:cNvPr>
            <p:cNvCxnSpPr>
              <a:cxnSpLocks/>
              <a:stCxn id="70" idx="0"/>
              <a:endCxn id="23" idx="4"/>
            </p:cNvCxnSpPr>
            <p:nvPr/>
          </p:nvCxnSpPr>
          <p:spPr>
            <a:xfrm flipV="1">
              <a:off x="9048395" y="4215163"/>
              <a:ext cx="747" cy="53866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638CE09E-E4F1-F308-408F-96E52A130124}"/>
                </a:ext>
              </a:extLst>
            </p:cNvPr>
            <p:cNvSpPr/>
            <p:nvPr/>
          </p:nvSpPr>
          <p:spPr>
            <a:xfrm>
              <a:off x="7671314" y="417439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20" name="Flussdiagramm: Verbinder 19">
              <a:extLst>
                <a:ext uri="{FF2B5EF4-FFF2-40B4-BE49-F238E27FC236}">
                  <a16:creationId xmlns:a16="http://schemas.microsoft.com/office/drawing/2014/main" id="{5954E7D4-0493-F5AC-8F34-2160BD20070F}"/>
                </a:ext>
              </a:extLst>
            </p:cNvPr>
            <p:cNvSpPr/>
            <p:nvPr/>
          </p:nvSpPr>
          <p:spPr>
            <a:xfrm>
              <a:off x="7653660" y="244350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EB</a:t>
              </a:r>
            </a:p>
          </p:txBody>
        </p: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DA36154D-6DB8-A9E8-8CEB-879914DCDD0B}"/>
                </a:ext>
              </a:extLst>
            </p:cNvPr>
            <p:cNvCxnSpPr>
              <a:cxnSpLocks/>
              <a:stCxn id="23" idx="1"/>
              <a:endCxn id="20" idx="5"/>
            </p:cNvCxnSpPr>
            <p:nvPr/>
          </p:nvCxnSpPr>
          <p:spPr>
            <a:xfrm flipH="1" flipV="1">
              <a:off x="8421858" y="3211705"/>
              <a:ext cx="309086" cy="2352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mit Pfeil 204">
              <a:extLst>
                <a:ext uri="{FF2B5EF4-FFF2-40B4-BE49-F238E27FC236}">
                  <a16:creationId xmlns:a16="http://schemas.microsoft.com/office/drawing/2014/main" id="{08819BFB-20D0-4338-1794-E90E595BF44B}"/>
                </a:ext>
              </a:extLst>
            </p:cNvPr>
            <p:cNvCxnSpPr>
              <a:cxnSpLocks/>
              <a:stCxn id="4" idx="7"/>
              <a:endCxn id="23" idx="3"/>
            </p:cNvCxnSpPr>
            <p:nvPr/>
          </p:nvCxnSpPr>
          <p:spPr>
            <a:xfrm flipV="1">
              <a:off x="8439512" y="4083361"/>
              <a:ext cx="291432" cy="2228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 Verbindung mit Pfeil 300">
              <a:extLst>
                <a:ext uri="{FF2B5EF4-FFF2-40B4-BE49-F238E27FC236}">
                  <a16:creationId xmlns:a16="http://schemas.microsoft.com/office/drawing/2014/main" id="{C53B4872-3D53-6E70-9DA5-5270CE1E8296}"/>
                </a:ext>
              </a:extLst>
            </p:cNvPr>
            <p:cNvCxnSpPr>
              <a:cxnSpLocks/>
              <a:stCxn id="15" idx="3"/>
              <a:endCxn id="18" idx="7"/>
            </p:cNvCxnSpPr>
            <p:nvPr/>
          </p:nvCxnSpPr>
          <p:spPr>
            <a:xfrm flipH="1">
              <a:off x="3448136" y="3237274"/>
              <a:ext cx="216755" cy="210634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20C55BBE-9354-FE0B-2136-E59193A561D5}"/>
                </a:ext>
              </a:extLst>
            </p:cNvPr>
            <p:cNvSpPr/>
            <p:nvPr/>
          </p:nvSpPr>
          <p:spPr>
            <a:xfrm>
              <a:off x="2679938" y="3316106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Aufbereitung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483A398-6178-FE59-DE98-830A5B8893BF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>
              <a:off x="3579938" y="3766106"/>
              <a:ext cx="1964729" cy="34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4F59A785-01E9-B5B7-77DC-2AA345DF7558}"/>
                </a:ext>
              </a:extLst>
            </p:cNvPr>
            <p:cNvSpPr/>
            <p:nvPr/>
          </p:nvSpPr>
          <p:spPr>
            <a:xfrm rot="21424410">
              <a:off x="6403655" y="2306927"/>
              <a:ext cx="900000" cy="93878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>
                  <a:solidFill>
                    <a:schemeClr val="bg1"/>
                  </a:solidFill>
                </a:rPr>
                <a:t>HdB</a:t>
              </a:r>
              <a:endParaRPr lang="de-D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CD004015-D235-1B7B-6367-7CFB0124EEDD}"/>
                </a:ext>
              </a:extLst>
            </p:cNvPr>
            <p:cNvCxnSpPr>
              <a:cxnSpLocks/>
              <a:stCxn id="82" idx="3"/>
              <a:endCxn id="32" idx="7"/>
            </p:cNvCxnSpPr>
            <p:nvPr/>
          </p:nvCxnSpPr>
          <p:spPr>
            <a:xfrm flipH="1">
              <a:off x="6312865" y="3124045"/>
              <a:ext cx="239953" cy="3273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61BCAA69-CB7C-CD4E-313B-5790C1DE7EB1}"/>
                </a:ext>
              </a:extLst>
            </p:cNvPr>
            <p:cNvSpPr/>
            <p:nvPr/>
          </p:nvSpPr>
          <p:spPr>
            <a:xfrm>
              <a:off x="5533931" y="1828218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sp>
          <p:nvSpPr>
            <p:cNvPr id="99" name="Flussdiagramm: Verbinder 98">
              <a:extLst>
                <a:ext uri="{FF2B5EF4-FFF2-40B4-BE49-F238E27FC236}">
                  <a16:creationId xmlns:a16="http://schemas.microsoft.com/office/drawing/2014/main" id="{D60F4ECC-4FD6-510E-C43E-209A4FEC907B}"/>
                </a:ext>
              </a:extLst>
            </p:cNvPr>
            <p:cNvSpPr/>
            <p:nvPr/>
          </p:nvSpPr>
          <p:spPr>
            <a:xfrm>
              <a:off x="5531897" y="478353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Hs</a:t>
              </a:r>
              <a:endParaRPr lang="de-DE" sz="1200" dirty="0"/>
            </a:p>
          </p:txBody>
        </p: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2EA07FE3-462D-B4E3-41A7-FAF126318E3E}"/>
                </a:ext>
              </a:extLst>
            </p:cNvPr>
            <p:cNvCxnSpPr>
              <a:cxnSpLocks/>
              <a:stCxn id="97" idx="4"/>
              <a:endCxn id="32" idx="0"/>
            </p:cNvCxnSpPr>
            <p:nvPr/>
          </p:nvCxnSpPr>
          <p:spPr>
            <a:xfrm>
              <a:off x="5983931" y="2728218"/>
              <a:ext cx="10736" cy="5913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DF1A5B24-EB1F-E208-3DEB-F079152009C7}"/>
                </a:ext>
              </a:extLst>
            </p:cNvPr>
            <p:cNvCxnSpPr>
              <a:cxnSpLocks/>
              <a:stCxn id="32" idx="4"/>
              <a:endCxn id="99" idx="0"/>
            </p:cNvCxnSpPr>
            <p:nvPr/>
          </p:nvCxnSpPr>
          <p:spPr>
            <a:xfrm flipH="1">
              <a:off x="5981897" y="4219604"/>
              <a:ext cx="12770" cy="563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ussdiagramm: Verbinder 48">
              <a:extLst>
                <a:ext uri="{FF2B5EF4-FFF2-40B4-BE49-F238E27FC236}">
                  <a16:creationId xmlns:a16="http://schemas.microsoft.com/office/drawing/2014/main" id="{4EED18DD-6295-9AE1-9FF8-D532BBD5C9DF}"/>
                </a:ext>
              </a:extLst>
            </p:cNvPr>
            <p:cNvSpPr/>
            <p:nvPr/>
          </p:nvSpPr>
          <p:spPr>
            <a:xfrm rot="79300">
              <a:off x="6411379" y="4191260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HdS</a:t>
              </a:r>
              <a:endParaRPr lang="de-DE" sz="1200" dirty="0"/>
            </a:p>
          </p:txBody>
        </p: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35FF54A2-99EF-2E0F-CD74-3B1F24959D93}"/>
                </a:ext>
              </a:extLst>
            </p:cNvPr>
            <p:cNvSpPr/>
            <p:nvPr/>
          </p:nvSpPr>
          <p:spPr>
            <a:xfrm rot="21315057">
              <a:off x="3570430" y="416293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AdS</a:t>
              </a:r>
              <a:endParaRPr lang="de-DE" sz="1200" dirty="0"/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70204013-BA2D-6FDE-DB61-F51FCED26886}"/>
                </a:ext>
              </a:extLst>
            </p:cNvPr>
            <p:cNvSpPr/>
            <p:nvPr/>
          </p:nvSpPr>
          <p:spPr>
            <a:xfrm rot="21401863">
              <a:off x="8624317" y="4753084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Es</a:t>
              </a:r>
            </a:p>
          </p:txBody>
        </p:sp>
        <p:sp>
          <p:nvSpPr>
            <p:cNvPr id="74" name="Flussdiagramm: Verbinder 73">
              <a:extLst>
                <a:ext uri="{FF2B5EF4-FFF2-40B4-BE49-F238E27FC236}">
                  <a16:creationId xmlns:a16="http://schemas.microsoft.com/office/drawing/2014/main" id="{8AF3A2EB-4AE6-2656-5F89-9B3178C9AC8A}"/>
                </a:ext>
              </a:extLst>
            </p:cNvPr>
            <p:cNvSpPr/>
            <p:nvPr/>
          </p:nvSpPr>
          <p:spPr>
            <a:xfrm rot="72185">
              <a:off x="8598859" y="1855000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Eb</a:t>
              </a:r>
              <a:endParaRPr lang="de-DE" sz="1200" dirty="0"/>
            </a:p>
          </p:txBody>
        </p:sp>
        <p:sp>
          <p:nvSpPr>
            <p:cNvPr id="6" name="Flussdiagramm: Verbinder 5">
              <a:extLst>
                <a:ext uri="{FF2B5EF4-FFF2-40B4-BE49-F238E27FC236}">
                  <a16:creationId xmlns:a16="http://schemas.microsoft.com/office/drawing/2014/main" id="{14367174-5E5E-C477-A7F8-B92857DB557D}"/>
                </a:ext>
              </a:extLst>
            </p:cNvPr>
            <p:cNvSpPr/>
            <p:nvPr/>
          </p:nvSpPr>
          <p:spPr>
            <a:xfrm>
              <a:off x="1718084" y="2443507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AB</a:t>
              </a:r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ADA0D152-64BE-8E49-E18F-66F6D01E6608}"/>
                </a:ext>
              </a:extLst>
            </p:cNvPr>
            <p:cNvCxnSpPr>
              <a:cxnSpLocks/>
              <a:stCxn id="6" idx="5"/>
              <a:endCxn id="18" idx="1"/>
            </p:cNvCxnSpPr>
            <p:nvPr/>
          </p:nvCxnSpPr>
          <p:spPr>
            <a:xfrm>
              <a:off x="2486282" y="3211705"/>
              <a:ext cx="325458" cy="236203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5B3349E2-B8AE-7CCF-DD1B-099F268BD611}"/>
                </a:ext>
              </a:extLst>
            </p:cNvPr>
            <p:cNvSpPr/>
            <p:nvPr/>
          </p:nvSpPr>
          <p:spPr>
            <a:xfrm>
              <a:off x="1780338" y="4262861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AS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DE17A30-C939-AFE7-1358-0C0873C4A78A}"/>
                </a:ext>
              </a:extLst>
            </p:cNvPr>
            <p:cNvCxnSpPr>
              <a:cxnSpLocks/>
              <a:stCxn id="13" idx="7"/>
              <a:endCxn id="18" idx="3"/>
            </p:cNvCxnSpPr>
            <p:nvPr/>
          </p:nvCxnSpPr>
          <p:spPr>
            <a:xfrm flipV="1">
              <a:off x="2548536" y="4084304"/>
              <a:ext cx="263204" cy="31035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54C313B5-53AC-7C4B-AAED-BD0A8D4734CD}"/>
                </a:ext>
              </a:extLst>
            </p:cNvPr>
            <p:cNvSpPr/>
            <p:nvPr/>
          </p:nvSpPr>
          <p:spPr>
            <a:xfrm>
              <a:off x="4631897" y="2364291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HB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339E68A-4117-2DDD-2593-C3A31E4510DE}"/>
                </a:ext>
              </a:extLst>
            </p:cNvPr>
            <p:cNvCxnSpPr>
              <a:cxnSpLocks/>
              <a:stCxn id="21" idx="5"/>
              <a:endCxn id="32" idx="1"/>
            </p:cNvCxnSpPr>
            <p:nvPr/>
          </p:nvCxnSpPr>
          <p:spPr>
            <a:xfrm>
              <a:off x="5400095" y="3132489"/>
              <a:ext cx="276374" cy="3189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0ACC84CD-640A-D610-D7EF-FDD03A6DFAE3}"/>
                </a:ext>
              </a:extLst>
            </p:cNvPr>
            <p:cNvSpPr/>
            <p:nvPr/>
          </p:nvSpPr>
          <p:spPr>
            <a:xfrm>
              <a:off x="4684014" y="4150858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HS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5AF0489-9840-83F2-976E-05EA0DAB4671}"/>
                </a:ext>
              </a:extLst>
            </p:cNvPr>
            <p:cNvCxnSpPr>
              <a:cxnSpLocks/>
              <a:stCxn id="40" idx="7"/>
              <a:endCxn id="32" idx="3"/>
            </p:cNvCxnSpPr>
            <p:nvPr/>
          </p:nvCxnSpPr>
          <p:spPr>
            <a:xfrm flipV="1">
              <a:off x="5452212" y="4087802"/>
              <a:ext cx="224257" cy="19485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9B648282-41FA-E0EE-7114-4E7D5FBAED46}"/>
                </a:ext>
              </a:extLst>
            </p:cNvPr>
            <p:cNvSpPr/>
            <p:nvPr/>
          </p:nvSpPr>
          <p:spPr>
            <a:xfrm>
              <a:off x="9544058" y="2398146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EdB</a:t>
              </a:r>
              <a:endParaRPr lang="de-DE" sz="1200" dirty="0"/>
            </a:p>
          </p:txBody>
        </p:sp>
        <p:sp>
          <p:nvSpPr>
            <p:cNvPr id="53" name="Flussdiagramm: Verbinder 52">
              <a:extLst>
                <a:ext uri="{FF2B5EF4-FFF2-40B4-BE49-F238E27FC236}">
                  <a16:creationId xmlns:a16="http://schemas.microsoft.com/office/drawing/2014/main" id="{7379B700-A095-7159-56C0-FC68E1D44D7C}"/>
                </a:ext>
              </a:extLst>
            </p:cNvPr>
            <p:cNvSpPr/>
            <p:nvPr/>
          </p:nvSpPr>
          <p:spPr>
            <a:xfrm>
              <a:off x="9498342" y="4149949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EdS</a:t>
              </a:r>
              <a:endParaRPr lang="de-DE" sz="1200" dirty="0"/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4BA4ADB4-DBDB-13D4-FEA7-D96165510188}"/>
                </a:ext>
              </a:extLst>
            </p:cNvPr>
            <p:cNvCxnSpPr>
              <a:cxnSpLocks/>
              <a:stCxn id="44" idx="3"/>
              <a:endCxn id="23" idx="7"/>
            </p:cNvCxnSpPr>
            <p:nvPr/>
          </p:nvCxnSpPr>
          <p:spPr>
            <a:xfrm flipH="1">
              <a:off x="9367340" y="3166344"/>
              <a:ext cx="308520" cy="2806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A0498148-0032-EE02-7D83-D0843BF275C9}"/>
                </a:ext>
              </a:extLst>
            </p:cNvPr>
            <p:cNvCxnSpPr>
              <a:stCxn id="23" idx="5"/>
              <a:endCxn id="53" idx="1"/>
            </p:cNvCxnSpPr>
            <p:nvPr/>
          </p:nvCxnSpPr>
          <p:spPr>
            <a:xfrm>
              <a:off x="9367340" y="4083361"/>
              <a:ext cx="262804" cy="1983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Verbinder: gekrümmt 90">
              <a:extLst>
                <a:ext uri="{FF2B5EF4-FFF2-40B4-BE49-F238E27FC236}">
                  <a16:creationId xmlns:a16="http://schemas.microsoft.com/office/drawing/2014/main" id="{71C3A4B6-EFA5-65BD-3A32-CDD7BDD236BF}"/>
                </a:ext>
              </a:extLst>
            </p:cNvPr>
            <p:cNvCxnSpPr>
              <a:cxnSpLocks/>
              <a:stCxn id="23" idx="6"/>
              <a:endCxn id="18" idx="2"/>
            </p:cNvCxnSpPr>
            <p:nvPr/>
          </p:nvCxnSpPr>
          <p:spPr>
            <a:xfrm flipH="1">
              <a:off x="2679938" y="3765163"/>
              <a:ext cx="6819204" cy="943"/>
            </a:xfrm>
            <a:prstGeom prst="curvedConnector5">
              <a:avLst>
                <a:gd name="adj1" fmla="val -21679"/>
                <a:gd name="adj2" fmla="val 262997137"/>
                <a:gd name="adj3" fmla="val 1218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Verbinder: gekrümmt 2">
              <a:extLst>
                <a:ext uri="{FF2B5EF4-FFF2-40B4-BE49-F238E27FC236}">
                  <a16:creationId xmlns:a16="http://schemas.microsoft.com/office/drawing/2014/main" id="{F8EA28B0-79C6-1B5C-7833-59012784C91E}"/>
                </a:ext>
              </a:extLst>
            </p:cNvPr>
            <p:cNvCxnSpPr>
              <a:stCxn id="23" idx="6"/>
              <a:endCxn id="32" idx="2"/>
            </p:cNvCxnSpPr>
            <p:nvPr/>
          </p:nvCxnSpPr>
          <p:spPr>
            <a:xfrm flipH="1">
              <a:off x="5544667" y="3765163"/>
              <a:ext cx="3954475" cy="4441"/>
            </a:xfrm>
            <a:prstGeom prst="curvedConnector5">
              <a:avLst>
                <a:gd name="adj1" fmla="val -30334"/>
                <a:gd name="adj2" fmla="val -56578362"/>
                <a:gd name="adj3" fmla="val 127474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Verbinder: gekrümmt 11">
              <a:extLst>
                <a:ext uri="{FF2B5EF4-FFF2-40B4-BE49-F238E27FC236}">
                  <a16:creationId xmlns:a16="http://schemas.microsoft.com/office/drawing/2014/main" id="{6984E371-4AF6-DD21-7709-78AC44717CFF}"/>
                </a:ext>
              </a:extLst>
            </p:cNvPr>
            <p:cNvCxnSpPr>
              <a:stCxn id="32" idx="6"/>
              <a:endCxn id="18" idx="2"/>
            </p:cNvCxnSpPr>
            <p:nvPr/>
          </p:nvCxnSpPr>
          <p:spPr>
            <a:xfrm flipH="1" flipV="1">
              <a:off x="2679938" y="3766106"/>
              <a:ext cx="3764729" cy="3498"/>
            </a:xfrm>
            <a:prstGeom prst="curvedConnector5">
              <a:avLst>
                <a:gd name="adj1" fmla="val -28858"/>
                <a:gd name="adj2" fmla="val 74745369"/>
                <a:gd name="adj3" fmla="val 135369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855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3CE9F18-88F5-2850-406D-2A650B015382}"/>
              </a:ext>
            </a:extLst>
          </p:cNvPr>
          <p:cNvGrpSpPr/>
          <p:nvPr/>
        </p:nvGrpSpPr>
        <p:grpSpPr>
          <a:xfrm>
            <a:off x="1780338" y="3316106"/>
            <a:ext cx="7079058" cy="2367426"/>
            <a:chOff x="1780338" y="3316106"/>
            <a:chExt cx="7079058" cy="2367426"/>
          </a:xfrm>
        </p:grpSpPr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383CFE45-C857-F8B6-F92A-5EB08DB36603}"/>
                </a:ext>
              </a:extLst>
            </p:cNvPr>
            <p:cNvSpPr/>
            <p:nvPr/>
          </p:nvSpPr>
          <p:spPr>
            <a:xfrm>
              <a:off x="5544667" y="3319604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Handlung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09990A1-8298-7160-6937-4024A4F7E529}"/>
                </a:ext>
              </a:extLst>
            </p:cNvPr>
            <p:cNvSpPr/>
            <p:nvPr/>
          </p:nvSpPr>
          <p:spPr>
            <a:xfrm>
              <a:off x="2681726" y="4783532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 err="1"/>
                <a:t>Uu</a:t>
              </a:r>
              <a:endParaRPr lang="de-DE" sz="1200" dirty="0"/>
            </a:p>
          </p:txBody>
        </p: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F1562D68-7066-4B4B-CDF3-1CA0F045E28B}"/>
                </a:ext>
              </a:extLst>
            </p:cNvPr>
            <p:cNvCxnSpPr>
              <a:cxnSpLocks/>
              <a:stCxn id="82" idx="1"/>
              <a:endCxn id="32" idx="5"/>
            </p:cNvCxnSpPr>
            <p:nvPr/>
          </p:nvCxnSpPr>
          <p:spPr>
            <a:xfrm flipH="1" flipV="1">
              <a:off x="6312865" y="4087802"/>
              <a:ext cx="281212" cy="268341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FCB9FAC0-A3BD-A6BD-744A-2929F527F9DC}"/>
                </a:ext>
              </a:extLst>
            </p:cNvPr>
            <p:cNvCxnSpPr>
              <a:cxnSpLocks/>
              <a:stCxn id="55" idx="0"/>
              <a:endCxn id="18" idx="4"/>
            </p:cNvCxnSpPr>
            <p:nvPr/>
          </p:nvCxnSpPr>
          <p:spPr>
            <a:xfrm flipH="1" flipV="1">
              <a:off x="3129938" y="4216106"/>
              <a:ext cx="1788" cy="567426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2A83CC4-3D4B-3168-5B3B-333698DEEC5C}"/>
                </a:ext>
              </a:extLst>
            </p:cNvPr>
            <p:cNvCxnSpPr>
              <a:cxnSpLocks/>
              <a:stCxn id="26" idx="1"/>
              <a:endCxn id="18" idx="5"/>
            </p:cNvCxnSpPr>
            <p:nvPr/>
          </p:nvCxnSpPr>
          <p:spPr>
            <a:xfrm flipH="1" flipV="1">
              <a:off x="3448136" y="4084304"/>
              <a:ext cx="228844" cy="237868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20C55BBE-9354-FE0B-2136-E59193A561D5}"/>
                </a:ext>
              </a:extLst>
            </p:cNvPr>
            <p:cNvSpPr/>
            <p:nvPr/>
          </p:nvSpPr>
          <p:spPr>
            <a:xfrm>
              <a:off x="2679938" y="3316106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Wahrnehmung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483A398-6178-FE59-DE98-830A5B8893BF}"/>
                </a:ext>
              </a:extLst>
            </p:cNvPr>
            <p:cNvCxnSpPr>
              <a:cxnSpLocks/>
              <a:stCxn id="18" idx="6"/>
              <a:endCxn id="32" idx="2"/>
            </p:cNvCxnSpPr>
            <p:nvPr/>
          </p:nvCxnSpPr>
          <p:spPr>
            <a:xfrm>
              <a:off x="3579938" y="3766106"/>
              <a:ext cx="1964729" cy="349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ussdiagramm: Verbinder 81">
              <a:extLst>
                <a:ext uri="{FF2B5EF4-FFF2-40B4-BE49-F238E27FC236}">
                  <a16:creationId xmlns:a16="http://schemas.microsoft.com/office/drawing/2014/main" id="{4F59A785-01E9-B5B7-77DC-2AA345DF7558}"/>
                </a:ext>
              </a:extLst>
            </p:cNvPr>
            <p:cNvSpPr/>
            <p:nvPr/>
          </p:nvSpPr>
          <p:spPr>
            <a:xfrm>
              <a:off x="6462275" y="4218661"/>
              <a:ext cx="900000" cy="938787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7" name="Flussdiagramm: Verbinder 96">
              <a:extLst>
                <a:ext uri="{FF2B5EF4-FFF2-40B4-BE49-F238E27FC236}">
                  <a16:creationId xmlns:a16="http://schemas.microsoft.com/office/drawing/2014/main" id="{61BCAA69-CB7C-CD4E-313B-5790C1DE7EB1}"/>
                </a:ext>
              </a:extLst>
            </p:cNvPr>
            <p:cNvSpPr/>
            <p:nvPr/>
          </p:nvSpPr>
          <p:spPr>
            <a:xfrm>
              <a:off x="5531635" y="4783532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Ff</a:t>
              </a:r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DF1A5B24-EB1F-E208-3DEB-F079152009C7}"/>
                </a:ext>
              </a:extLst>
            </p:cNvPr>
            <p:cNvCxnSpPr>
              <a:cxnSpLocks/>
              <a:stCxn id="32" idx="4"/>
              <a:endCxn id="97" idx="0"/>
            </p:cNvCxnSpPr>
            <p:nvPr/>
          </p:nvCxnSpPr>
          <p:spPr>
            <a:xfrm flipH="1">
              <a:off x="5981635" y="4219604"/>
              <a:ext cx="13032" cy="5639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ssdiagramm: Verbinder 25">
              <a:extLst>
                <a:ext uri="{FF2B5EF4-FFF2-40B4-BE49-F238E27FC236}">
                  <a16:creationId xmlns:a16="http://schemas.microsoft.com/office/drawing/2014/main" id="{35FF54A2-99EF-2E0F-CD74-3B1F24959D93}"/>
                </a:ext>
              </a:extLst>
            </p:cNvPr>
            <p:cNvSpPr/>
            <p:nvPr/>
          </p:nvSpPr>
          <p:spPr>
            <a:xfrm rot="21315057">
              <a:off x="3570430" y="4162933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u</a:t>
              </a:r>
            </a:p>
          </p:txBody>
        </p: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5B3349E2-B8AE-7CCF-DD1B-099F268BD611}"/>
                </a:ext>
              </a:extLst>
            </p:cNvPr>
            <p:cNvSpPr/>
            <p:nvPr/>
          </p:nvSpPr>
          <p:spPr>
            <a:xfrm>
              <a:off x="1780338" y="4262861"/>
              <a:ext cx="900000" cy="90000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U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CDE17A30-C939-AFE7-1358-0C0873C4A78A}"/>
                </a:ext>
              </a:extLst>
            </p:cNvPr>
            <p:cNvCxnSpPr>
              <a:cxnSpLocks/>
              <a:stCxn id="13" idx="7"/>
              <a:endCxn id="18" idx="3"/>
            </p:cNvCxnSpPr>
            <p:nvPr/>
          </p:nvCxnSpPr>
          <p:spPr>
            <a:xfrm flipV="1">
              <a:off x="2548536" y="4084304"/>
              <a:ext cx="263204" cy="310359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54C313B5-53AC-7C4B-AAED-BD0A8D4734CD}"/>
                </a:ext>
              </a:extLst>
            </p:cNvPr>
            <p:cNvSpPr/>
            <p:nvPr/>
          </p:nvSpPr>
          <p:spPr>
            <a:xfrm>
              <a:off x="4675183" y="4146219"/>
              <a:ext cx="900000" cy="900000"/>
            </a:xfrm>
            <a:prstGeom prst="flowChartConnector">
              <a:avLst/>
            </a:prstGeom>
            <a:solidFill>
              <a:srgbClr val="92D05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F</a:t>
              </a: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35AF0489-9840-83F2-976E-05EA0DAB4671}"/>
                </a:ext>
              </a:extLst>
            </p:cNvPr>
            <p:cNvCxnSpPr>
              <a:cxnSpLocks/>
              <a:stCxn id="21" idx="7"/>
              <a:endCxn id="32" idx="3"/>
            </p:cNvCxnSpPr>
            <p:nvPr/>
          </p:nvCxnSpPr>
          <p:spPr>
            <a:xfrm flipV="1">
              <a:off x="5443381" y="4087802"/>
              <a:ext cx="233088" cy="1902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Verbinder: gekrümmt 90">
              <a:extLst>
                <a:ext uri="{FF2B5EF4-FFF2-40B4-BE49-F238E27FC236}">
                  <a16:creationId xmlns:a16="http://schemas.microsoft.com/office/drawing/2014/main" id="{71C3A4B6-EFA5-65BD-3A32-CDD7BDD236BF}"/>
                </a:ext>
              </a:extLst>
            </p:cNvPr>
            <p:cNvCxnSpPr>
              <a:cxnSpLocks/>
              <a:stCxn id="32" idx="6"/>
              <a:endCxn id="18" idx="2"/>
            </p:cNvCxnSpPr>
            <p:nvPr/>
          </p:nvCxnSpPr>
          <p:spPr>
            <a:xfrm flipH="1" flipV="1">
              <a:off x="2679938" y="3766106"/>
              <a:ext cx="3764729" cy="3498"/>
            </a:xfrm>
            <a:prstGeom prst="curvedConnector5">
              <a:avLst>
                <a:gd name="adj1" fmla="val -18341"/>
                <a:gd name="adj2" fmla="val 26775929"/>
                <a:gd name="adj3" fmla="val 1180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D6ECB97-CE65-B219-DDE0-258C662790A2}"/>
                </a:ext>
              </a:extLst>
            </p:cNvPr>
            <p:cNvCxnSpPr>
              <a:cxnSpLocks/>
              <a:stCxn id="32" idx="6"/>
              <a:endCxn id="31" idx="2"/>
            </p:cNvCxnSpPr>
            <p:nvPr/>
          </p:nvCxnSpPr>
          <p:spPr>
            <a:xfrm>
              <a:off x="6444667" y="3769604"/>
              <a:ext cx="1514729" cy="397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ussdiagramm: Verbinder 30">
              <a:extLst>
                <a:ext uri="{FF2B5EF4-FFF2-40B4-BE49-F238E27FC236}">
                  <a16:creationId xmlns:a16="http://schemas.microsoft.com/office/drawing/2014/main" id="{B62F9920-505F-4463-58FB-70A0AB289279}"/>
                </a:ext>
              </a:extLst>
            </p:cNvPr>
            <p:cNvSpPr/>
            <p:nvPr/>
          </p:nvSpPr>
          <p:spPr>
            <a:xfrm>
              <a:off x="7959396" y="3323575"/>
              <a:ext cx="900000" cy="9000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200" dirty="0"/>
                <a:t>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487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54A7-DE24-FAA8-A7C5-19721C80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Natur der Folklore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3A91-527A-C7D5-054F-D7EC86BC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de-DE" sz="3200" dirty="0">
                <a:cs typeface="Arial" charset="0"/>
              </a:rPr>
              <a:t> Parallelität zwischen der Sprache und der Folklore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de-DE" sz="2800" dirty="0">
                <a:cs typeface="Arial" charset="0"/>
              </a:rPr>
              <a:t>Sprache = </a:t>
            </a:r>
            <a:r>
              <a:rPr lang="de-DE" sz="2800" i="1" dirty="0">
                <a:cs typeface="Arial" charset="0"/>
              </a:rPr>
              <a:t>lange</a:t>
            </a:r>
            <a:r>
              <a:rPr lang="de-DE" sz="2800" dirty="0">
                <a:cs typeface="Arial" charset="0"/>
              </a:rPr>
              <a:t> und </a:t>
            </a:r>
            <a:r>
              <a:rPr lang="de-DE" sz="2800" i="1" dirty="0" err="1">
                <a:cs typeface="Arial" charset="0"/>
              </a:rPr>
              <a:t>parole</a:t>
            </a:r>
            <a:r>
              <a:rPr lang="de-DE" sz="2800" i="1" dirty="0">
                <a:cs typeface="Arial" charset="0"/>
              </a:rPr>
              <a:t>  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de-DE" sz="2800" dirty="0">
                <a:cs typeface="Arial" charset="0"/>
              </a:rPr>
              <a:t>Präventivzensur der Gemeinschaft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de-DE" sz="2800" dirty="0">
                <a:cs typeface="Arial" charset="0"/>
              </a:rPr>
              <a:t>Die Existenz eines Folkloregebildes als solches beginnt erst dann, wenn es von einer Gemeinschaft angenommen wird.</a:t>
            </a:r>
          </a:p>
          <a:p>
            <a:pPr lvl="1" eaLnBrk="1" hangingPunct="1">
              <a:spcBef>
                <a:spcPct val="20000"/>
              </a:spcBef>
              <a:buFont typeface="Arial" charset="0"/>
              <a:buChar char="•"/>
            </a:pPr>
            <a:r>
              <a:rPr lang="de-DE" sz="2800" dirty="0">
                <a:cs typeface="Arial" charset="0"/>
              </a:rPr>
              <a:t>Sofern die Existenzform der Folklore mündliche Tradierung ist, ist die Existenz eines Folkloregebildes ohne kollektive Zustimmung unvorstellbar. </a:t>
            </a:r>
          </a:p>
          <a:p>
            <a:pPr algn="r" eaLnBrk="1" hangingPunct="1">
              <a:spcBef>
                <a:spcPct val="20000"/>
              </a:spcBef>
            </a:pPr>
            <a:r>
              <a:rPr lang="de-DE" sz="2000" i="1" dirty="0">
                <a:cs typeface="Arial" charset="0"/>
              </a:rPr>
              <a:t>Theorie von R. Jakobson und P. </a:t>
            </a:r>
            <a:r>
              <a:rPr lang="de-DE" sz="2000" i="1" dirty="0" err="1">
                <a:cs typeface="Arial" charset="0"/>
              </a:rPr>
              <a:t>Bogatyrev</a:t>
            </a:r>
            <a:endParaRPr lang="de-DE" sz="2000" i="1" dirty="0">
              <a:cs typeface="Arial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de-DE" sz="2000" i="1" dirty="0">
                <a:cs typeface="Arial" charset="0"/>
              </a:rPr>
              <a:t>Quelle: Strukturalismus in der Literaturwissenschaft, Köln 1972. S. 13-24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43403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54A7-DE24-FAA8-A7C5-19721C80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Volksmärchen als Folklore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3A91-527A-C7D5-054F-D7EC86BC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2520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de-DE" sz="3200" dirty="0">
                <a:cs typeface="Arial" charset="0"/>
              </a:rPr>
              <a:t> </a:t>
            </a:r>
            <a:r>
              <a:rPr lang="de-DE" sz="2800" dirty="0"/>
              <a:t>Aus der These, dass das Märchen für die Mündlichkeit  geeignet ist, erheben sich zwei weitere Thesen:</a:t>
            </a:r>
          </a:p>
          <a:p>
            <a:pPr lvl="1" indent="252000">
              <a:lnSpc>
                <a:spcPct val="150000"/>
              </a:lnSpc>
              <a:defRPr/>
            </a:pPr>
            <a:r>
              <a:rPr lang="de-DE" dirty="0"/>
              <a:t>1. Man kann über ein Märchenrepertoire einer Gruppe (Volk, Diaspora, ethische Population usw.) sprechen</a:t>
            </a:r>
          </a:p>
          <a:p>
            <a:pPr lvl="1" indent="252000">
              <a:lnSpc>
                <a:spcPct val="150000"/>
              </a:lnSpc>
              <a:defRPr/>
            </a:pPr>
            <a:r>
              <a:rPr lang="de-DE" dirty="0"/>
              <a:t>2. Dieses Repertoire soll durch die Gesetze der Mündlichkeit  d.h. nach der </a:t>
            </a:r>
            <a:r>
              <a:rPr lang="de-DE" cap="small" dirty="0" err="1"/>
              <a:t>präventivzensur</a:t>
            </a:r>
            <a:r>
              <a:rPr lang="de-DE" cap="small" dirty="0"/>
              <a:t> der Gemeinschaft</a:t>
            </a:r>
            <a:r>
              <a:rPr lang="de-DE" dirty="0"/>
              <a:t> reguliert werden.</a:t>
            </a:r>
          </a:p>
          <a:p>
            <a:pPr marL="0" indent="0" eaLnBrk="1" hangingPunct="1">
              <a:spcBef>
                <a:spcPct val="20000"/>
              </a:spcBef>
              <a:buNone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85427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F54A7-DE24-FAA8-A7C5-19721C80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Repertoire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3A91-527A-C7D5-054F-D7EC86BC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  <a:buFont typeface="Arial" charset="0"/>
              <a:buChar char="•"/>
            </a:pPr>
            <a:r>
              <a:rPr lang="de-DE" sz="3200" dirty="0"/>
              <a:t>Im Falle der Regulierung des Repertoires durch die Regel der Mündlichkeit sollen folgenden zwei Merkmalen erkennbar sein: </a:t>
            </a:r>
          </a:p>
          <a:p>
            <a:pPr eaLnBrk="1" hangingPunct="1">
              <a:lnSpc>
                <a:spcPct val="150000"/>
              </a:lnSpc>
            </a:pPr>
            <a:r>
              <a:rPr lang="de-DE" sz="3200" dirty="0"/>
              <a:t>(A) das eigenständige Profil des Repertoires (eine rangierte Liste der von der bestimmten Gruppe beliebte Storys),</a:t>
            </a:r>
          </a:p>
          <a:p>
            <a:pPr eaLnBrk="1" hangingPunct="1">
              <a:lnSpc>
                <a:spcPct val="150000"/>
              </a:lnSpc>
            </a:pPr>
            <a:r>
              <a:rPr lang="de-DE" sz="3200" dirty="0"/>
              <a:t>(B) stabile Bestandteile der in diesem Repertoire für populär </a:t>
            </a:r>
            <a:r>
              <a:rPr lang="de-DE" sz="3200"/>
              <a:t>gehaltenen Geschichte.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5875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ED35-5223-A9D7-DE9B-D682A4A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Protagonisten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99844-893A-E1A4-3902-1AA2E2B1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</a:rPr>
              <a:t>A</a:t>
            </a:r>
            <a:r>
              <a:rPr lang="de-DE" dirty="0">
                <a:latin typeface="+mn-lt"/>
              </a:rPr>
              <a:t> – </a:t>
            </a:r>
            <a:r>
              <a:rPr lang="de-DE" b="1" dirty="0">
                <a:latin typeface="+mn-lt"/>
              </a:rPr>
              <a:t>Schädigung</a:t>
            </a:r>
            <a:r>
              <a:rPr lang="de-DE" dirty="0">
                <a:latin typeface="+mn-lt"/>
              </a:rPr>
              <a:t>: Der Böse Gegenspieler </a:t>
            </a:r>
            <a:r>
              <a:rPr lang="de-DE" dirty="0" err="1">
                <a:latin typeface="+mn-lt"/>
              </a:rPr>
              <a:t>fürgt</a:t>
            </a:r>
            <a:r>
              <a:rPr lang="de-DE" dirty="0">
                <a:latin typeface="+mn-lt"/>
              </a:rPr>
              <a:t> einem Familienmitglied einen Schaden  oder Verlust zu 	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α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Mangelsituation</a:t>
            </a:r>
            <a:r>
              <a:rPr lang="de-DE" dirty="0">
                <a:latin typeface="+mn-lt"/>
                <a:cs typeface="Times New Roman"/>
              </a:rPr>
              <a:t>:  Einem Familienmitglied fehlt irgend etwas, es möchte irgend etwas haben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B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Vermittlung, verbindendes Moment</a:t>
            </a:r>
            <a:r>
              <a:rPr lang="de-DE" dirty="0">
                <a:latin typeface="+mn-lt"/>
                <a:cs typeface="Times New Roman"/>
              </a:rPr>
              <a:t>: Ein Unglück oder der Wunsch, etwas zu besitzen, werden verkündet, dem Helden wird eine Bitte bzw. ein Befehl übermittelt, man schickt ihn aus oder lässt ihn gehen.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C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Einsetzende</a:t>
            </a:r>
            <a:r>
              <a:rPr lang="de-DE" dirty="0">
                <a:latin typeface="+mn-lt"/>
                <a:cs typeface="Times New Roman"/>
              </a:rPr>
              <a:t> </a:t>
            </a:r>
            <a:r>
              <a:rPr lang="de-DE" b="1" dirty="0">
                <a:latin typeface="+mn-lt"/>
                <a:cs typeface="Times New Roman"/>
              </a:rPr>
              <a:t>Gegenhandlung</a:t>
            </a:r>
            <a:r>
              <a:rPr lang="de-DE" dirty="0">
                <a:latin typeface="+mn-lt"/>
                <a:cs typeface="Times New Roman"/>
              </a:rPr>
              <a:t>: Der Sucher ist bereit bzw. entschließt sich zur Gegenhandlung.</a:t>
            </a:r>
            <a:endParaRPr lang="de-DE" dirty="0">
              <a:latin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827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ED35-5223-A9D7-DE9B-D682A4A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Protagonisten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99844-893A-E1A4-3902-1AA2E2B1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</a:rPr>
              <a:t>↑</a:t>
            </a:r>
            <a:r>
              <a:rPr lang="de-DE" dirty="0">
                <a:latin typeface="+mn-lt"/>
              </a:rPr>
              <a:t> – </a:t>
            </a:r>
            <a:r>
              <a:rPr lang="de-DE" b="1" dirty="0">
                <a:latin typeface="+mn-lt"/>
              </a:rPr>
              <a:t>Abreise</a:t>
            </a:r>
            <a:r>
              <a:rPr lang="de-DE" dirty="0">
                <a:latin typeface="+mn-lt"/>
              </a:rPr>
              <a:t>:  Der Held verlässt das Haus 	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 err="1">
                <a:latin typeface="+mn-lt"/>
                <a:cs typeface="Times New Roman"/>
              </a:rPr>
              <a:t>Sch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erste Funktion des Schenkers</a:t>
            </a:r>
            <a:r>
              <a:rPr lang="de-DE" dirty="0">
                <a:latin typeface="+mn-lt"/>
                <a:cs typeface="Times New Roman"/>
              </a:rPr>
              <a:t>: Der Held wird auf die Probe gestellt, ausgefragt, überfallen usw., wodurch der Erwerb des Zaubermittels oder des übernatürlichen Helfers eingeleitet wird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H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Reaktion des Helden</a:t>
            </a:r>
            <a:r>
              <a:rPr lang="de-DE" dirty="0">
                <a:latin typeface="+mn-lt"/>
                <a:cs typeface="Times New Roman"/>
              </a:rPr>
              <a:t>: Der Held reagiert auf die Handlungen des künftigen Schenkers. 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Z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Empfang eines Zaubermittels</a:t>
            </a:r>
            <a:r>
              <a:rPr lang="de-DE" dirty="0">
                <a:latin typeface="+mn-lt"/>
                <a:cs typeface="Times New Roman"/>
              </a:rPr>
              <a:t>: Der Held gelangt in den Besitz des Zaubermittels.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W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Raumvermittlung, Wegweisung</a:t>
            </a:r>
            <a:r>
              <a:rPr lang="de-DE" dirty="0">
                <a:latin typeface="+mn-lt"/>
                <a:cs typeface="Times New Roman"/>
              </a:rPr>
              <a:t>: Der Held wird zum Aufenthaltsort des gesuchten Gegenstandes gebracht, geführt oder getragen.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47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ED35-5223-A9D7-DE9B-D682A4A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Protagonisten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99844-893A-E1A4-3902-1AA2E2B1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</a:rPr>
              <a:t>K</a:t>
            </a:r>
            <a:r>
              <a:rPr lang="de-DE" dirty="0">
                <a:latin typeface="+mn-lt"/>
              </a:rPr>
              <a:t> – </a:t>
            </a:r>
            <a:r>
              <a:rPr lang="de-DE" b="1" dirty="0">
                <a:latin typeface="+mn-lt"/>
              </a:rPr>
              <a:t>Kampf</a:t>
            </a:r>
            <a:r>
              <a:rPr lang="de-DE" dirty="0">
                <a:latin typeface="+mn-lt"/>
              </a:rPr>
              <a:t>:  Der Held und sein Gegner treten in einen direkten Zweitkampf. 	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M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Kennzeichnung, Markierung</a:t>
            </a:r>
            <a:r>
              <a:rPr lang="de-DE" dirty="0">
                <a:latin typeface="+mn-lt"/>
                <a:cs typeface="Times New Roman"/>
              </a:rPr>
              <a:t>: Der Held wird gekennzeichnet.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S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Sieg</a:t>
            </a:r>
            <a:r>
              <a:rPr lang="de-DE" dirty="0">
                <a:latin typeface="+mn-lt"/>
                <a:cs typeface="Times New Roman"/>
              </a:rPr>
              <a:t>: Der Gegenspieler wird besiegt. 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L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Liquidierung, Aufhebung des Unglücks oder Mangels</a:t>
            </a:r>
            <a:r>
              <a:rPr lang="de-DE" dirty="0">
                <a:latin typeface="+mn-lt"/>
                <a:cs typeface="Times New Roman"/>
              </a:rPr>
              <a:t>: Das anfängliche Unglück wird gutgemacht bzw. der Mangel behoben.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↓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Rückkehr</a:t>
            </a:r>
            <a:r>
              <a:rPr lang="de-DE" dirty="0">
                <a:latin typeface="+mn-lt"/>
                <a:cs typeface="Times New Roman"/>
              </a:rPr>
              <a:t>: Der Held kehrt zurück.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V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Verfolgung</a:t>
            </a:r>
            <a:r>
              <a:rPr lang="de-DE" dirty="0">
                <a:latin typeface="+mn-lt"/>
                <a:cs typeface="Times New Roman"/>
              </a:rPr>
              <a:t>: Der Held wird verfolgt.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R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Rettung</a:t>
            </a:r>
            <a:r>
              <a:rPr lang="de-DE" dirty="0">
                <a:latin typeface="+mn-lt"/>
                <a:cs typeface="Times New Roman"/>
              </a:rPr>
              <a:t>: Der Held wird vor den Verfolgern gerettet.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4522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ED35-5223-A9D7-DE9B-D682A4A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Protagonisten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99844-893A-E1A4-3902-1AA2E2B1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</a:rPr>
              <a:t>X</a:t>
            </a:r>
            <a:r>
              <a:rPr lang="de-DE" dirty="0">
                <a:latin typeface="+mn-lt"/>
              </a:rPr>
              <a:t> – </a:t>
            </a:r>
            <a:r>
              <a:rPr lang="de-DE" b="1" dirty="0">
                <a:latin typeface="+mn-lt"/>
              </a:rPr>
              <a:t>Unerkannte Ankunft</a:t>
            </a:r>
            <a:r>
              <a:rPr lang="de-DE" dirty="0">
                <a:latin typeface="+mn-lt"/>
              </a:rPr>
              <a:t>:  Der Held gelangt unbekannt nach Hause zurück oder in ein anderes Land. 	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U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Unrechtmäßige Anspruche</a:t>
            </a:r>
            <a:r>
              <a:rPr lang="de-DE" dirty="0">
                <a:latin typeface="+mn-lt"/>
                <a:cs typeface="Times New Roman"/>
              </a:rPr>
              <a:t>: Der falsche Held macht seine unrechtmäßige Anspruche geltend.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P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Prüfung, Schwere Aufgabe</a:t>
            </a:r>
            <a:r>
              <a:rPr lang="de-DE" dirty="0">
                <a:latin typeface="+mn-lt"/>
                <a:cs typeface="Times New Roman"/>
              </a:rPr>
              <a:t>: Der Held wird eine schwere Aufgabe gestellt. 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 err="1">
                <a:latin typeface="+mn-lt"/>
                <a:cs typeface="Times New Roman"/>
              </a:rPr>
              <a:t>Lö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Lösung</a:t>
            </a:r>
            <a:r>
              <a:rPr lang="de-DE" dirty="0">
                <a:latin typeface="+mn-lt"/>
                <a:cs typeface="Times New Roman"/>
              </a:rPr>
              <a:t>: Die Aufgabe wird gelöst.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E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Erkennung</a:t>
            </a:r>
            <a:r>
              <a:rPr lang="de-DE" dirty="0">
                <a:latin typeface="+mn-lt"/>
                <a:cs typeface="Times New Roman"/>
              </a:rPr>
              <a:t>: Der Held wird erkannt.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Ü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Überführung, Entlarvung</a:t>
            </a:r>
            <a:r>
              <a:rPr lang="de-DE" dirty="0">
                <a:latin typeface="+mn-lt"/>
                <a:cs typeface="Times New Roman"/>
              </a:rPr>
              <a:t>: Der falsche Held, Gegenspieler oder Schadenstifter wird entlarvt.</a:t>
            </a:r>
            <a:endParaRPr lang="de-DE" dirty="0">
              <a:latin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915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ED35-5223-A9D7-DE9B-D682A4A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Protagonisten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999844-893A-E1A4-3902-1AA2E2B1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</a:rPr>
              <a:t>T</a:t>
            </a:r>
            <a:r>
              <a:rPr lang="de-DE" dirty="0">
                <a:latin typeface="+mn-lt"/>
              </a:rPr>
              <a:t> – </a:t>
            </a:r>
            <a:r>
              <a:rPr lang="de-DE" b="1" dirty="0">
                <a:latin typeface="+mn-lt"/>
              </a:rPr>
              <a:t>Transfiguration</a:t>
            </a:r>
            <a:r>
              <a:rPr lang="de-DE" dirty="0">
                <a:latin typeface="+mn-lt"/>
              </a:rPr>
              <a:t>:  Der Held erhält ein anderes Aussehen. 	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St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Strafe, Bestrafung</a:t>
            </a:r>
            <a:r>
              <a:rPr lang="de-DE" dirty="0">
                <a:latin typeface="+mn-lt"/>
                <a:cs typeface="Times New Roman"/>
              </a:rPr>
              <a:t>: Der Feind wird bestraft.</a:t>
            </a:r>
          </a:p>
          <a:p>
            <a:pPr indent="-457200">
              <a:lnSpc>
                <a:spcPct val="150000"/>
              </a:lnSpc>
              <a:defRPr/>
            </a:pPr>
            <a:r>
              <a:rPr lang="de-DE" b="1" dirty="0">
                <a:latin typeface="+mn-lt"/>
                <a:cs typeface="Times New Roman"/>
              </a:rPr>
              <a:t>H*</a:t>
            </a:r>
            <a:r>
              <a:rPr lang="de-DE" dirty="0">
                <a:latin typeface="+mn-lt"/>
                <a:cs typeface="Times New Roman"/>
              </a:rPr>
              <a:t> – </a:t>
            </a:r>
            <a:r>
              <a:rPr lang="de-DE" b="1" dirty="0">
                <a:latin typeface="+mn-lt"/>
                <a:cs typeface="Times New Roman"/>
              </a:rPr>
              <a:t>Hochzeit und Thronbesteigung</a:t>
            </a:r>
            <a:r>
              <a:rPr lang="de-DE" dirty="0">
                <a:latin typeface="+mn-lt"/>
                <a:cs typeface="Times New Roman"/>
              </a:rPr>
              <a:t>: Der Held vermählt sich und besteigt den Thron. </a:t>
            </a:r>
          </a:p>
          <a:p>
            <a:pPr indent="-457200">
              <a:lnSpc>
                <a:spcPct val="150000"/>
              </a:lnSpc>
              <a:defRPr/>
            </a:pPr>
            <a:endParaRPr lang="de-DE" dirty="0">
              <a:latin typeface="+mn-lt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52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F0C3-78CE-68A8-ABD1-ECF85900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Empirischer Grund der vergleichenden Märchenforschung</a:t>
            </a:r>
          </a:p>
        </p:txBody>
      </p:sp>
      <p:pic>
        <p:nvPicPr>
          <p:cNvPr id="4" name="Grafik 3" descr="bremer-stadtmusikanten-04-1c.png">
            <a:extLst>
              <a:ext uri="{FF2B5EF4-FFF2-40B4-BE49-F238E27FC236}">
                <a16:creationId xmlns:a16="http://schemas.microsoft.com/office/drawing/2014/main" id="{F1C8C6A2-3112-B5DE-3035-F9864F7957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9171" r="9579"/>
          <a:stretch>
            <a:fillRect/>
          </a:stretch>
        </p:blipFill>
        <p:spPr>
          <a:xfrm>
            <a:off x="3962496" y="4254756"/>
            <a:ext cx="1684583" cy="186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A2E87CB-DE96-1963-45CC-256D647727E0}"/>
              </a:ext>
            </a:extLst>
          </p:cNvPr>
          <p:cNvSpPr txBox="1"/>
          <p:nvPr/>
        </p:nvSpPr>
        <p:spPr>
          <a:xfrm>
            <a:off x="5862576" y="4866783"/>
            <a:ext cx="47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dobe Garamond Pro Bold" pitchFamily="18" charset="0"/>
              </a:rPr>
              <a:t>?</a:t>
            </a:r>
            <a:r>
              <a:rPr lang="de-DE" sz="1400" dirty="0"/>
              <a:t>  Indisches Märchen (Entlehnungstheorie)</a:t>
            </a:r>
          </a:p>
          <a:p>
            <a:r>
              <a:rPr lang="de-DE" dirty="0">
                <a:latin typeface="Adobe Garamond Pro Bold" pitchFamily="18" charset="0"/>
              </a:rPr>
              <a:t>?</a:t>
            </a:r>
            <a:r>
              <a:rPr lang="de-DE" sz="1400" dirty="0"/>
              <a:t>  Überreste der Mythen der alter Indogermanen (Erbtheorie)</a:t>
            </a:r>
            <a:endParaRPr lang="de-DE" sz="1600" dirty="0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B3386A6E-75C1-6A38-44C9-5F385436DDC1}"/>
              </a:ext>
            </a:extLst>
          </p:cNvPr>
          <p:cNvSpPr/>
          <p:nvPr/>
        </p:nvSpPr>
        <p:spPr>
          <a:xfrm>
            <a:off x="5574544" y="4682638"/>
            <a:ext cx="432048" cy="972108"/>
          </a:xfrm>
          <a:prstGeom prst="leftBrace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2" descr="Bremen-Stadt Musiker Tasche Schulter Markt Tasche Kunstdruck/Poster">
            <a:extLst>
              <a:ext uri="{FF2B5EF4-FFF2-40B4-BE49-F238E27FC236}">
                <a16:creationId xmlns:a16="http://schemas.microsoft.com/office/drawing/2014/main" id="{56CA2021-9FD5-0C84-462D-F56D0511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157" t="27852" r="36338" b="24401"/>
          <a:stretch>
            <a:fillRect/>
          </a:stretch>
        </p:blipFill>
        <p:spPr bwMode="auto">
          <a:xfrm>
            <a:off x="6099570" y="1703504"/>
            <a:ext cx="1458898" cy="20551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7367519-0377-8DB2-4A06-3B76CBA498D7}"/>
              </a:ext>
            </a:extLst>
          </p:cNvPr>
          <p:cNvSpPr txBox="1"/>
          <p:nvPr/>
        </p:nvSpPr>
        <p:spPr>
          <a:xfrm>
            <a:off x="6063283" y="3609704"/>
            <a:ext cx="96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Repertoire C</a:t>
            </a:r>
            <a:endParaRPr lang="de-DE" sz="1200" dirty="0"/>
          </a:p>
        </p:txBody>
      </p:sp>
      <p:sp>
        <p:nvSpPr>
          <p:cNvPr id="11" name="Eingekerbter Pfeil nach rechts 19">
            <a:extLst>
              <a:ext uri="{FF2B5EF4-FFF2-40B4-BE49-F238E27FC236}">
                <a16:creationId xmlns:a16="http://schemas.microsoft.com/office/drawing/2014/main" id="{800138A4-96ED-8C02-4391-635A12896968}"/>
              </a:ext>
            </a:extLst>
          </p:cNvPr>
          <p:cNvSpPr/>
          <p:nvPr/>
        </p:nvSpPr>
        <p:spPr>
          <a:xfrm rot="13264581">
            <a:off x="4512313" y="3925073"/>
            <a:ext cx="351996" cy="272007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A2892C-4A17-4DB4-5F9C-2EC65E50DA68}"/>
              </a:ext>
            </a:extLst>
          </p:cNvPr>
          <p:cNvSpPr txBox="1"/>
          <p:nvPr/>
        </p:nvSpPr>
        <p:spPr>
          <a:xfrm>
            <a:off x="3737595" y="3619306"/>
            <a:ext cx="96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Repertoire B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8B247ED-5FEB-4CAC-FBC1-CF4E96FB300D}"/>
              </a:ext>
            </a:extLst>
          </p:cNvPr>
          <p:cNvSpPr txBox="1"/>
          <p:nvPr/>
        </p:nvSpPr>
        <p:spPr>
          <a:xfrm>
            <a:off x="4657987" y="6120756"/>
            <a:ext cx="971933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Repertoire A</a:t>
            </a:r>
          </a:p>
        </p:txBody>
      </p:sp>
      <p:sp>
        <p:nvSpPr>
          <p:cNvPr id="14" name="Eingekerbter Pfeil nach rechts 18">
            <a:extLst>
              <a:ext uri="{FF2B5EF4-FFF2-40B4-BE49-F238E27FC236}">
                <a16:creationId xmlns:a16="http://schemas.microsoft.com/office/drawing/2014/main" id="{D745E0FC-CC3C-41E8-A336-C1C83D539745}"/>
              </a:ext>
            </a:extLst>
          </p:cNvPr>
          <p:cNvSpPr/>
          <p:nvPr/>
        </p:nvSpPr>
        <p:spPr>
          <a:xfrm>
            <a:off x="5155157" y="3090123"/>
            <a:ext cx="330760" cy="273488"/>
          </a:xfrm>
          <a:prstGeom prst="notchedRightArrow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2CFFA5D-5A44-BC1B-3234-4B5088D1A005}"/>
              </a:ext>
            </a:extLst>
          </p:cNvPr>
          <p:cNvGrpSpPr/>
          <p:nvPr/>
        </p:nvGrpSpPr>
        <p:grpSpPr>
          <a:xfrm>
            <a:off x="3578863" y="1427293"/>
            <a:ext cx="1282983" cy="2236391"/>
            <a:chOff x="4339417" y="1143886"/>
            <a:chExt cx="3206754" cy="5685777"/>
          </a:xfrm>
        </p:grpSpPr>
        <p:pic>
          <p:nvPicPr>
            <p:cNvPr id="16" name="Grafik 15" descr="Ein Bild, das ClipArt enthält.&#10;&#10;Automatisch generierte Beschreibung">
              <a:extLst>
                <a:ext uri="{FF2B5EF4-FFF2-40B4-BE49-F238E27FC236}">
                  <a16:creationId xmlns:a16="http://schemas.microsoft.com/office/drawing/2014/main" id="{88FCEF6E-1DF8-FCE3-7C62-1B57EF91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17" y="3621036"/>
              <a:ext cx="3053707" cy="3208627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792C3BDE-72F1-9331-25BB-6949EC6A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1921" y="3293941"/>
              <a:ext cx="1817829" cy="1949882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752D9291-9436-A819-3BBB-335F222A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148" y="2296772"/>
              <a:ext cx="1858023" cy="1324264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ED301F76-BCFC-A00E-9947-25EBD44D6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08842" y="1143886"/>
              <a:ext cx="1510526" cy="1510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129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9ED35-5223-A9D7-DE9B-D682A4AB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der Protagonisten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7">
                <a:extLst>
                  <a:ext uri="{FF2B5EF4-FFF2-40B4-BE49-F238E27FC236}">
                    <a16:creationId xmlns:a16="http://schemas.microsoft.com/office/drawing/2014/main" id="{E99CE520-46D1-1A45-E849-D50C8A773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081" y="2837588"/>
                <a:ext cx="8351838" cy="1182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indent="-457200" algn="ctr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cs typeface="Times New Roman"/>
                      </a:rPr>
                      <m:t>A</m:t>
                    </m:r>
                    <m:r>
                      <a:rPr lang="de-DE" sz="3200" b="0" i="0" smtClean="0">
                        <a:latin typeface="Cambria Math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cs typeface="Times New Roman"/>
                      </a:rPr>
                      <m:t>B</m:t>
                    </m:r>
                    <m:r>
                      <a:rPr lang="de-DE" sz="3200" b="0" i="0" smtClean="0">
                        <a:latin typeface="Cambria Math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cs typeface="Times New Roman"/>
                      </a:rPr>
                      <m:t>C</m:t>
                    </m:r>
                    <m:r>
                      <a:rPr lang="de-DE" sz="3200" b="0" i="0" smtClean="0">
                        <a:latin typeface="Cambria Math"/>
                        <a:cs typeface="Times New Roman"/>
                      </a:rPr>
                      <m:t> ↑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Sch</m:t>
                    </m:r>
                    <m: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H</m:t>
                    </m:r>
                    <m: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Z</m:t>
                    </m:r>
                    <m: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m:rPr>
                        <m:sty m:val="p"/>
                      </m:rPr>
                      <a:rPr lang="de-DE" sz="3200" b="0" i="0" smtClean="0">
                        <a:latin typeface="Cambria Math"/>
                        <a:ea typeface="Cambria Math"/>
                        <a:cs typeface="Times New Roman"/>
                      </a:rPr>
                      <m:t>W</m:t>
                    </m:r>
                    <m:f>
                      <m:fPr>
                        <m:ctrlPr>
                          <a:rPr lang="de-DE" sz="32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K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M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S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L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↓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V</m:t>
                        </m:r>
                        <m: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R</m:t>
                        </m:r>
                        <m: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X</m:t>
                        </m:r>
                        <m: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U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U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P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M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L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ö 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cs typeface="Times New Roman"/>
                          </a:rPr>
                          <m:t>L</m:t>
                        </m:r>
                        <m:r>
                          <a:rPr lang="de-DE" sz="3200" b="0" i="0" smtClean="0">
                            <a:latin typeface="Cambria Math"/>
                            <a:cs typeface="Times New Roman"/>
                          </a:rPr>
                          <m:t> ↓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V</m:t>
                        </m:r>
                        <m: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de-DE" sz="3200" b="0" i="0" smtClean="0">
                            <a:latin typeface="Cambria Math"/>
                            <a:ea typeface="Cambria Math"/>
                            <a:cs typeface="Times New Roman"/>
                          </a:rPr>
                          <m:t>R</m:t>
                        </m:r>
                      </m:den>
                    </m:f>
                  </m:oMath>
                </a14:m>
                <a:r>
                  <a:rPr lang="de-DE" sz="3200" dirty="0">
                    <a:cs typeface="Times New Roman"/>
                  </a:rPr>
                  <a:t> E Ü T St H*</a:t>
                </a:r>
              </a:p>
            </p:txBody>
          </p:sp>
        </mc:Choice>
        <mc:Fallback xmlns="">
          <p:sp>
            <p:nvSpPr>
              <p:cNvPr id="4" name="Textfeld 7">
                <a:extLst>
                  <a:ext uri="{FF2B5EF4-FFF2-40B4-BE49-F238E27FC236}">
                    <a16:creationId xmlns:a16="http://schemas.microsoft.com/office/drawing/2014/main" id="{E99CE520-46D1-1A45-E849-D50C8A77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0081" y="2837588"/>
                <a:ext cx="8351838" cy="1182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37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4E0AF-822B-FAE4-6187-F026094F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Digitales Teilproblem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25E0EC-E2D6-55D3-8AD3-40201C86F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>
                <a:solidFill>
                  <a:srgbClr val="0070C0"/>
                </a:solidFill>
              </a:rPr>
              <a:t>Annotationsregel  bzw. Sprache (Markup) erarbeiten</a:t>
            </a:r>
            <a:endParaRPr lang="de-DE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>
                <a:solidFill>
                  <a:srgbClr val="0070C0"/>
                </a:solidFill>
              </a:rPr>
              <a:t>Zentralisierte Verwaltung des Markups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>
                <a:solidFill>
                  <a:srgbClr val="0070C0"/>
                </a:solidFill>
              </a:rPr>
              <a:t>Unvermeidbares </a:t>
            </a:r>
            <a:r>
              <a:rPr lang="de-DE" i="1" dirty="0" err="1">
                <a:solidFill>
                  <a:srgbClr val="0070C0"/>
                </a:solidFill>
              </a:rPr>
              <a:t>One</a:t>
            </a:r>
            <a:r>
              <a:rPr lang="de-DE" i="1" dirty="0">
                <a:solidFill>
                  <a:srgbClr val="0070C0"/>
                </a:solidFill>
              </a:rPr>
              <a:t> vs. All </a:t>
            </a:r>
            <a:r>
              <a:rPr lang="de-DE" dirty="0">
                <a:solidFill>
                  <a:srgbClr val="0070C0"/>
                </a:solidFill>
              </a:rPr>
              <a:t>Verfahren (binäre statt mehrfache Klassifikation)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dirty="0">
                <a:solidFill>
                  <a:srgbClr val="0070C0"/>
                </a:solidFill>
              </a:rPr>
              <a:t>Inkompatibilität zwischen Ist- und Sollmerkmalen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63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FF0C3-78CE-68A8-ABD1-ECF85900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Empirischer Grund der vergleichenden Märchenforschung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D0A2A27-4BAB-41E1-CF15-164248A3E9D0}"/>
              </a:ext>
            </a:extLst>
          </p:cNvPr>
          <p:cNvSpPr/>
          <p:nvPr/>
        </p:nvSpPr>
        <p:spPr>
          <a:xfrm>
            <a:off x="4689376" y="4031812"/>
            <a:ext cx="792088" cy="7128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bremer-stadtmusikanten-04-1c.png">
            <a:extLst>
              <a:ext uri="{FF2B5EF4-FFF2-40B4-BE49-F238E27FC236}">
                <a16:creationId xmlns:a16="http://schemas.microsoft.com/office/drawing/2014/main" id="{1C4AE280-A7B0-4B0C-A8AC-A48894FB33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9171" r="9579"/>
          <a:stretch>
            <a:fillRect/>
          </a:stretch>
        </p:blipFill>
        <p:spPr>
          <a:xfrm>
            <a:off x="2551119" y="4374513"/>
            <a:ext cx="1912410" cy="2118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3507198-6C88-D003-48E0-F0E0225D2234}"/>
              </a:ext>
            </a:extLst>
          </p:cNvPr>
          <p:cNvSpPr txBox="1"/>
          <p:nvPr/>
        </p:nvSpPr>
        <p:spPr>
          <a:xfrm>
            <a:off x="4912664" y="3938199"/>
            <a:ext cx="407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itchFamily="18" charset="0"/>
              </a:rPr>
              <a:t>?</a:t>
            </a:r>
          </a:p>
        </p:txBody>
      </p:sp>
      <p:sp>
        <p:nvSpPr>
          <p:cNvPr id="17" name="Eingekerbter Pfeil nach rechts 18">
            <a:extLst>
              <a:ext uri="{FF2B5EF4-FFF2-40B4-BE49-F238E27FC236}">
                <a16:creationId xmlns:a16="http://schemas.microsoft.com/office/drawing/2014/main" id="{FA109FB7-23DD-ADC9-2DE7-8A0AA7BDBCB3}"/>
              </a:ext>
            </a:extLst>
          </p:cNvPr>
          <p:cNvSpPr/>
          <p:nvPr/>
        </p:nvSpPr>
        <p:spPr>
          <a:xfrm rot="19192758">
            <a:off x="5394778" y="3768235"/>
            <a:ext cx="330760" cy="273488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2076DC-1B98-076C-B441-CE43750001A8}"/>
              </a:ext>
            </a:extLst>
          </p:cNvPr>
          <p:cNvSpPr txBox="1"/>
          <p:nvPr/>
        </p:nvSpPr>
        <p:spPr>
          <a:xfrm>
            <a:off x="6006952" y="4229751"/>
            <a:ext cx="470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latin typeface="Adobe Garamond Pro Bold" pitchFamily="18" charset="0"/>
              </a:rPr>
              <a:t>?</a:t>
            </a:r>
            <a:r>
              <a:rPr lang="de-DE" sz="1400"/>
              <a:t>  </a:t>
            </a:r>
            <a:r>
              <a:rPr lang="de-DE" sz="1400" dirty="0"/>
              <a:t>Phantasiebilder des Menschen (Anthropologische Theorie)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A8E7405-2A44-3F86-B363-E6D47FD84B87}"/>
              </a:ext>
            </a:extLst>
          </p:cNvPr>
          <p:cNvSpPr txBox="1"/>
          <p:nvPr/>
        </p:nvSpPr>
        <p:spPr>
          <a:xfrm>
            <a:off x="5430888" y="41169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491F5301-5941-CC86-0D25-14F3C56C3652}"/>
              </a:ext>
            </a:extLst>
          </p:cNvPr>
          <p:cNvSpPr/>
          <p:nvPr/>
        </p:nvSpPr>
        <p:spPr>
          <a:xfrm>
            <a:off x="5718920" y="3912623"/>
            <a:ext cx="432048" cy="972108"/>
          </a:xfrm>
          <a:prstGeom prst="leftBrace">
            <a:avLst/>
          </a:prstGeom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" descr="Bremen-Stadt Musiker Tasche Schulter Markt Tasche Kunstdruck/Poster">
            <a:extLst>
              <a:ext uri="{FF2B5EF4-FFF2-40B4-BE49-F238E27FC236}">
                <a16:creationId xmlns:a16="http://schemas.microsoft.com/office/drawing/2014/main" id="{864EA184-0D68-8E41-49DC-06777572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157" t="27852" r="36338" b="24401"/>
          <a:stretch>
            <a:fillRect/>
          </a:stretch>
        </p:blipFill>
        <p:spPr bwMode="auto">
          <a:xfrm>
            <a:off x="5971231" y="1624078"/>
            <a:ext cx="1424179" cy="2006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C79F6FA3-0EA4-DD8F-503E-4816CC6CD8E5}"/>
              </a:ext>
            </a:extLst>
          </p:cNvPr>
          <p:cNvSpPr txBox="1"/>
          <p:nvPr/>
        </p:nvSpPr>
        <p:spPr>
          <a:xfrm>
            <a:off x="5934945" y="3481370"/>
            <a:ext cx="96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Repertoire C</a:t>
            </a:r>
            <a:endParaRPr lang="de-DE" sz="1200" dirty="0"/>
          </a:p>
        </p:txBody>
      </p:sp>
      <p:sp>
        <p:nvSpPr>
          <p:cNvPr id="24" name="Eingekerbter Pfeil nach rechts 19">
            <a:extLst>
              <a:ext uri="{FF2B5EF4-FFF2-40B4-BE49-F238E27FC236}">
                <a16:creationId xmlns:a16="http://schemas.microsoft.com/office/drawing/2014/main" id="{341FC598-DCA7-A97D-F9DD-9213947FC3C8}"/>
              </a:ext>
            </a:extLst>
          </p:cNvPr>
          <p:cNvSpPr/>
          <p:nvPr/>
        </p:nvSpPr>
        <p:spPr>
          <a:xfrm rot="13264581">
            <a:off x="4383975" y="3796739"/>
            <a:ext cx="351996" cy="272007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380DB80-4179-9C29-840C-C9DBC99D141F}"/>
              </a:ext>
            </a:extLst>
          </p:cNvPr>
          <p:cNvSpPr txBox="1"/>
          <p:nvPr/>
        </p:nvSpPr>
        <p:spPr>
          <a:xfrm>
            <a:off x="3609257" y="3490972"/>
            <a:ext cx="96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Repertoire B</a:t>
            </a:r>
            <a:endParaRPr lang="de-DE" sz="1200" dirty="0"/>
          </a:p>
        </p:txBody>
      </p:sp>
      <p:sp>
        <p:nvSpPr>
          <p:cNvPr id="26" name="Eingekerbter Pfeil nach rechts 19">
            <a:extLst>
              <a:ext uri="{FF2B5EF4-FFF2-40B4-BE49-F238E27FC236}">
                <a16:creationId xmlns:a16="http://schemas.microsoft.com/office/drawing/2014/main" id="{A93CD7D0-E748-2E73-B90C-00649EA0E6AF}"/>
              </a:ext>
            </a:extLst>
          </p:cNvPr>
          <p:cNvSpPr/>
          <p:nvPr/>
        </p:nvSpPr>
        <p:spPr>
          <a:xfrm rot="7904696">
            <a:off x="4430675" y="4686640"/>
            <a:ext cx="351996" cy="272007"/>
          </a:xfrm>
          <a:prstGeom prst="notched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F0679BA-9406-1EA4-B1A0-FCFC1043434F}"/>
              </a:ext>
            </a:extLst>
          </p:cNvPr>
          <p:cNvSpPr txBox="1"/>
          <p:nvPr/>
        </p:nvSpPr>
        <p:spPr>
          <a:xfrm>
            <a:off x="4238433" y="5066769"/>
            <a:ext cx="971933" cy="251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Repertoire A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FE3FA64-9A35-B915-8426-BB17B57FE0EF}"/>
              </a:ext>
            </a:extLst>
          </p:cNvPr>
          <p:cNvGrpSpPr/>
          <p:nvPr/>
        </p:nvGrpSpPr>
        <p:grpSpPr>
          <a:xfrm>
            <a:off x="3291795" y="1264748"/>
            <a:ext cx="1282983" cy="2236391"/>
            <a:chOff x="4339417" y="1143886"/>
            <a:chExt cx="3206754" cy="5685777"/>
          </a:xfrm>
        </p:grpSpPr>
        <p:pic>
          <p:nvPicPr>
            <p:cNvPr id="5" name="Grafik 4" descr="Ein Bild, das ClipArt enthält.&#10;&#10;Automatisch generierte Beschreibung">
              <a:extLst>
                <a:ext uri="{FF2B5EF4-FFF2-40B4-BE49-F238E27FC236}">
                  <a16:creationId xmlns:a16="http://schemas.microsoft.com/office/drawing/2014/main" id="{192984FF-FEDB-47FE-66D6-6CA75381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17" y="3621036"/>
              <a:ext cx="3053707" cy="3208627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49A8A9A-69A2-EE05-8CE2-FB2EE69D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11921" y="3293941"/>
              <a:ext cx="1817829" cy="1949882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91E5737B-1E1D-FF54-D6FD-6A928D61A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148" y="2296772"/>
              <a:ext cx="1858023" cy="132426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C8EDD37-7960-CA57-FC5C-7955C0596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08842" y="1143886"/>
              <a:ext cx="1510526" cy="1510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90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3D0A5-43B6-4C6C-2BC0-05A8F01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Finnische Schule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78EBE-B63D-7D97-0B2B-0FAAF190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400" dirty="0"/>
              <a:t>Innovation der Finnischen Schule: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i="1" dirty="0"/>
              <a:t>Annahme von Tertium Comparationis - </a:t>
            </a:r>
            <a:r>
              <a:rPr lang="de-DE" dirty="0"/>
              <a:t>Gemeinsames Dritte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/>
              <a:t>Einsatz der Induktive Arbeitsmethode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/>
              <a:t>Umsetzung der typologische Systematisierung des Märchens 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/>
              <a:t>Versuch zur Vereinheitlichung der Arbeitsmethode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4755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F56BE-3F98-B2BC-1AF5-AEF43DFC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1" dirty="0"/>
              <a:t>tertium </a:t>
            </a:r>
            <a:r>
              <a:rPr lang="de-DE" b="1" i="1" dirty="0" err="1"/>
              <a:t>comparationis</a:t>
            </a:r>
            <a:r>
              <a:rPr lang="de-DE" b="1" i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79FCC5-C530-1054-ED5F-FD3A1A95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Es soll einen Kern der Erzählung (irgendwann und irgendwo) gegeben  haben, nach dem man die davon abgeleitete Erzählungen mit einander vergleichen kann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Dieser Kern wird als Typ / Archetyp / Urform / Normalform des Märchens bezeichnet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Das Ziel der Forschung besteht darin diese Form zu rekonstruieren und zu sagen wo und wann sie entstanden ist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7334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6F991-16E1-31FD-DC25-20A686EE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Einsatz der induktiven Arbeitsmethode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09AF3D-9498-11E6-1044-05BA94B6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85473"/>
            <a:ext cx="5819275" cy="40907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Entsprechend der induktive Arbeitsmethode, beruht die Vergleichende Märchenforschung auf der gleichmäßige Analyse jeder einzelnen Vertreter der gesuchten Form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2400" dirty="0"/>
              <a:t>Zunächst wird versucht eine angewandte Systematisierung einzuführen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DEB615ED-D3BE-11A2-5F43-0972F164A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" r="38115" b="32038"/>
          <a:stretch/>
        </p:blipFill>
        <p:spPr>
          <a:xfrm rot="5400000">
            <a:off x="7762134" y="1316916"/>
            <a:ext cx="3272349" cy="54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CB35C-3D72-0551-B942-9B1136AA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Typologische Systematisierung des Märchens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191FF5A-9D7A-1D09-2C6F-DB56487D5D59}"/>
              </a:ext>
            </a:extLst>
          </p:cNvPr>
          <p:cNvSpPr txBox="1"/>
          <p:nvPr/>
        </p:nvSpPr>
        <p:spPr>
          <a:xfrm>
            <a:off x="1058779" y="1830190"/>
            <a:ext cx="6311845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/>
              <a:t>Der Erzähltyp</a:t>
            </a:r>
          </a:p>
          <a:p>
            <a:pPr marL="628650" lvl="1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/>
              <a:t>Der Erzählzug</a:t>
            </a:r>
          </a:p>
          <a:p>
            <a:pPr marL="1085850" lvl="2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/>
              <a:t>Das Erzählmotiv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E4BABC-5186-75FD-16EA-03B13D0B9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16279"/>
          <a:stretch>
            <a:fillRect/>
          </a:stretch>
        </p:blipFill>
        <p:spPr bwMode="auto">
          <a:xfrm rot="-60000">
            <a:off x="3974892" y="2855240"/>
            <a:ext cx="6127968" cy="294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61DF12-9C28-3B81-DE03-21D4453D4CF3}"/>
              </a:ext>
            </a:extLst>
          </p:cNvPr>
          <p:cNvSpPr txBox="1"/>
          <p:nvPr/>
        </p:nvSpPr>
        <p:spPr>
          <a:xfrm>
            <a:off x="5352294" y="6013186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Ein Abschnitt aus dem Buch von </a:t>
            </a:r>
            <a:r>
              <a:rPr lang="de-DE" sz="1600" dirty="0" err="1"/>
              <a:t>Aarne</a:t>
            </a:r>
            <a:r>
              <a:rPr lang="de-DE" sz="1600" dirty="0"/>
              <a:t> V</a:t>
            </a:r>
            <a:r>
              <a:rPr lang="de-DE" sz="1600" b="1" i="1" dirty="0"/>
              <a:t>erzeichnis der Märchentypen</a:t>
            </a:r>
            <a:r>
              <a:rPr lang="de-DE" sz="1600" dirty="0"/>
              <a:t>. Helsinki 1910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E972B3-B441-0641-717F-B530EC93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838199" y="3246654"/>
            <a:ext cx="2272324" cy="244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2923D88-13DF-253F-243E-C1491EBC075F}"/>
              </a:ext>
            </a:extLst>
          </p:cNvPr>
          <p:cNvSpPr txBox="1"/>
          <p:nvPr/>
        </p:nvSpPr>
        <p:spPr>
          <a:xfrm>
            <a:off x="838200" y="5782555"/>
            <a:ext cx="210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Antti </a:t>
            </a:r>
            <a:r>
              <a:rPr lang="de-DE" sz="1600" dirty="0" err="1"/>
              <a:t>Aarne</a:t>
            </a:r>
            <a:endParaRPr lang="ka-GE" sz="1600" dirty="0"/>
          </a:p>
          <a:p>
            <a:pPr algn="ctr"/>
            <a:r>
              <a:rPr lang="de-DE" sz="1600" dirty="0"/>
              <a:t>18</a:t>
            </a:r>
            <a:r>
              <a:rPr lang="ka-GE" sz="1600" dirty="0"/>
              <a:t>67</a:t>
            </a:r>
            <a:r>
              <a:rPr lang="de-DE" sz="1600" dirty="0"/>
              <a:t> – 1</a:t>
            </a:r>
            <a:r>
              <a:rPr lang="ka-GE" sz="1600" dirty="0"/>
              <a:t>925</a:t>
            </a:r>
          </a:p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238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</Words>
  <Application>Microsoft Office PowerPoint</Application>
  <PresentationFormat>Breitbild</PresentationFormat>
  <Paragraphs>511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Adobe Garamond Pro Bold</vt:lpstr>
      <vt:lpstr>Arial</vt:lpstr>
      <vt:lpstr>Calibri</vt:lpstr>
      <vt:lpstr>Calibri Light</vt:lpstr>
      <vt:lpstr>Cambria Math</vt:lpstr>
      <vt:lpstr>Sylfaen</vt:lpstr>
      <vt:lpstr>Office</vt:lpstr>
      <vt:lpstr>KI unterstützte vergleichende Märchenforschung</vt:lpstr>
      <vt:lpstr>Gliederung</vt:lpstr>
      <vt:lpstr>Stabilität des Märchens</vt:lpstr>
      <vt:lpstr>Empirischer Grund der vergleichenden Märchenforschung</vt:lpstr>
      <vt:lpstr>Empirischer Grund der vergleichenden Märchenforschung</vt:lpstr>
      <vt:lpstr>Finnische Schule</vt:lpstr>
      <vt:lpstr>tertium comparationis </vt:lpstr>
      <vt:lpstr>Einsatz der induktiven Arbeitsmethode</vt:lpstr>
      <vt:lpstr>Typologische Systematisierung des Märchens</vt:lpstr>
      <vt:lpstr>Herausforderungen der vMF</vt:lpstr>
      <vt:lpstr>Umsetzung</vt:lpstr>
      <vt:lpstr>Philologisches Teilproblem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Natur der Folklore</vt:lpstr>
      <vt:lpstr>Volksmärchen als Folklore </vt:lpstr>
      <vt:lpstr>Repertoire</vt:lpstr>
      <vt:lpstr>Funktionen der Protagonisten</vt:lpstr>
      <vt:lpstr>Funktionen der Protagonisten</vt:lpstr>
      <vt:lpstr>Funktionen der Protagonisten</vt:lpstr>
      <vt:lpstr>Funktionen der Protagonisten</vt:lpstr>
      <vt:lpstr>Funktionen der Protagonisten</vt:lpstr>
      <vt:lpstr>Funktionen der Protagonisten</vt:lpstr>
      <vt:lpstr>Digitales Teilproblem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Elguja Dadunashvili</dc:creator>
  <cp:lastModifiedBy>Elguja Dadunashvili</cp:lastModifiedBy>
  <cp:revision>91</cp:revision>
  <cp:lastPrinted>2023-11-10T17:15:07Z</cp:lastPrinted>
  <dcterms:created xsi:type="dcterms:W3CDTF">2022-12-09T23:51:44Z</dcterms:created>
  <dcterms:modified xsi:type="dcterms:W3CDTF">2023-12-05T15:31:41Z</dcterms:modified>
</cp:coreProperties>
</file>