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C8817-28B7-4FCA-AD9A-E782D2A52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037078-176C-4CEA-B1E5-79453108D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3682F-4B3E-449B-A59E-C93F5AC4F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B572-6C8A-46F9-98BA-822EAB92CB75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C2233E-6A99-472E-A75C-50CF981C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0001B9-5E89-4E08-AE92-152369AD7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DE6E-ED72-42DB-AC79-38828BB5B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55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584E3-93A7-47C4-A8F8-5DD659F4F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A34824-0059-469E-89BE-9D444DA74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C5AD2B-F7F0-41B4-B6CE-5D68406E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B572-6C8A-46F9-98BA-822EAB92CB75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EF162-ED53-42E7-94B5-74A751CD7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7CFF69-9D9E-4A75-A91B-E3EEB637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DE6E-ED72-42DB-AC79-38828BB5B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58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67E5CB-465A-46A2-9F45-B356750D8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D4B235-D8F6-462E-8E6D-28C9912BC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7BB02-6535-4925-8643-67D3304FC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B572-6C8A-46F9-98BA-822EAB92CB75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C1031-1B61-4A6E-9246-2AC3B881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8B4C4-CBB7-4AC5-B68B-43BD72DD7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DE6E-ED72-42DB-AC79-38828BB5B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085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443CC-8981-44F7-B5E0-C9D6C3E2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6A211-6CA0-4AE3-A004-AA1DF0B53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1140F3-A51F-44F3-9D4C-2E8138E1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B572-6C8A-46F9-98BA-822EAB92CB75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A2D98-90F7-43C1-9B27-99EAA4C5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AE10A-B5A7-437F-A5E3-F8852F301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DE6E-ED72-42DB-AC79-38828BB5B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38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2A382-B9D0-4809-A958-F5A8AA04E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C99AF6-2F24-4062-BBDC-16605E003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A4B47E-0FA0-494C-BC93-BF7F4331B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B572-6C8A-46F9-98BA-822EAB92CB75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5B43FA-6945-450E-AD82-ED97A7FA6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E7B37-6A11-4D78-AE98-E8757FA7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DE6E-ED72-42DB-AC79-38828BB5B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979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4CD29-14D9-4ADA-A1B9-C63A6B5F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DEED32-CEB0-4876-8A2B-E941A84D4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C8B3E4-F45E-497D-A7BE-1D51AC341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F23F89-88D0-439B-B9B4-6A951500E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B572-6C8A-46F9-98BA-822EAB92CB75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8A6721-9632-4098-94B2-158354419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24C807-4026-4EA7-B3C2-AB859F8D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DE6E-ED72-42DB-AC79-38828BB5B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55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EB1D3-7462-4948-9983-EE283D1C7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E74AD3-A2ED-4FC6-805D-F5DDADFAA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26F585-FF67-41C8-9DD1-08B327F88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8AC9A0-46F7-4BE6-BE00-9254257A8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422E44-43F6-425A-9975-C2F61EEC1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1EF4AE-A72D-4AA2-B5FC-342B247DF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B572-6C8A-46F9-98BA-822EAB92CB75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3EE9EA-6ABC-49BD-8D64-439CD83E0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9B1172-C93F-4F5D-8200-A0E885ED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DE6E-ED72-42DB-AC79-38828BB5B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57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18F84-5732-419D-8510-4CB2930F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2D342B-5EFE-4E1D-8D28-1CDAF6BCF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B572-6C8A-46F9-98BA-822EAB92CB75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617448-DA29-4051-B18C-E0726894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66DFF3-4018-48C2-A4D4-6DD5163B9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DE6E-ED72-42DB-AC79-38828BB5B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31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901E00-7E1E-47B1-B8C8-8573AE8D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B572-6C8A-46F9-98BA-822EAB92CB75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0E6F3C-0943-4FD9-90F1-149D8E85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190002-9226-4604-A778-AF6E8D81A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DE6E-ED72-42DB-AC79-38828BB5B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93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C16A2-9375-4BE7-9B90-F61CEAC3F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3E2ED0-2CAD-4C84-8A61-A421E007B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657F10-0839-43C1-8B5C-B7728BC75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2587F4-DF07-4958-BF2A-3AE5846E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B572-6C8A-46F9-98BA-822EAB92CB75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3B3841-6FA3-495A-8BA5-D668295B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76F35E-7AE8-433C-8C03-40D015A3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DE6E-ED72-42DB-AC79-38828BB5B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84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A103E-675C-4D81-BF9F-A23B59B3F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093DAB-823B-40DA-AA28-A6EB7CCFE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D16910-5AA9-49F5-A7F5-23FF3B853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4E0921-208C-462A-99FF-0A7E39A2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B572-6C8A-46F9-98BA-822EAB92CB75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0D993E-605B-42FC-85CD-71B79385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254BD0-CA81-4853-8FED-BEA3CE3F8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DE6E-ED72-42DB-AC79-38828BB5B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94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5589C4-E2F2-455F-8B87-61946FA9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E2156F-B3B7-4381-8A2D-036AC1DC4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5D0415-B794-4688-9A93-A79F7D7E0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EB572-6C8A-46F9-98BA-822EAB92CB75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0074AF-80CD-40FB-8CAB-6D5CB2D8E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8C4E11-0308-4B43-BFD5-E86C0B7C4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BDE6E-ED72-42DB-AC79-38828BB5B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01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A123D-6060-4DE5-805A-878E3AEFD7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 dirty="0"/>
              <a:t>Admin </a:t>
            </a:r>
            <a:r>
              <a:rPr lang="ko-KR" altLang="en-US" dirty="0"/>
              <a:t>개발 일지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F694FF-F53F-4312-A464-8D2E8EFE5A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ko-KR" dirty="0"/>
              <a:t>Login, Join, Find </a:t>
            </a:r>
            <a:r>
              <a:rPr lang="en-US" altLang="ko-KR" dirty="0" err="1"/>
              <a:t>id&amp;pw</a:t>
            </a:r>
            <a:r>
              <a:rPr lang="en-US" altLang="ko-KR" dirty="0"/>
              <a:t>, Set new pw, </a:t>
            </a:r>
          </a:p>
          <a:p>
            <a:r>
              <a:rPr lang="en-US" altLang="ko-KR" dirty="0"/>
              <a:t>Choose mode, Set table number</a:t>
            </a:r>
            <a:endParaRPr lang="ko-KR" altLang="en-US" dirty="0"/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E21D4083-1986-4534-8EDF-180C94F5ADF7}"/>
              </a:ext>
            </a:extLst>
          </p:cNvPr>
          <p:cNvSpPr/>
          <p:nvPr/>
        </p:nvSpPr>
        <p:spPr>
          <a:xfrm rot="5400000">
            <a:off x="-55418" y="55418"/>
            <a:ext cx="1524000" cy="1413164"/>
          </a:xfrm>
          <a:prstGeom prst="rtTriangl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C43C23F4-4608-4855-98C2-5A5D5EA5B017}"/>
              </a:ext>
            </a:extLst>
          </p:cNvPr>
          <p:cNvSpPr/>
          <p:nvPr/>
        </p:nvSpPr>
        <p:spPr>
          <a:xfrm rot="16200000">
            <a:off x="10723418" y="5389418"/>
            <a:ext cx="1524000" cy="1413164"/>
          </a:xfrm>
          <a:prstGeom prst="rtTriangl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F83027-F3E1-4313-97EC-6B31CA01780B}"/>
              </a:ext>
            </a:extLst>
          </p:cNvPr>
          <p:cNvCxnSpPr/>
          <p:nvPr/>
        </p:nvCxnSpPr>
        <p:spPr>
          <a:xfrm>
            <a:off x="2179782" y="3011055"/>
            <a:ext cx="7740073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269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CCC8F-EC30-4559-BDD6-F7E545A3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어플리케이션 전체적인 수정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EB944F-1FDE-4073-897C-56B588E0A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/>
              <a:t>어플리케이션 사용에 있어서 상단 타이틀바는 불필요하다는 생각이 들어 </a:t>
            </a:r>
            <a:r>
              <a:rPr lang="en-US" altLang="ko-KR" sz="2400" dirty="0"/>
              <a:t>AndroidManifest.xml</a:t>
            </a:r>
            <a:r>
              <a:rPr lang="ko-KR" altLang="en-US" sz="2400" dirty="0"/>
              <a:t>파일과 </a:t>
            </a:r>
            <a:r>
              <a:rPr lang="en-US" altLang="ko-KR" sz="2400" dirty="0"/>
              <a:t>styles.xml</a:t>
            </a:r>
            <a:r>
              <a:rPr lang="ko-KR" altLang="en-US" sz="2400" dirty="0"/>
              <a:t>파일을 수정하여 타이틀바를 없애고 어플리케이션 </a:t>
            </a:r>
            <a:r>
              <a:rPr lang="en-US" altLang="ko-KR" sz="2400" dirty="0"/>
              <a:t>UI</a:t>
            </a:r>
            <a:r>
              <a:rPr lang="ko-KR" altLang="en-US" sz="2400" dirty="0"/>
              <a:t>를 깔끔하게 정리하였습니다</a:t>
            </a:r>
            <a:r>
              <a:rPr lang="en-US" altLang="ko-KR" sz="2400" dirty="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2400" dirty="0"/>
              <a:t>colors.xml</a:t>
            </a:r>
            <a:r>
              <a:rPr lang="ko-KR" altLang="en-US" sz="2400" dirty="0"/>
              <a:t>파일의 </a:t>
            </a:r>
            <a:r>
              <a:rPr lang="en-US" altLang="ko-KR" sz="2400" dirty="0" err="1"/>
              <a:t>colorPrimary</a:t>
            </a:r>
            <a:r>
              <a:rPr lang="ko-KR" altLang="en-US" sz="2400" dirty="0"/>
              <a:t>의 색상을 </a:t>
            </a:r>
            <a:r>
              <a:rPr lang="en-US" altLang="ko-KR" sz="2400" dirty="0"/>
              <a:t># 5E5E5E</a:t>
            </a:r>
            <a:r>
              <a:rPr lang="ko-KR" altLang="en-US" sz="2400" dirty="0"/>
              <a:t>으로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dirty="0" err="1"/>
              <a:t>colorPromaryDark</a:t>
            </a:r>
            <a:r>
              <a:rPr lang="ko-KR" altLang="en-US" sz="2400" dirty="0"/>
              <a:t>의 색상을 </a:t>
            </a:r>
            <a:r>
              <a:rPr lang="en-US" altLang="ko-KR" sz="2400" dirty="0"/>
              <a:t>#000000</a:t>
            </a:r>
            <a:r>
              <a:rPr lang="ko-KR" altLang="en-US" sz="2400" dirty="0"/>
              <a:t>으로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colorAccent</a:t>
            </a:r>
            <a:r>
              <a:rPr lang="ko-KR" altLang="en-US" sz="2400" dirty="0"/>
              <a:t>의 색상을 </a:t>
            </a:r>
            <a:r>
              <a:rPr lang="en-US" altLang="ko-KR" sz="2400" dirty="0"/>
              <a:t>#E0E0E0 </a:t>
            </a:r>
            <a:r>
              <a:rPr lang="ko-KR" altLang="en-US" sz="2400" dirty="0"/>
              <a:t>으로 설정하여 대부분의 </a:t>
            </a:r>
            <a:r>
              <a:rPr lang="en-US" altLang="ko-KR" sz="2400" dirty="0"/>
              <a:t>UI</a:t>
            </a:r>
            <a:r>
              <a:rPr lang="ko-KR" altLang="en-US" sz="2400" dirty="0"/>
              <a:t>를 해당 색상들로 구현하였습니다</a:t>
            </a:r>
            <a:r>
              <a:rPr lang="en-US" altLang="ko-KR" sz="2400" dirty="0"/>
              <a:t>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dirty="0"/>
              <a:t>  ( </a:t>
            </a:r>
            <a:r>
              <a:rPr lang="ko-KR" altLang="en-US" sz="2400" dirty="0"/>
              <a:t>어플리케이션의 색상은 나중에 팀원들의 개발이 어느정도 끝</a:t>
            </a:r>
            <a:endParaRPr lang="en-US" altLang="ko-KR" sz="24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난 후에 맞추기로 하였기 때문에 색상은 임의로 먼저 맞추어</a:t>
            </a:r>
            <a:endParaRPr lang="en-US" altLang="ko-KR" sz="2400" dirty="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400" dirty="0"/>
              <a:t>    개발을 진행하였습니다</a:t>
            </a:r>
            <a:r>
              <a:rPr lang="en-US" altLang="ko-KR" sz="2400" dirty="0"/>
              <a:t>.)</a:t>
            </a:r>
          </a:p>
          <a:p>
            <a:pPr>
              <a:lnSpc>
                <a:spcPct val="110000"/>
              </a:lnSpc>
            </a:pPr>
            <a:r>
              <a:rPr lang="ko-KR" altLang="en-US" sz="2400" dirty="0"/>
              <a:t>화면 캡쳐는 상단바와 하단바를 제외한 부분만 </a:t>
            </a:r>
            <a:r>
              <a:rPr lang="ko-KR" altLang="en-US" sz="2400" dirty="0" err="1"/>
              <a:t>캡쳐하였습니다</a:t>
            </a:r>
            <a:r>
              <a:rPr lang="en-US" altLang="ko-KR" sz="2400" dirty="0"/>
              <a:t>.</a:t>
            </a: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5518EEA4-0E09-4893-AC40-701A8EC133DE}"/>
              </a:ext>
            </a:extLst>
          </p:cNvPr>
          <p:cNvSpPr/>
          <p:nvPr/>
        </p:nvSpPr>
        <p:spPr>
          <a:xfrm rot="5400000">
            <a:off x="-55418" y="55418"/>
            <a:ext cx="1524000" cy="1413164"/>
          </a:xfrm>
          <a:prstGeom prst="rtTriangl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3EBAC9C3-218E-495A-985D-45425EB1D866}"/>
              </a:ext>
            </a:extLst>
          </p:cNvPr>
          <p:cNvSpPr/>
          <p:nvPr/>
        </p:nvSpPr>
        <p:spPr>
          <a:xfrm rot="16200000">
            <a:off x="10723418" y="5389418"/>
            <a:ext cx="1524000" cy="1413164"/>
          </a:xfrm>
          <a:prstGeom prst="rtTriangl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31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B9AD1-0FE1-4730-886A-9163A44E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Admin_Login</a:t>
            </a:r>
            <a:r>
              <a:rPr lang="en-US" altLang="ko-KR" dirty="0"/>
              <a:t> </a:t>
            </a:r>
            <a:r>
              <a:rPr lang="ko-KR" altLang="en-US" dirty="0"/>
              <a:t>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9C4446A-8715-403D-9988-14D46719E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266514"/>
            <a:ext cx="4671568" cy="3649662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AC67E8-02E5-4423-83AC-AD86818D6C22}"/>
              </a:ext>
            </a:extLst>
          </p:cNvPr>
          <p:cNvSpPr txBox="1"/>
          <p:nvPr/>
        </p:nvSpPr>
        <p:spPr>
          <a:xfrm>
            <a:off x="6096000" y="2383185"/>
            <a:ext cx="5257800" cy="34163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해당 화면은 </a:t>
            </a:r>
            <a:r>
              <a:rPr lang="en-US" altLang="ko-KR" dirty="0" err="1"/>
              <a:t>TextView</a:t>
            </a:r>
            <a:r>
              <a:rPr lang="en-US" altLang="ko-KR" dirty="0"/>
              <a:t>, </a:t>
            </a:r>
            <a:r>
              <a:rPr lang="en-US" altLang="ko-KR" dirty="0" err="1"/>
              <a:t>EditText</a:t>
            </a:r>
            <a:r>
              <a:rPr lang="en-US" altLang="ko-KR" dirty="0"/>
              <a:t>, Button</a:t>
            </a:r>
            <a:r>
              <a:rPr lang="ko-KR" altLang="en-US" dirty="0"/>
              <a:t>을 사용하여 구성하였습니다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각각의 버튼 클릭 시 </a:t>
            </a:r>
            <a:r>
              <a:rPr lang="en-US" altLang="ko-KR" dirty="0" err="1"/>
              <a:t>View.OnClickListener</a:t>
            </a:r>
            <a:r>
              <a:rPr lang="ko-KR" altLang="en-US" dirty="0"/>
              <a:t>를 호출하여 버튼을 누른 후 동작을 설정하도록 합니다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현재는 서버구현을 하지 못한 관계로 로그인 버튼 클릭 시 </a:t>
            </a:r>
            <a:r>
              <a:rPr lang="en-US" altLang="ko-KR" dirty="0" err="1"/>
              <a:t>choosemode</a:t>
            </a:r>
            <a:r>
              <a:rPr lang="en-US" altLang="ko-KR" dirty="0"/>
              <a:t> </a:t>
            </a:r>
            <a:r>
              <a:rPr lang="ko-KR" altLang="en-US" dirty="0"/>
              <a:t>화면으로 바로 넘어가도록 구현하였습니다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회원가입 버튼 클릭 시 회원가입 화면으로 넘어가도록 구현하였습니다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ID/Pw </a:t>
            </a:r>
            <a:r>
              <a:rPr lang="ko-KR" altLang="en-US" dirty="0"/>
              <a:t>찾기 버튼 클릭 시 </a:t>
            </a:r>
            <a:r>
              <a:rPr lang="en-US" altLang="ko-KR" dirty="0"/>
              <a:t>ID/Pw</a:t>
            </a:r>
            <a:r>
              <a:rPr lang="ko-KR" altLang="en-US" dirty="0"/>
              <a:t>찾기 화면으로 넘어가도록 구현하였습니다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1036DB84-911E-4355-BC47-714E29BBD510}"/>
              </a:ext>
            </a:extLst>
          </p:cNvPr>
          <p:cNvSpPr/>
          <p:nvPr/>
        </p:nvSpPr>
        <p:spPr>
          <a:xfrm rot="5400000">
            <a:off x="-55418" y="55418"/>
            <a:ext cx="1524000" cy="1413164"/>
          </a:xfrm>
          <a:prstGeom prst="rtTriangl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DCAF4BDC-E24A-4B5C-AF3A-91379FD26418}"/>
              </a:ext>
            </a:extLst>
          </p:cNvPr>
          <p:cNvSpPr/>
          <p:nvPr/>
        </p:nvSpPr>
        <p:spPr>
          <a:xfrm rot="16200000">
            <a:off x="10723418" y="5389418"/>
            <a:ext cx="1524000" cy="1413164"/>
          </a:xfrm>
          <a:prstGeom prst="rtTriangl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7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B9AD1-0FE1-4730-886A-9163A44E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Admin_Join</a:t>
            </a:r>
            <a:r>
              <a:rPr lang="en-US" altLang="ko-KR" dirty="0"/>
              <a:t> </a:t>
            </a:r>
            <a:r>
              <a:rPr lang="ko-KR" altLang="en-US" dirty="0"/>
              <a:t>화면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C67E8-02E5-4423-83AC-AD86818D6C22}"/>
              </a:ext>
            </a:extLst>
          </p:cNvPr>
          <p:cNvSpPr txBox="1"/>
          <p:nvPr/>
        </p:nvSpPr>
        <p:spPr>
          <a:xfrm>
            <a:off x="6096000" y="2798681"/>
            <a:ext cx="5257800" cy="258532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해당 화면은 </a:t>
            </a:r>
            <a:r>
              <a:rPr lang="en-US" altLang="ko-KR" dirty="0" err="1"/>
              <a:t>TextView</a:t>
            </a:r>
            <a:r>
              <a:rPr lang="en-US" altLang="ko-KR" dirty="0"/>
              <a:t>, </a:t>
            </a:r>
            <a:r>
              <a:rPr lang="en-US" altLang="ko-KR" dirty="0" err="1"/>
              <a:t>EditText</a:t>
            </a:r>
            <a:r>
              <a:rPr lang="en-US" altLang="ko-KR" dirty="0"/>
              <a:t>, Button</a:t>
            </a:r>
            <a:r>
              <a:rPr lang="ko-KR" altLang="en-US" dirty="0"/>
              <a:t>을 사용하여 구성하였습니다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EditText</a:t>
            </a:r>
            <a:r>
              <a:rPr lang="ko-KR" altLang="en-US" dirty="0"/>
              <a:t>의 </a:t>
            </a:r>
            <a:r>
              <a:rPr lang="en-US" altLang="ko-KR" dirty="0"/>
              <a:t>hint</a:t>
            </a:r>
            <a:r>
              <a:rPr lang="ko-KR" altLang="en-US" dirty="0"/>
              <a:t>속성을 사용하여 </a:t>
            </a:r>
            <a:r>
              <a:rPr lang="en-US" altLang="ko-KR" dirty="0"/>
              <a:t>ID</a:t>
            </a:r>
            <a:r>
              <a:rPr lang="ko-KR" altLang="en-US" dirty="0"/>
              <a:t>와 </a:t>
            </a:r>
            <a:r>
              <a:rPr lang="en-US" altLang="ko-KR" dirty="0"/>
              <a:t>Pw</a:t>
            </a:r>
            <a:r>
              <a:rPr lang="ko-KR" altLang="en-US" dirty="0"/>
              <a:t>의 텍스트 입력 예시를 표시하였습니다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현재는 서버구현을 하지 못한 관계로 가입완료 버튼 클릭 시 </a:t>
            </a:r>
            <a:r>
              <a:rPr lang="en-US" altLang="ko-KR" dirty="0"/>
              <a:t>Login </a:t>
            </a:r>
            <a:r>
              <a:rPr lang="ko-KR" altLang="en-US" dirty="0"/>
              <a:t>화면으로 바로 넘어가도록 구현하였습니다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돌아가기 버튼 클릭 시 다시 </a:t>
            </a:r>
            <a:r>
              <a:rPr lang="en-US" altLang="ko-KR" dirty="0"/>
              <a:t>Login</a:t>
            </a:r>
            <a:r>
              <a:rPr lang="ko-KR" altLang="en-US" dirty="0"/>
              <a:t> 화면으로 넘어가도록 구현하였습니다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31B7BD6-7B3E-4009-A559-8F522233B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6512"/>
            <a:ext cx="4671568" cy="36496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846B9B7A-9E81-4E36-900E-FACB2B82A3D0}"/>
              </a:ext>
            </a:extLst>
          </p:cNvPr>
          <p:cNvSpPr/>
          <p:nvPr/>
        </p:nvSpPr>
        <p:spPr>
          <a:xfrm rot="5400000">
            <a:off x="-55418" y="55418"/>
            <a:ext cx="1524000" cy="1413164"/>
          </a:xfrm>
          <a:prstGeom prst="rtTriangl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5C9BB5E2-4FE6-4924-9A81-872A56D36E00}"/>
              </a:ext>
            </a:extLst>
          </p:cNvPr>
          <p:cNvSpPr/>
          <p:nvPr/>
        </p:nvSpPr>
        <p:spPr>
          <a:xfrm rot="16200000">
            <a:off x="10723418" y="5389418"/>
            <a:ext cx="1524000" cy="1413164"/>
          </a:xfrm>
          <a:prstGeom prst="rtTriangl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24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B9AD1-0FE1-4730-886A-9163A44E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Find_Admin_ID&amp;Pw</a:t>
            </a:r>
            <a:r>
              <a:rPr lang="en-US" altLang="ko-KR" dirty="0"/>
              <a:t> </a:t>
            </a:r>
            <a:r>
              <a:rPr lang="ko-KR" altLang="en-US" dirty="0"/>
              <a:t>화면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C67E8-02E5-4423-83AC-AD86818D6C22}"/>
              </a:ext>
            </a:extLst>
          </p:cNvPr>
          <p:cNvSpPr txBox="1"/>
          <p:nvPr/>
        </p:nvSpPr>
        <p:spPr>
          <a:xfrm>
            <a:off x="6096000" y="2266512"/>
            <a:ext cx="5257800" cy="369331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해당 화면은 </a:t>
            </a:r>
            <a:r>
              <a:rPr lang="en-US" altLang="ko-KR" dirty="0"/>
              <a:t>View,</a:t>
            </a:r>
            <a:r>
              <a:rPr lang="ko-KR" altLang="en-US" dirty="0"/>
              <a:t> </a:t>
            </a:r>
            <a:r>
              <a:rPr lang="en-US" altLang="ko-KR" dirty="0" err="1"/>
              <a:t>TextView</a:t>
            </a:r>
            <a:r>
              <a:rPr lang="en-US" altLang="ko-KR" dirty="0"/>
              <a:t>, </a:t>
            </a:r>
            <a:r>
              <a:rPr lang="en-US" altLang="ko-KR" dirty="0" err="1"/>
              <a:t>EditText</a:t>
            </a:r>
            <a:r>
              <a:rPr lang="en-US" altLang="ko-KR" dirty="0"/>
              <a:t>, Button</a:t>
            </a:r>
            <a:r>
              <a:rPr lang="ko-KR" altLang="en-US" dirty="0"/>
              <a:t>을 사용하여 구성하였습니다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View</a:t>
            </a:r>
            <a:r>
              <a:rPr lang="ko-KR" altLang="en-US" dirty="0"/>
              <a:t>를 이용하여 </a:t>
            </a:r>
            <a:r>
              <a:rPr lang="en-US" altLang="ko-KR" dirty="0"/>
              <a:t>ID</a:t>
            </a:r>
            <a:r>
              <a:rPr lang="ko-KR" altLang="en-US" dirty="0"/>
              <a:t>찾기와 </a:t>
            </a:r>
            <a:r>
              <a:rPr lang="en-US" altLang="ko-KR" dirty="0"/>
              <a:t>Pw</a:t>
            </a:r>
            <a:r>
              <a:rPr lang="ko-KR" altLang="en-US" dirty="0"/>
              <a:t>찾기를 나누어 표시하였습니다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ID </a:t>
            </a:r>
            <a:r>
              <a:rPr lang="ko-KR" altLang="en-US" dirty="0"/>
              <a:t>찾기 버튼 클릭 시 </a:t>
            </a:r>
            <a:r>
              <a:rPr lang="en-US" altLang="ko-KR" dirty="0" err="1"/>
              <a:t>AlertDialog</a:t>
            </a:r>
            <a:r>
              <a:rPr lang="ko-KR" altLang="en-US" dirty="0"/>
              <a:t>를 사용하여</a:t>
            </a:r>
            <a:r>
              <a:rPr lang="en-US" altLang="ko-KR" dirty="0"/>
              <a:t>Message Box</a:t>
            </a:r>
            <a:r>
              <a:rPr lang="ko-KR" altLang="en-US" dirty="0"/>
              <a:t>를 띄울 예정이었으나 현재는 간단한 </a:t>
            </a:r>
            <a:r>
              <a:rPr lang="en-US" altLang="ko-KR" dirty="0"/>
              <a:t>Toast Message</a:t>
            </a:r>
            <a:r>
              <a:rPr lang="ko-KR" altLang="en-US" dirty="0"/>
              <a:t>만 화면에 표시되도록 구현하였습니다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현재는 서버구현을 하지 못한 관계로 </a:t>
            </a:r>
            <a:r>
              <a:rPr lang="en-US" altLang="ko-KR" dirty="0"/>
              <a:t>Pw</a:t>
            </a:r>
            <a:r>
              <a:rPr lang="ko-KR" altLang="en-US" dirty="0"/>
              <a:t>찾기 버튼 클릭 시 </a:t>
            </a:r>
            <a:r>
              <a:rPr lang="en-US" altLang="ko-KR" dirty="0"/>
              <a:t>Set New Admin Pw </a:t>
            </a:r>
            <a:r>
              <a:rPr lang="ko-KR" altLang="en-US" dirty="0"/>
              <a:t>화면으로 바로 넘어가도록 구현하였습니다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돌아가기 버튼 클릭 시 다시 </a:t>
            </a:r>
            <a:r>
              <a:rPr lang="en-US" altLang="ko-KR" dirty="0"/>
              <a:t>Login</a:t>
            </a:r>
            <a:r>
              <a:rPr lang="ko-KR" altLang="en-US" dirty="0"/>
              <a:t> 화면으로 넘어가도록 구현하였습니다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2CC34C-4B87-4B72-BCBA-D0A6479CC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6512"/>
            <a:ext cx="4671567" cy="36496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5D0CC82F-505B-4EF2-A4BB-A5DA55F9C9D4}"/>
              </a:ext>
            </a:extLst>
          </p:cNvPr>
          <p:cNvSpPr/>
          <p:nvPr/>
        </p:nvSpPr>
        <p:spPr>
          <a:xfrm rot="5400000">
            <a:off x="-55418" y="55418"/>
            <a:ext cx="1524000" cy="1413164"/>
          </a:xfrm>
          <a:prstGeom prst="rtTriangl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62E819F0-F2F9-45A2-9AD6-63087C9A391B}"/>
              </a:ext>
            </a:extLst>
          </p:cNvPr>
          <p:cNvSpPr/>
          <p:nvPr/>
        </p:nvSpPr>
        <p:spPr>
          <a:xfrm rot="16200000">
            <a:off x="10723418" y="5389418"/>
            <a:ext cx="1524000" cy="1413164"/>
          </a:xfrm>
          <a:prstGeom prst="rtTriangl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493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B9AD1-0FE1-4730-886A-9163A44E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Find_Admin_ID_MB</a:t>
            </a:r>
            <a:r>
              <a:rPr lang="ko-KR" altLang="en-US" dirty="0"/>
              <a:t>화면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C67E8-02E5-4423-83AC-AD86818D6C22}"/>
              </a:ext>
            </a:extLst>
          </p:cNvPr>
          <p:cNvSpPr txBox="1"/>
          <p:nvPr/>
        </p:nvSpPr>
        <p:spPr>
          <a:xfrm>
            <a:off x="6096000" y="2959009"/>
            <a:ext cx="5257800" cy="230832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해당 화면은 </a:t>
            </a:r>
            <a:r>
              <a:rPr lang="en-US" altLang="ko-KR" dirty="0" err="1"/>
              <a:t>TextView</a:t>
            </a:r>
            <a:r>
              <a:rPr lang="en-US" altLang="ko-KR" dirty="0"/>
              <a:t>, Button</a:t>
            </a:r>
            <a:r>
              <a:rPr lang="ko-KR" altLang="en-US" dirty="0"/>
              <a:t>을 사용하여 구성하였습니다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Find_Admin_ID&amp;Pw</a:t>
            </a:r>
            <a:r>
              <a:rPr lang="en-US" altLang="ko-KR" dirty="0"/>
              <a:t> </a:t>
            </a:r>
            <a:r>
              <a:rPr lang="ko-KR" altLang="en-US" dirty="0"/>
              <a:t>화면에서 </a:t>
            </a:r>
            <a:r>
              <a:rPr lang="en-US" altLang="ko-KR" dirty="0"/>
              <a:t>ID </a:t>
            </a:r>
            <a:r>
              <a:rPr lang="ko-KR" altLang="en-US" dirty="0"/>
              <a:t>찾기 버튼 클릭 시 </a:t>
            </a:r>
            <a:r>
              <a:rPr lang="en-US" altLang="ko-KR" dirty="0" err="1"/>
              <a:t>AlertDialog</a:t>
            </a:r>
            <a:r>
              <a:rPr lang="ko-KR" altLang="en-US" dirty="0"/>
              <a:t>를 사용하여</a:t>
            </a:r>
            <a:r>
              <a:rPr lang="en-US" altLang="ko-KR" dirty="0"/>
              <a:t>Message Box</a:t>
            </a:r>
            <a:r>
              <a:rPr lang="ko-KR" altLang="en-US" dirty="0"/>
              <a:t>를 띄울 예정이었으나 현재는 </a:t>
            </a:r>
            <a:r>
              <a:rPr lang="en-US" altLang="ko-KR" dirty="0"/>
              <a:t>xml</a:t>
            </a:r>
            <a:r>
              <a:rPr lang="ko-KR" altLang="en-US" dirty="0"/>
              <a:t>파일로 </a:t>
            </a:r>
            <a:r>
              <a:rPr lang="en-US" altLang="ko-KR" dirty="0"/>
              <a:t>UI</a:t>
            </a:r>
            <a:r>
              <a:rPr lang="ko-KR" altLang="en-US" dirty="0"/>
              <a:t>만 구현해 놓은 상태입니다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아직 </a:t>
            </a:r>
            <a:r>
              <a:rPr lang="en-US" altLang="ko-KR" dirty="0"/>
              <a:t>Message Box </a:t>
            </a:r>
            <a:r>
              <a:rPr lang="ko-KR" altLang="en-US" dirty="0"/>
              <a:t>띄우는 기능을 구현하지 못해 버튼들의 기능도 구현하지 않았습니다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64C215-D961-49E8-968A-F1C6A3777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6512"/>
            <a:ext cx="4727448" cy="369331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770C26C3-1288-4E83-AF33-EBB92BE9B1EC}"/>
              </a:ext>
            </a:extLst>
          </p:cNvPr>
          <p:cNvSpPr/>
          <p:nvPr/>
        </p:nvSpPr>
        <p:spPr>
          <a:xfrm rot="5400000">
            <a:off x="-55418" y="55418"/>
            <a:ext cx="1524000" cy="1413164"/>
          </a:xfrm>
          <a:prstGeom prst="rtTriangl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6B42E4D4-E75B-443C-B1FE-83654A04656B}"/>
              </a:ext>
            </a:extLst>
          </p:cNvPr>
          <p:cNvSpPr/>
          <p:nvPr/>
        </p:nvSpPr>
        <p:spPr>
          <a:xfrm rot="16200000">
            <a:off x="10723418" y="5389418"/>
            <a:ext cx="1524000" cy="1413164"/>
          </a:xfrm>
          <a:prstGeom prst="rtTriangl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10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B9AD1-0FE1-4730-886A-9163A44E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Set_New_Admin_Pw</a:t>
            </a:r>
            <a:r>
              <a:rPr lang="en-US" altLang="ko-KR" dirty="0"/>
              <a:t> </a:t>
            </a:r>
            <a:r>
              <a:rPr lang="ko-KR" altLang="en-US" dirty="0"/>
              <a:t>화면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C67E8-02E5-4423-83AC-AD86818D6C22}"/>
              </a:ext>
            </a:extLst>
          </p:cNvPr>
          <p:cNvSpPr txBox="1"/>
          <p:nvPr/>
        </p:nvSpPr>
        <p:spPr>
          <a:xfrm>
            <a:off x="6096000" y="3374507"/>
            <a:ext cx="5257800" cy="147732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해당 화면은 </a:t>
            </a:r>
            <a:r>
              <a:rPr lang="en-US" altLang="ko-KR" dirty="0" err="1"/>
              <a:t>TextView</a:t>
            </a:r>
            <a:r>
              <a:rPr lang="en-US" altLang="ko-KR" dirty="0"/>
              <a:t>, </a:t>
            </a:r>
            <a:r>
              <a:rPr lang="en-US" altLang="ko-KR" dirty="0" err="1"/>
              <a:t>EditText</a:t>
            </a:r>
            <a:r>
              <a:rPr lang="en-US" altLang="ko-KR" dirty="0"/>
              <a:t>, Button</a:t>
            </a:r>
            <a:r>
              <a:rPr lang="ko-KR" altLang="en-US" dirty="0"/>
              <a:t>을 사용하여 구성하였습니다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현재는 서버구현을 하지 못한 관계로 확인 버튼 클릭 시 </a:t>
            </a:r>
            <a:r>
              <a:rPr lang="en-US" altLang="ko-KR" dirty="0"/>
              <a:t>Admin Login </a:t>
            </a:r>
            <a:r>
              <a:rPr lang="ko-KR" altLang="en-US" dirty="0"/>
              <a:t>화면으로 바로 넘어가도록 구현하였습니다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A5251C-B2AF-4948-9510-0C209A1F4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8340"/>
            <a:ext cx="4671567" cy="36496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B0091DDC-0E28-47CF-B4DE-685B1AA4383D}"/>
              </a:ext>
            </a:extLst>
          </p:cNvPr>
          <p:cNvSpPr/>
          <p:nvPr/>
        </p:nvSpPr>
        <p:spPr>
          <a:xfrm rot="5400000">
            <a:off x="-55418" y="55418"/>
            <a:ext cx="1524000" cy="1413164"/>
          </a:xfrm>
          <a:prstGeom prst="rtTriangl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5D102896-6AE1-4528-B561-CE9E79FF2836}"/>
              </a:ext>
            </a:extLst>
          </p:cNvPr>
          <p:cNvSpPr/>
          <p:nvPr/>
        </p:nvSpPr>
        <p:spPr>
          <a:xfrm rot="16200000">
            <a:off x="10723418" y="5389418"/>
            <a:ext cx="1524000" cy="1413164"/>
          </a:xfrm>
          <a:prstGeom prst="rtTriangl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84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B9AD1-0FE1-4730-886A-9163A44E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/>
              <a:t>Choose_Mode</a:t>
            </a:r>
            <a:r>
              <a:rPr lang="en-US" altLang="ko-KR" sz="3600" dirty="0"/>
              <a:t> </a:t>
            </a:r>
            <a:r>
              <a:rPr lang="ko-KR" altLang="en-US" sz="3600" dirty="0"/>
              <a:t>화면 </a:t>
            </a:r>
            <a:r>
              <a:rPr lang="en-US" altLang="ko-KR" sz="3600" dirty="0"/>
              <a:t>&amp; </a:t>
            </a:r>
            <a:r>
              <a:rPr lang="en-US" altLang="ko-KR" sz="3600" dirty="0" err="1"/>
              <a:t>Set_Table_Number</a:t>
            </a:r>
            <a:r>
              <a:rPr lang="en-US" altLang="ko-KR" sz="3600" dirty="0"/>
              <a:t> </a:t>
            </a:r>
            <a:r>
              <a:rPr lang="ko-KR" altLang="en-US" sz="3600" dirty="0"/>
              <a:t>화면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C67E8-02E5-4423-83AC-AD86818D6C22}"/>
              </a:ext>
            </a:extLst>
          </p:cNvPr>
          <p:cNvSpPr txBox="1"/>
          <p:nvPr/>
        </p:nvSpPr>
        <p:spPr>
          <a:xfrm>
            <a:off x="381000" y="5538587"/>
            <a:ext cx="5715000" cy="12003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해당 화면은 </a:t>
            </a:r>
            <a:r>
              <a:rPr lang="en-US" altLang="ko-KR" dirty="0"/>
              <a:t>Button</a:t>
            </a:r>
            <a:r>
              <a:rPr lang="ko-KR" altLang="en-US" dirty="0"/>
              <a:t>만을 이용하여 구성하였습니다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현재는 서버구현을 하지 못한 관계로 손님 버튼 클릭 시 </a:t>
            </a:r>
            <a:r>
              <a:rPr lang="en-US" altLang="ko-KR" dirty="0"/>
              <a:t>Set Table Number </a:t>
            </a:r>
            <a:r>
              <a:rPr lang="ko-KR" altLang="en-US" dirty="0"/>
              <a:t>화면으로 바로 넘어가도록 구현하였습니다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BEE50B-F2F3-4599-AB3F-2424562DF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671567" cy="36496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520039-E42C-4487-A37A-5D9911286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234" y="1690689"/>
            <a:ext cx="4671566" cy="364966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7D40BC-7832-42C3-B0A3-C7CF4008ECF1}"/>
              </a:ext>
            </a:extLst>
          </p:cNvPr>
          <p:cNvSpPr txBox="1"/>
          <p:nvPr/>
        </p:nvSpPr>
        <p:spPr>
          <a:xfrm>
            <a:off x="6682233" y="5538587"/>
            <a:ext cx="4671566" cy="64633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해당 화면은 </a:t>
            </a:r>
            <a:r>
              <a:rPr lang="en-US" altLang="ko-KR" dirty="0" err="1"/>
              <a:t>TextView</a:t>
            </a:r>
            <a:r>
              <a:rPr lang="en-US" altLang="ko-KR" dirty="0"/>
              <a:t>, </a:t>
            </a:r>
            <a:r>
              <a:rPr lang="en-US" altLang="ko-KR" dirty="0" err="1"/>
              <a:t>EditText</a:t>
            </a:r>
            <a:r>
              <a:rPr lang="en-US" altLang="ko-KR" dirty="0"/>
              <a:t>, Button</a:t>
            </a:r>
            <a:r>
              <a:rPr lang="ko-KR" altLang="en-US" dirty="0"/>
              <a:t>을 사용하여 구성하였습니다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A5CEB285-F078-4FB8-8325-43393D981DCE}"/>
              </a:ext>
            </a:extLst>
          </p:cNvPr>
          <p:cNvSpPr/>
          <p:nvPr/>
        </p:nvSpPr>
        <p:spPr>
          <a:xfrm rot="5400000">
            <a:off x="-55418" y="55418"/>
            <a:ext cx="1524000" cy="1413164"/>
          </a:xfrm>
          <a:prstGeom prst="rtTriangl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56F66507-F3F3-4ABA-A393-05C71C5818CB}"/>
              </a:ext>
            </a:extLst>
          </p:cNvPr>
          <p:cNvSpPr/>
          <p:nvPr/>
        </p:nvSpPr>
        <p:spPr>
          <a:xfrm rot="16200000">
            <a:off x="10723418" y="5389418"/>
            <a:ext cx="1524000" cy="1413164"/>
          </a:xfrm>
          <a:prstGeom prst="rtTriangl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208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460</Words>
  <Application>Microsoft Office PowerPoint</Application>
  <PresentationFormat>와이드스크린</PresentationFormat>
  <Paragraphs>38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Admin 개발 일지</vt:lpstr>
      <vt:lpstr>어플리케이션 전체적인 수정 내용</vt:lpstr>
      <vt:lpstr>Admin_Login 화면</vt:lpstr>
      <vt:lpstr>Admin_Join 화면</vt:lpstr>
      <vt:lpstr>Find_Admin_ID&amp;Pw 화면</vt:lpstr>
      <vt:lpstr>Find_Admin_ID_MB화면</vt:lpstr>
      <vt:lpstr>Set_New_Admin_Pw 화면</vt:lpstr>
      <vt:lpstr>Choose_Mode 화면 &amp; Set_Table_Number 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 개발 일지</dc:title>
  <dc:creator>User</dc:creator>
  <cp:lastModifiedBy>User</cp:lastModifiedBy>
  <cp:revision>6</cp:revision>
  <dcterms:created xsi:type="dcterms:W3CDTF">2021-06-11T10:01:51Z</dcterms:created>
  <dcterms:modified xsi:type="dcterms:W3CDTF">2021-06-11T10:50:10Z</dcterms:modified>
</cp:coreProperties>
</file>