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89751-8B06-4254-A029-4394783B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435388-A99B-413A-9CA4-1A38C604B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24208-081B-4051-9178-C5BBA7B8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46DC8-9D1A-4C55-BD30-313599F8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A1D29-9FE4-49CD-955A-09EBC65D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1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3A856-67BE-4D93-B1E3-35CAE74A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8F22B8-B6F3-4EBB-AE78-1D8E24A9E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AFE77-E4E5-4949-B335-2A4B948C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61972-F6E9-4C50-8C6C-E79FEF4D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0B0ED-563A-48F8-9C9C-8F2354DD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83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1A05A6-1BDD-4D6D-915D-17D1B3F9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9950D0-B182-4FC9-ADC0-883D750A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BBF254-3635-46C1-AC16-985003D1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8BC95-F49C-4811-8160-D5CEC014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771DE-E5E6-492A-8CFA-47BAF073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8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47C42-E895-4E0A-B981-359A022A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F5D8F-7F80-4C47-B9D8-3FBCEB46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93EF2-4255-4ED1-A50D-0E91A265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CEF22-1BFB-4B1F-9EC0-5CE488D8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FCCC0D-60DB-4697-BF6F-E5383B08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49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1C56A-499D-41D4-94AA-798195D0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D20FA-D139-44ED-911B-EC4014A7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E9FCD-94D8-4E66-A74B-7963E209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98163-EA26-4F69-A16C-F0995955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635F1-1207-4D3F-BDFB-F621D70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3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4D25-DACF-4ADC-B386-2C076591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79F25-AF0F-4CA0-8C03-96C7B28A3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8502C5-A529-4B67-AB1E-4AE83B37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4A930-A02B-4EE3-B36C-46AF6CC7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1FB49-1A6A-4B4F-AD12-75EF1423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6C1F6F-0188-481C-9D82-79F7B7DA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24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3AD6-E15C-4F3D-9DB7-DF5D2276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CAC2F-5C3B-4908-8893-575DF14F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6DB69-D7E2-4C8B-B7CA-B5303D83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B9F554-8EA3-4172-9876-5BEEE0521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F14724-A3AD-4601-813D-7DA119DB3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5A123D-E581-4740-BE8B-766985C7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7B70B5-1D1C-48A7-87E7-5B7A5A66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EEC52C-B40C-4DD9-9931-49DABFE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4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6F74-9D4F-4373-A929-48C5420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E046CC-001C-480B-B37C-B8E4EDA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11060-9173-42AD-A5C5-96B412C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380662-9A39-4F80-A322-A5D2003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8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8FC370-6840-4267-9DB1-809FCA56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3099EA-2C2C-4316-A1FE-185D48C8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03BAD-8F36-475F-B298-0C8F7F45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3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37D93-E0C6-4A7C-85F8-75492752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6C90E-8751-4737-B548-D6D0745B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9897C3-AF4E-47DE-A616-3C5DF5FD1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773275-41B9-48E2-A5D7-060C5AD2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85FCF-203A-4AB9-9FFC-CB2F46B3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74F26-D295-4641-8414-FBB8736A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3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3ABD1-4B8D-4CAF-AFEC-7AEC3006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4261CA-D3C3-4248-9523-13B650D1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D134B-974D-4167-B532-F5858FA84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A47CB-8903-43E9-B2B9-784550F0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20B278-898C-4383-B85A-5A65A400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7C967-0E1E-46DD-91BE-870E2D25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55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38BA5-CB8C-4743-B52D-A9B3C275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FC056-C161-4DB0-B39E-00EFA73D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79C88-8FB5-4504-BEB5-6F54F062C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13B-FF57-4C0A-9E88-D8D1CBFEF61E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EEE36-680E-41BF-BC13-9B97BB16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4658E-2A5F-4301-9DC2-7FB81543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4473-FAFB-40F9-A980-8084A144A9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55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0944-4908-4237-8C1D-3C86A3137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Presentación de 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 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4F55E-30E0-47EF-8A44-A6D4926CE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cambios en archivo </a:t>
            </a:r>
            <a:r>
              <a:rPr lang="es-MX" dirty="0" err="1"/>
              <a:t>Fork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36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 point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 point   </dc:title>
  <dc:creator>RAMOS GOMEZ, EDGAR ALFONSO</dc:creator>
  <cp:lastModifiedBy>RAMOS GOMEZ, EDGAR ALFONSO</cp:lastModifiedBy>
  <cp:revision>1</cp:revision>
  <dcterms:created xsi:type="dcterms:W3CDTF">2019-08-30T19:16:22Z</dcterms:created>
  <dcterms:modified xsi:type="dcterms:W3CDTF">2019-08-30T19:16:56Z</dcterms:modified>
</cp:coreProperties>
</file>