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FB8-A7EE-4918-B793-E82F664CD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Homebook</a:t>
            </a:r>
            <a:br>
              <a:rPr lang="en-CA" dirty="0"/>
            </a:br>
            <a:r>
              <a:rPr lang="en-CA" sz="1800" i="1" dirty="0"/>
              <a:t>A home-repair services app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5BE7-16F3-4D34-8889-7CC78D82B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Team Name: GG</a:t>
            </a:r>
          </a:p>
          <a:p>
            <a:r>
              <a:rPr lang="en-CA" dirty="0"/>
              <a:t>Contributors:</a:t>
            </a:r>
          </a:p>
          <a:p>
            <a:r>
              <a:rPr lang="en-CA" dirty="0"/>
              <a:t>Yaman Malik, Eric Dam, </a:t>
            </a:r>
            <a:r>
              <a:rPr lang="en-CA" dirty="0" err="1"/>
              <a:t>Shumael</a:t>
            </a:r>
            <a:r>
              <a:rPr lang="en-CA" dirty="0"/>
              <a:t> Syed, Arjuunan Arulnamby</a:t>
            </a:r>
          </a:p>
        </p:txBody>
      </p:sp>
    </p:spTree>
    <p:extLst>
      <p:ext uri="{BB962C8B-B14F-4D97-AF65-F5344CB8AC3E}">
        <p14:creationId xmlns:p14="http://schemas.microsoft.com/office/powerpoint/2010/main" val="73304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C3E-3857-48A6-8B91-69E4489E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04" y="369074"/>
            <a:ext cx="7550427" cy="847330"/>
          </a:xfrm>
        </p:spPr>
        <p:txBody>
          <a:bodyPr/>
          <a:lstStyle/>
          <a:p>
            <a:r>
              <a:rPr lang="en-CA" dirty="0"/>
              <a:t>Booking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0342-AC16-4F4B-BEFE-A6A4B7B7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04" y="1404862"/>
            <a:ext cx="7729728" cy="3101983"/>
          </a:xfrm>
        </p:spPr>
        <p:txBody>
          <a:bodyPr/>
          <a:lstStyle/>
          <a:p>
            <a:r>
              <a:rPr lang="en-CA" dirty="0"/>
              <a:t>User can select their preferred time and day to book a service on this screen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Dropdown menus present to select a preferred time and day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Example shown with 1-3PM on Wednesday and Thursday selected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Second half of screen allows user to provide a star rating for one of their previous service experiences and provide a comment about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4695-31F9-42F2-B488-1EB8CE46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08" y="865682"/>
            <a:ext cx="27051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6505-3FE6-48E5-AE53-52DFF52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4" y="318740"/>
            <a:ext cx="7575594" cy="872497"/>
          </a:xfrm>
        </p:spPr>
        <p:txBody>
          <a:bodyPr/>
          <a:lstStyle/>
          <a:p>
            <a:r>
              <a:rPr lang="en-CA" dirty="0"/>
              <a:t>Admin main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FF9-F87D-4FEF-B064-622BDDB2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4" y="1597809"/>
            <a:ext cx="7729728" cy="3101983"/>
          </a:xfrm>
        </p:spPr>
        <p:txBody>
          <a:bodyPr/>
          <a:lstStyle/>
          <a:p>
            <a:r>
              <a:rPr lang="en-CA" dirty="0"/>
              <a:t>Admin button from main screen redirects here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Admin can create an account and create their desired credentials here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Fields are validated to ensure input is entered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Phone Number field validated to ensure 10-digit phone number is entered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4CECE-5DA0-4C61-9998-AF032BEB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956" y="754988"/>
            <a:ext cx="2724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AAE9-AE34-4E48-88A1-A71A74AE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03" y="347445"/>
            <a:ext cx="7583983" cy="810237"/>
          </a:xfrm>
        </p:spPr>
        <p:txBody>
          <a:bodyPr/>
          <a:lstStyle/>
          <a:p>
            <a:r>
              <a:rPr lang="en-CA" dirty="0"/>
              <a:t>Admin edit service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30E7-083B-48A5-B5A6-39F9D80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03" y="1648143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Admin can add/edit or remove services from this screen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Typing in the service Admin wants to add is confirmed in the </a:t>
            </a:r>
            <a:r>
              <a:rPr lang="en-CA" dirty="0" err="1"/>
              <a:t>TextView</a:t>
            </a:r>
            <a:r>
              <a:rPr lang="en-CA" dirty="0"/>
              <a:t> below the </a:t>
            </a:r>
            <a:r>
              <a:rPr lang="en-CA" dirty="0" err="1"/>
              <a:t>EditText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Typing in the service Admin wants to remove is confirmed in the </a:t>
            </a:r>
            <a:r>
              <a:rPr lang="en-CA" dirty="0" err="1"/>
              <a:t>TextView</a:t>
            </a:r>
            <a:r>
              <a:rPr lang="en-CA" dirty="0"/>
              <a:t> below the </a:t>
            </a:r>
            <a:r>
              <a:rPr lang="en-CA" dirty="0" err="1"/>
              <a:t>EditText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Admin can also type the hourly rate associated with the service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8AAE-0E1E-4C52-B93D-296358D4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647" y="752563"/>
            <a:ext cx="27146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687-67BE-436F-8DD6-C9E12185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60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D7DD-CAEC-4EC0-807E-FF96B1D6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1" y="307213"/>
            <a:ext cx="6408039" cy="810387"/>
          </a:xfrm>
        </p:spPr>
        <p:txBody>
          <a:bodyPr/>
          <a:lstStyle/>
          <a:p>
            <a:r>
              <a:rPr lang="en-CA"/>
              <a:t>Main menu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CC9D5-9B9A-49C9-9572-68EEE315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63" y="712406"/>
            <a:ext cx="2881430" cy="51482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C0ABC3-872A-4E37-810F-DBBD963F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97" y="1561719"/>
            <a:ext cx="7729728" cy="3958237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Seen upon opening of the app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Includes three buttons on the screen to allow account creation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User button redirects to page for User account creation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Service Provider button redirects to Service Provider Account creation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Admin button redirects to Admin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426288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AA3F-0CD3-4BEE-89FC-A1B9BC76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4" y="227846"/>
            <a:ext cx="6506156" cy="924679"/>
          </a:xfrm>
        </p:spPr>
        <p:txBody>
          <a:bodyPr>
            <a:normAutofit fontScale="90000"/>
          </a:bodyPr>
          <a:lstStyle/>
          <a:p>
            <a:r>
              <a:rPr lang="en-CA" dirty="0"/>
              <a:t>Service provider initial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83C85-07AE-4DD4-B187-0D20B7F2B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8532" y="690185"/>
            <a:ext cx="2823368" cy="5098672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FFEFC70-BA84-42B9-BCE2-290AFBD1BD89}"/>
              </a:ext>
            </a:extLst>
          </p:cNvPr>
          <p:cNvSpPr txBox="1">
            <a:spLocks/>
          </p:cNvSpPr>
          <p:nvPr/>
        </p:nvSpPr>
        <p:spPr>
          <a:xfrm>
            <a:off x="280797" y="1561719"/>
            <a:ext cx="7729728" cy="462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Account creation screen for Service Provider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Prompts the service provider to enter their information, first name, last name,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Fields are validated to ensure continue button cannot redirect until all fields have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Phone number field is validated to ensure only 10 digit phone number can be entered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Continue button redirects to Service Provider main screen</a:t>
            </a:r>
          </a:p>
        </p:txBody>
      </p:sp>
    </p:spTree>
    <p:extLst>
      <p:ext uri="{BB962C8B-B14F-4D97-AF65-F5344CB8AC3E}">
        <p14:creationId xmlns:p14="http://schemas.microsoft.com/office/powerpoint/2010/main" val="37118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1532-745E-491B-8928-28CE27EB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49" y="325499"/>
            <a:ext cx="6650123" cy="900186"/>
          </a:xfrm>
        </p:spPr>
        <p:txBody>
          <a:bodyPr/>
          <a:lstStyle/>
          <a:p>
            <a:r>
              <a:rPr lang="en-CA" dirty="0"/>
              <a:t>Service provider main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92CF4-2CBD-4B5B-BDC3-A4FE050F6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7107" y="904844"/>
            <a:ext cx="2947193" cy="5048312"/>
          </a:xfr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5270654-9218-4994-BC14-D51150594BAC}"/>
              </a:ext>
            </a:extLst>
          </p:cNvPr>
          <p:cNvSpPr txBox="1">
            <a:spLocks/>
          </p:cNvSpPr>
          <p:nvPr/>
        </p:nvSpPr>
        <p:spPr>
          <a:xfrm>
            <a:off x="280797" y="1561719"/>
            <a:ext cx="7729728" cy="439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After Service Provider enters information, continue button redirects 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  <a:p>
            <a:r>
              <a:rPr lang="en-CA" sz="2000" dirty="0"/>
              <a:t>Includes button to allow Service Provider to add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  <a:p>
            <a:r>
              <a:rPr lang="en-CA" sz="2000" dirty="0"/>
              <a:t>Includes button to allow Service Provider to remove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  <a:p>
            <a:r>
              <a:rPr lang="en-CA" sz="2000" dirty="0"/>
              <a:t>Buttons are dropdowns to allow Service Provider to select multiple options, shown next slide</a:t>
            </a:r>
          </a:p>
        </p:txBody>
      </p:sp>
    </p:spTree>
    <p:extLst>
      <p:ext uri="{BB962C8B-B14F-4D97-AF65-F5344CB8AC3E}">
        <p14:creationId xmlns:p14="http://schemas.microsoft.com/office/powerpoint/2010/main" val="31918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D9C8-A4B4-46E6-969F-872ABFB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7" y="218968"/>
            <a:ext cx="6729763" cy="914507"/>
          </a:xfrm>
        </p:spPr>
        <p:txBody>
          <a:bodyPr>
            <a:normAutofit fontScale="90000"/>
          </a:bodyPr>
          <a:lstStyle/>
          <a:p>
            <a:r>
              <a:rPr lang="en-CA" dirty="0"/>
              <a:t>Dropdown menu for adding new services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3393238-2E60-4659-8F93-571DAFD46BE8}"/>
              </a:ext>
            </a:extLst>
          </p:cNvPr>
          <p:cNvSpPr txBox="1">
            <a:spLocks/>
          </p:cNvSpPr>
          <p:nvPr/>
        </p:nvSpPr>
        <p:spPr>
          <a:xfrm>
            <a:off x="280797" y="1561719"/>
            <a:ext cx="7729728" cy="441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Upon clicking the button, dropdown menu appears as pop-up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Checklist format allows Provider to select multiple at once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Clear All button clears all selected choices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Ok button confirms choices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Dismiss button closes pop-up dropdown without confirming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2F0A5-7A8D-4385-A36D-508625F8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0166" y="676221"/>
            <a:ext cx="2690414" cy="4765666"/>
          </a:xfrm>
        </p:spPr>
      </p:pic>
    </p:spTree>
    <p:extLst>
      <p:ext uri="{BB962C8B-B14F-4D97-AF65-F5344CB8AC3E}">
        <p14:creationId xmlns:p14="http://schemas.microsoft.com/office/powerpoint/2010/main" val="18253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57B3-EDBC-44F2-AB08-FE77D607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6" y="212217"/>
            <a:ext cx="6998589" cy="826008"/>
          </a:xfrm>
        </p:spPr>
        <p:txBody>
          <a:bodyPr/>
          <a:lstStyle/>
          <a:p>
            <a:r>
              <a:rPr lang="en-CA" dirty="0"/>
              <a:t>Services selected as an example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AD89427-D43D-4F59-8F1A-723A507B7542}"/>
              </a:ext>
            </a:extLst>
          </p:cNvPr>
          <p:cNvSpPr txBox="1">
            <a:spLocks/>
          </p:cNvSpPr>
          <p:nvPr/>
        </p:nvSpPr>
        <p:spPr>
          <a:xfrm>
            <a:off x="280797" y="1561719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Screenshot of dropdown menu with options selected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4323D-ED6B-4178-8F8C-4B125464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73" y="524223"/>
            <a:ext cx="3188979" cy="56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BC34-8A3A-4379-AA91-18375648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25" y="523240"/>
            <a:ext cx="6593267" cy="790655"/>
          </a:xfrm>
        </p:spPr>
        <p:txBody>
          <a:bodyPr>
            <a:normAutofit fontScale="90000"/>
          </a:bodyPr>
          <a:lstStyle/>
          <a:p>
            <a:r>
              <a:rPr lang="en-CA" dirty="0"/>
              <a:t>Services selected as an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F5261-B4A7-421C-BD46-66E071BDA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4910" y="523240"/>
            <a:ext cx="2725443" cy="5450887"/>
          </a:xfr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19F129B-EDD1-4136-B87E-7CCAFD75D56D}"/>
              </a:ext>
            </a:extLst>
          </p:cNvPr>
          <p:cNvSpPr txBox="1">
            <a:spLocks/>
          </p:cNvSpPr>
          <p:nvPr/>
        </p:nvSpPr>
        <p:spPr>
          <a:xfrm>
            <a:off x="280797" y="1561719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Service Provider screen after three options were confirmed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r>
              <a:rPr lang="en-CA" dirty="0"/>
              <a:t>Selected options are displayed in a </a:t>
            </a:r>
            <a:r>
              <a:rPr lang="en-CA" dirty="0" err="1"/>
              <a:t>TextView</a:t>
            </a:r>
            <a:r>
              <a:rPr lang="en-CA" dirty="0"/>
              <a:t> below the button</a:t>
            </a:r>
          </a:p>
        </p:txBody>
      </p:sp>
    </p:spTree>
    <p:extLst>
      <p:ext uri="{BB962C8B-B14F-4D97-AF65-F5344CB8AC3E}">
        <p14:creationId xmlns:p14="http://schemas.microsoft.com/office/powerpoint/2010/main" val="418335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A9B3-033A-4AB8-BBEF-5F075403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81" y="441519"/>
            <a:ext cx="6761862" cy="735861"/>
          </a:xfrm>
        </p:spPr>
        <p:txBody>
          <a:bodyPr>
            <a:normAutofit fontScale="90000"/>
          </a:bodyPr>
          <a:lstStyle/>
          <a:p>
            <a:r>
              <a:rPr lang="en-CA" dirty="0"/>
              <a:t>User main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20B3-1407-42B5-AB68-63654FDC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1" y="1505530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User button from Main Screen redirects here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Users prompted to enter their information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First Name, Last Name, Email, fields validated to check if input provided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Phone Number field validated to ensure 10-digit phone number entered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Continuing takes user to Service searching screen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9354D-FCC1-4FA5-BBFA-07B84323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98" y="809449"/>
            <a:ext cx="27241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89CE-DEC9-40E0-B3D8-C0BF88FB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39" y="318740"/>
            <a:ext cx="7315535" cy="799233"/>
          </a:xfrm>
        </p:spPr>
        <p:txBody>
          <a:bodyPr/>
          <a:lstStyle/>
          <a:p>
            <a:r>
              <a:rPr lang="en-CA" dirty="0"/>
              <a:t>Searching for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5720-11C5-4D0F-B530-322568D3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39" y="1614587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Three dropdowns on this screen to allow User to search for a service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User can select Service Type from a dropdown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User can select a time slot from a dropdown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User can select a star rating they prefer the service provider to have (</a:t>
            </a:r>
            <a:r>
              <a:rPr lang="en-CA" dirty="0" err="1"/>
              <a:t>eg.</a:t>
            </a:r>
            <a:r>
              <a:rPr lang="en-CA" dirty="0"/>
              <a:t> 4.0 star and above)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Search button takes User to Booking screen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46299-507B-4064-B0A3-AB48ECFD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061" y="755753"/>
            <a:ext cx="27051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12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1109</TotalTime>
  <Words>521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Homebook A home-repair services app</vt:lpstr>
      <vt:lpstr>Main menu</vt:lpstr>
      <vt:lpstr>Service provider initial screen</vt:lpstr>
      <vt:lpstr>Service provider main screen</vt:lpstr>
      <vt:lpstr>Dropdown menu for adding new services</vt:lpstr>
      <vt:lpstr>Services selected as an example</vt:lpstr>
      <vt:lpstr>Services selected as an example</vt:lpstr>
      <vt:lpstr>User main screen</vt:lpstr>
      <vt:lpstr>Searching for a service</vt:lpstr>
      <vt:lpstr>Booking a service</vt:lpstr>
      <vt:lpstr>Admin main screen</vt:lpstr>
      <vt:lpstr>Admin edit service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Homebook A home-repair services app</dc:title>
  <dc:creator>Yaman Malik</dc:creator>
  <cp:lastModifiedBy>Yaman Malik</cp:lastModifiedBy>
  <cp:revision>23</cp:revision>
  <dcterms:created xsi:type="dcterms:W3CDTF">2018-12-02T23:30:24Z</dcterms:created>
  <dcterms:modified xsi:type="dcterms:W3CDTF">2018-12-03T20:23:06Z</dcterms:modified>
</cp:coreProperties>
</file>