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11" r:id="rId3"/>
    <p:sldId id="312" r:id="rId4"/>
    <p:sldId id="313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28" autoAdjust="0"/>
  </p:normalViewPr>
  <p:slideViewPr>
    <p:cSldViewPr snapToGrid="0" snapToObjects="1">
      <p:cViewPr varScale="1">
        <p:scale>
          <a:sx n="93" d="100"/>
          <a:sy n="93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95191"/>
            <a:ext cx="6400800" cy="1752600"/>
          </a:xfrm>
          <a:prstGeom prst="rect">
            <a:avLst/>
          </a:prstGeom>
          <a:solidFill>
            <a:srgbClr val="FFFFFF">
              <a:alpha val="42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 June – 01 July 2015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Workflows for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of interest:</a:t>
            </a:r>
          </a:p>
          <a:p>
            <a:pPr lvl="1"/>
            <a:r>
              <a:rPr lang="en-US" dirty="0" smtClean="0"/>
              <a:t>Wilson et al. 2014. Best </a:t>
            </a:r>
            <a:r>
              <a:rPr lang="en-US" dirty="0" err="1" smtClean="0"/>
              <a:t>practises</a:t>
            </a:r>
            <a:r>
              <a:rPr lang="en-US" dirty="0" smtClean="0"/>
              <a:t> for Computing.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smtClean="0"/>
              <a:t>Nobel 2009. Organizing Computational Biology Projects.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err="1" smtClean="0"/>
              <a:t>Sandve</a:t>
            </a:r>
            <a:r>
              <a:rPr lang="en-US" dirty="0" smtClean="0"/>
              <a:t> et al. 2013. Ten simple rules for reproducible computational research.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Biology.</a:t>
            </a:r>
            <a:endParaRPr lang="en-US" i="1" dirty="0"/>
          </a:p>
          <a:p>
            <a:pPr lvl="4"/>
            <a:r>
              <a:rPr lang="en-US" i="1" dirty="0" smtClean="0"/>
              <a:t>All of these references are posted in our </a:t>
            </a:r>
            <a:r>
              <a:rPr lang="en-US" i="1" dirty="0" err="1" smtClean="0"/>
              <a:t>Mendeley</a:t>
            </a:r>
            <a:r>
              <a:rPr lang="en-US" i="1" dirty="0" smtClean="0"/>
              <a:t>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the Best Job You Can with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Adopt a systematic, iterative exploration of parameter space. 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Include “sanity checks” </a:t>
            </a:r>
          </a:p>
          <a:p>
            <a:pPr marL="914400" lvl="1" indent="-514350"/>
            <a:r>
              <a:rPr lang="en-US" dirty="0" smtClean="0"/>
              <a:t>Focus on exploring the parameters that </a:t>
            </a:r>
            <a:r>
              <a:rPr lang="en-US" i="1" dirty="0" smtClean="0"/>
              <a:t>matter</a:t>
            </a:r>
            <a:r>
              <a:rPr lang="en-US" dirty="0" smtClean="0"/>
              <a:t> for your objective/hypothesis</a:t>
            </a:r>
          </a:p>
          <a:p>
            <a:pPr marL="914400" lvl="1" indent="-514350"/>
            <a:r>
              <a:rPr lang="en-US" dirty="0" smtClean="0"/>
              <a:t>Organize your output and input for </a:t>
            </a:r>
            <a:r>
              <a:rPr lang="en-US" i="1" dirty="0" smtClean="0"/>
              <a:t>someone who isn’t you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 smtClean="0"/>
              <a:t>towards an optimized, seamless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i="1" dirty="0" smtClean="0"/>
              <a:t>reproducibility check-points.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computing notes just as you would experimental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your part:  cultivate a shared responsibility for reproducibility of results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7317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Exactly what you tell the computer to execute the analysis</a:t>
            </a:r>
          </a:p>
          <a:p>
            <a:r>
              <a:rPr lang="en-US" dirty="0" smtClean="0"/>
              <a:t>Each optimized step in a computing analysis</a:t>
            </a:r>
          </a:p>
          <a:p>
            <a:pPr lvl="1"/>
            <a:r>
              <a:rPr lang="en-US" dirty="0" smtClean="0"/>
              <a:t> Verbatim scripts that were executed</a:t>
            </a:r>
          </a:p>
          <a:p>
            <a:pPr lvl="1"/>
            <a:r>
              <a:rPr lang="en-US" dirty="0" smtClean="0"/>
              <a:t>Annotated:</a:t>
            </a:r>
          </a:p>
          <a:p>
            <a:pPr lvl="2"/>
            <a:r>
              <a:rPr lang="en-US" dirty="0" smtClean="0"/>
              <a:t>Software versions used</a:t>
            </a:r>
          </a:p>
          <a:p>
            <a:pPr lvl="2"/>
            <a:r>
              <a:rPr lang="en-US" dirty="0" smtClean="0"/>
              <a:t>Description of what the software is doing/goal of that step</a:t>
            </a:r>
          </a:p>
          <a:p>
            <a:pPr lvl="2"/>
            <a:r>
              <a:rPr lang="en-US" dirty="0" smtClean="0"/>
              <a:t>Brief notes on deviations from default options</a:t>
            </a:r>
          </a:p>
          <a:p>
            <a:r>
              <a:rPr lang="en-US" dirty="0" smtClean="0"/>
              <a:t>Workflows can include different software (e.g., </a:t>
            </a:r>
            <a:r>
              <a:rPr lang="en-US" dirty="0" err="1" smtClean="0"/>
              <a:t>PANDAseq</a:t>
            </a:r>
            <a:r>
              <a:rPr lang="en-US" dirty="0" smtClean="0"/>
              <a:t> to QIIME to R), and should also include all “formatting steps” needed to move between </a:t>
            </a:r>
            <a:r>
              <a:rPr lang="en-US" dirty="0" smtClean="0"/>
              <a:t>tools – hopefull</a:t>
            </a:r>
            <a:r>
              <a:rPr lang="en-US" dirty="0" smtClean="0"/>
              <a:t>y you don’t need to manually format too much; avoid if possible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Workflows should be mindlessly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2" y="1600200"/>
            <a:ext cx="838936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Peanut Butter and Jelly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leBEFaVHllE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89891" y="6289116"/>
            <a:ext cx="3367764" cy="5688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95" y="-687953"/>
            <a:ext cx="5667393" cy="7334273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5996162" y="6316426"/>
            <a:ext cx="357161" cy="35720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0680" y="6305395"/>
            <a:ext cx="27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 check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289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Explorations in Data Analyses for Metagenomic Advances in Microbial Ecology</vt:lpstr>
      <vt:lpstr>Computing Workflows for Biologists</vt:lpstr>
      <vt:lpstr>How to Do the Best Job You Can with Analysis </vt:lpstr>
      <vt:lpstr>What is a workflow?</vt:lpstr>
      <vt:lpstr>Workflows should be mindlessly complete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70</cp:revision>
  <dcterms:created xsi:type="dcterms:W3CDTF">2014-08-12T23:38:17Z</dcterms:created>
  <dcterms:modified xsi:type="dcterms:W3CDTF">2015-06-25T02:03:54Z</dcterms:modified>
</cp:coreProperties>
</file>