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42" autoAdjust="0"/>
    <p:restoredTop sz="86395" autoAdjust="0"/>
  </p:normalViewPr>
  <p:slideViewPr>
    <p:cSldViewPr snapToGrid="0" snapToObjects="1">
      <p:cViewPr varScale="1">
        <p:scale>
          <a:sx n="89" d="100"/>
          <a:sy n="89" d="100"/>
        </p:scale>
        <p:origin x="-5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C585-FD00-384A-B634-4C3FCFC80906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3127"/>
            <a:ext cx="7772400" cy="1890892"/>
          </a:xfrm>
          <a:solidFill>
            <a:srgbClr val="FFFFFF">
              <a:alpha val="42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Explorations in Data Analyses for </a:t>
            </a:r>
            <a:r>
              <a:rPr lang="en-US" b="1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Metagenomic</a:t>
            </a:r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Advances in Microbial Ecology</a:t>
            </a:r>
            <a:endParaRPr lang="en-US" b="1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FFFFFF">
              <a:alpha val="42000"/>
            </a:srgbClr>
          </a:solidFill>
        </p:spPr>
        <p:txBody>
          <a:bodyPr/>
          <a:lstStyle/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13-20 August 2014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Kellogg Biological Station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Michigan State University</a:t>
            </a:r>
            <a:endParaRPr lang="en-US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4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Explorations in Data Analyses for Metagenomic Advances in Microbial Ecology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Data Analyses for Metagenomic Advances in Microbial Ecology</dc:title>
  <dc:creator>Ashley Shade</dc:creator>
  <cp:lastModifiedBy>Ashley Shade</cp:lastModifiedBy>
  <cp:revision>2</cp:revision>
  <dcterms:created xsi:type="dcterms:W3CDTF">2014-08-12T23:38:17Z</dcterms:created>
  <dcterms:modified xsi:type="dcterms:W3CDTF">2014-08-13T00:00:13Z</dcterms:modified>
</cp:coreProperties>
</file>