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Threaded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1 Train of Though at any given time</a:t>
            </a:r>
          </a:p>
          <a:p>
            <a:r>
              <a:rPr lang="en-US" dirty="0" smtClean="0"/>
              <a:t>One train of thought will always “block” and run start-to-finish before anything else can run</a:t>
            </a:r>
          </a:p>
          <a:p>
            <a:r>
              <a:rPr lang="en-US" dirty="0"/>
              <a:t>Event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031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operation accepts a function which it will call when it’s done</a:t>
            </a:r>
          </a:p>
          <a:p>
            <a:r>
              <a:rPr lang="en-US" dirty="0" smtClean="0"/>
              <a:t>Lack of standardization</a:t>
            </a:r>
          </a:p>
          <a:p>
            <a:r>
              <a:rPr lang="en-US" dirty="0" smtClean="0"/>
              <a:t>“Callback hell”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6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accepting a callback, an </a:t>
            </a:r>
            <a:r>
              <a:rPr lang="en-US" dirty="0" err="1" smtClean="0"/>
              <a:t>async</a:t>
            </a:r>
            <a:r>
              <a:rPr lang="en-US" dirty="0" smtClean="0"/>
              <a:t> operation returns an “IOU” for the result.</a:t>
            </a:r>
          </a:p>
          <a:p>
            <a:r>
              <a:rPr lang="en-US" dirty="0" smtClean="0"/>
              <a:t>Standardizing callbacks</a:t>
            </a:r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6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Await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ES8 – very minimal current browser support</a:t>
            </a:r>
          </a:p>
          <a:p>
            <a:r>
              <a:rPr lang="en-US" dirty="0" smtClean="0"/>
              <a:t>Write code as if it’s synchronous, but without blocking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4916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</TotalTime>
  <Words>104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Async Patterns</vt:lpstr>
      <vt:lpstr>Single Threaded Execution</vt:lpstr>
      <vt:lpstr>Async: Callbacks</vt:lpstr>
      <vt:lpstr>Async: Promises</vt:lpstr>
      <vt:lpstr>Async: Await </vt:lpstr>
    </vt:vector>
  </TitlesOfParts>
  <Company>DealerOn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Patterns</dc:title>
  <dc:creator>Eric Damtoft</dc:creator>
  <cp:lastModifiedBy>Eric Damtoft</cp:lastModifiedBy>
  <cp:revision>2</cp:revision>
  <dcterms:created xsi:type="dcterms:W3CDTF">2017-01-16T20:13:57Z</dcterms:created>
  <dcterms:modified xsi:type="dcterms:W3CDTF">2017-01-16T20:31:48Z</dcterms:modified>
</cp:coreProperties>
</file>