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5" r:id="rId5"/>
    <p:sldId id="276" r:id="rId6"/>
    <p:sldId id="27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02" autoAdjust="0"/>
    <p:restoredTop sz="94660"/>
  </p:normalViewPr>
  <p:slideViewPr>
    <p:cSldViewPr snapToGrid="0">
      <p:cViewPr varScale="1">
        <p:scale>
          <a:sx n="63" d="100"/>
          <a:sy n="63" d="100"/>
        </p:scale>
        <p:origin x="8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3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ECMAScript</a:t>
            </a:r>
          </a:p>
          <a:p>
            <a:r>
              <a:rPr lang="en-US" dirty="0"/>
              <a:t>Other languages follow the ECMAScript specs to some degree or another</a:t>
            </a:r>
          </a:p>
          <a:p>
            <a:pPr lvl="1"/>
            <a:r>
              <a:rPr lang="en-US" dirty="0"/>
              <a:t>Jscript.NET, Typescript, etc.</a:t>
            </a:r>
          </a:p>
          <a:p>
            <a:r>
              <a:rPr lang="en-US" dirty="0"/>
              <a:t>Some Languages “Compile” to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 err="1"/>
              <a:t>Coffeescript</a:t>
            </a:r>
            <a:r>
              <a:rPr lang="en-US" dirty="0"/>
              <a:t>, Dart, etc.</a:t>
            </a:r>
          </a:p>
          <a:p>
            <a:r>
              <a:rPr lang="en-US" dirty="0"/>
              <a:t>Not just for Browsers</a:t>
            </a:r>
          </a:p>
          <a:p>
            <a:pPr lvl="1"/>
            <a:r>
              <a:rPr lang="en-US" dirty="0"/>
              <a:t>Server (Node.js), Native applications (React Native, Apache Cordova, Pebble), etc.</a:t>
            </a:r>
          </a:p>
        </p:txBody>
      </p:sp>
    </p:spTree>
    <p:extLst>
      <p:ext uri="{BB962C8B-B14F-4D97-AF65-F5344CB8AC3E}">
        <p14:creationId xmlns:p14="http://schemas.microsoft.com/office/powerpoint/2010/main" val="317633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Multi-paradigm</a:t>
            </a:r>
          </a:p>
          <a:p>
            <a:r>
              <a:rPr lang="en-US" dirty="0"/>
              <a:t>Dynamic type system</a:t>
            </a:r>
          </a:p>
          <a:p>
            <a:r>
              <a:rPr lang="en-US" dirty="0"/>
              <a:t>Automatic type conversion</a:t>
            </a:r>
          </a:p>
          <a:p>
            <a:r>
              <a:rPr lang="en-US" dirty="0"/>
              <a:t>Interpreted? Compiled? Depends on environment</a:t>
            </a:r>
          </a:p>
          <a:p>
            <a:r>
              <a:rPr lang="en-US" dirty="0"/>
              <a:t>Ecosystem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3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026936" cy="3541714"/>
          </a:xfrm>
        </p:spPr>
        <p:txBody>
          <a:bodyPr/>
          <a:lstStyle/>
          <a:p>
            <a:r>
              <a:rPr lang="en-US" dirty="0"/>
              <a:t>Simplicity</a:t>
            </a:r>
          </a:p>
          <a:p>
            <a:r>
              <a:rPr lang="en-US" dirty="0"/>
              <a:t>Popularity</a:t>
            </a:r>
          </a:p>
          <a:p>
            <a:r>
              <a:rPr lang="en-US" dirty="0"/>
              <a:t>Transferability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841" y="2002700"/>
            <a:ext cx="4960155" cy="403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4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End Goals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the fundamentals of the language and be able to write, refactor, and debug JS code</a:t>
            </a:r>
          </a:p>
          <a:p>
            <a:r>
              <a:rPr lang="en-US" dirty="0"/>
              <a:t>Understand conventions, patterns, and anti-patterns</a:t>
            </a:r>
          </a:p>
          <a:p>
            <a:r>
              <a:rPr lang="en-US" dirty="0"/>
              <a:t>Be able to use </a:t>
            </a:r>
            <a:r>
              <a:rPr lang="en-US" dirty="0" err="1"/>
              <a:t>javascript</a:t>
            </a:r>
            <a:r>
              <a:rPr lang="en-US" dirty="0"/>
              <a:t> tooling</a:t>
            </a:r>
          </a:p>
          <a:p>
            <a:r>
              <a:rPr lang="en-US" dirty="0"/>
              <a:t>Be familiar with the general structure and pros/cons of popular frameworks</a:t>
            </a:r>
          </a:p>
          <a:p>
            <a:r>
              <a:rPr lang="en-US" dirty="0"/>
              <a:t>Design and create a useful product (ideas)</a:t>
            </a:r>
          </a:p>
        </p:txBody>
      </p:sp>
    </p:spTree>
    <p:extLst>
      <p:ext uri="{BB962C8B-B14F-4D97-AF65-F5344CB8AC3E}">
        <p14:creationId xmlns:p14="http://schemas.microsoft.com/office/powerpoint/2010/main" val="1547250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36312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913</TotalTime>
  <Words>140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Javascript</vt:lpstr>
      <vt:lpstr>What Is Javascript</vt:lpstr>
      <vt:lpstr>What Is Javascript</vt:lpstr>
      <vt:lpstr>Why Javascript</vt:lpstr>
      <vt:lpstr>General End Goals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Javascript: Basics</dc:title>
  <dc:creator>Eric Damtoft</dc:creator>
  <cp:lastModifiedBy>Eric Damtoft</cp:lastModifiedBy>
  <cp:revision>36</cp:revision>
  <dcterms:created xsi:type="dcterms:W3CDTF">2016-10-13T22:50:44Z</dcterms:created>
  <dcterms:modified xsi:type="dcterms:W3CDTF">2017-01-09T22:59:15Z</dcterms:modified>
</cp:coreProperties>
</file>