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sldIdLst>
    <p:sldId id="260" r:id="rId5"/>
    <p:sldId id="270" r:id="rId6"/>
    <p:sldId id="261" r:id="rId7"/>
    <p:sldId id="262" r:id="rId8"/>
    <p:sldId id="267" r:id="rId9"/>
    <p:sldId id="263" r:id="rId10"/>
    <p:sldId id="265" r:id="rId11"/>
    <p:sldId id="268" r:id="rId12"/>
    <p:sldId id="269" r:id="rId13"/>
    <p:sldId id="266" r:id="rId14"/>
    <p:sldId id="25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13F7AC-9684-4668-8312-E933E9732732}" v="226" dt="2020-12-04T19:49:46.502"/>
    <p1510:client id="{802F0344-9282-474B-82CF-7A6165B01457}" v="3" dt="2020-12-04T16:03:56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583008" cy="3285866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Declarative vs Imperative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Programming Paradigms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A227-F18D-4BFD-AFCD-E8EDB883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Philosophical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23F4E-09D9-40C1-A7E8-E250C597DB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0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D4477A3-7936-4C6B-B46C-52E995312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44DEACC-B2E6-413E-B2B5-32022595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B2924236-7127-4774-B233-D9124F0C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AD053C6F-7187-4EE6-BAD9-1C484F29F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226FAE39-4CC5-465A-ACFE-BE1C0E2F7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521EE7A0-BD65-4FD1-BD1D-B4674892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334E0A56-DA50-4F91-9938-4CDBECA73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CD203DCD-B4AF-4693-A330-F23545344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300" y="648930"/>
            <a:ext cx="6390723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Is HTML a Programming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2300" y="3996267"/>
            <a:ext cx="6390723" cy="188700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100"/>
          </a:p>
          <a:p>
            <a:endParaRPr lang="en-US" sz="2100"/>
          </a:p>
        </p:txBody>
      </p:sp>
      <p:sp>
        <p:nvSpPr>
          <p:cNvPr id="41" name="Rounded Rectangle 16">
            <a:extLst>
              <a:ext uri="{FF2B5EF4-FFF2-40B4-BE49-F238E27FC236}">
                <a16:creationId xmlns:a16="http://schemas.microsoft.com/office/drawing/2014/main" id="{C29A1D40-470D-401E-8548-6FF3CF377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7BB86682-34B5-4A3B-94B7-06229630D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551" y="1614524"/>
            <a:ext cx="3341190" cy="334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8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F58D78-CCE5-4F81-9E2E-E43513EFD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9303" y="147929"/>
            <a:ext cx="4741817" cy="664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7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35B24D-DC24-49E0-BB9A-69A2E673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Declarative Programming?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E3C390-F024-41FE-8A46-ADEDB7BC5F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83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5077B7-AB81-48A1-A452-07FD49A4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328E2C-93FC-49B4-BE00-6D908E1C2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“a style of building the structure and elements of computer programs that expresses the logic of a computation without describing its control flow”</a:t>
            </a:r>
          </a:p>
        </p:txBody>
      </p:sp>
    </p:spTree>
    <p:extLst>
      <p:ext uri="{BB962C8B-B14F-4D97-AF65-F5344CB8AC3E}">
        <p14:creationId xmlns:p14="http://schemas.microsoft.com/office/powerpoint/2010/main" val="90654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7C4F-E92F-4AC0-AC4A-58A37119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B54FC9-F0FF-40E8-AF7D-1019B455D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0869" y="2667000"/>
            <a:ext cx="4165600" cy="3124200"/>
          </a:xfrm>
        </p:spPr>
      </p:pic>
    </p:spTree>
    <p:extLst>
      <p:ext uri="{BB962C8B-B14F-4D97-AF65-F5344CB8AC3E}">
        <p14:creationId xmlns:p14="http://schemas.microsoft.com/office/powerpoint/2010/main" val="174125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B23E-9C89-4BE3-8BB1-5479E1D5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7" name="Content Placeholder 6" descr="A picture containing close&#10;&#10;Description automatically generated">
            <a:extLst>
              <a:ext uri="{FF2B5EF4-FFF2-40B4-BE49-F238E27FC236}">
                <a16:creationId xmlns:a16="http://schemas.microsoft.com/office/drawing/2014/main" id="{347FA59E-F470-463A-AA13-178645D86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0869" y="2667000"/>
            <a:ext cx="4165600" cy="3124200"/>
          </a:xfrm>
        </p:spPr>
      </p:pic>
    </p:spTree>
    <p:extLst>
      <p:ext uri="{BB962C8B-B14F-4D97-AF65-F5344CB8AC3E}">
        <p14:creationId xmlns:p14="http://schemas.microsoft.com/office/powerpoint/2010/main" val="2480001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33DCDB-77FE-45B0-84C7-11BEDA9F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66779-A963-4EAF-82CA-8E77820F12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1F8F76-CAB9-4B2C-9700-A38EFE096B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 it go to far?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F23D58-BAA2-4102-8279-4A301B40C1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When imperative programming is better</a:t>
            </a:r>
          </a:p>
        </p:txBody>
      </p:sp>
    </p:spTree>
    <p:extLst>
      <p:ext uri="{BB962C8B-B14F-4D97-AF65-F5344CB8AC3E}">
        <p14:creationId xmlns:p14="http://schemas.microsoft.com/office/powerpoint/2010/main" val="2953392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7A78-DF8F-4401-9D66-DF89D599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D3B80-033D-45F0-BF1E-CC299367E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r>
              <a:rPr lang="en-US" dirty="0"/>
              <a:t>Good vs Bad Complexity</a:t>
            </a:r>
          </a:p>
          <a:p>
            <a:r>
              <a:rPr lang="en-US" dirty="0"/>
              <a:t>The Inner Platform Effect</a:t>
            </a:r>
          </a:p>
        </p:txBody>
      </p:sp>
    </p:spTree>
    <p:extLst>
      <p:ext uri="{BB962C8B-B14F-4D97-AF65-F5344CB8AC3E}">
        <p14:creationId xmlns:p14="http://schemas.microsoft.com/office/powerpoint/2010/main" val="73676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DeclarativeVsImperative</Template>
  <TotalTime>0</TotalTime>
  <Words>70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Parallax</vt:lpstr>
      <vt:lpstr>Declarative vs Imperative </vt:lpstr>
      <vt:lpstr>PowerPoint Presentation</vt:lpstr>
      <vt:lpstr>What is Declarative Programming?</vt:lpstr>
      <vt:lpstr>Declarative Programming</vt:lpstr>
      <vt:lpstr>Examples</vt:lpstr>
      <vt:lpstr>Examples</vt:lpstr>
      <vt:lpstr>Demos</vt:lpstr>
      <vt:lpstr>Can it go to far?</vt:lpstr>
      <vt:lpstr>Considerations</vt:lpstr>
      <vt:lpstr>Philosophical Question</vt:lpstr>
      <vt:lpstr>Is HTML a Programming Language?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Declarative vs Imperative </dc:title>
  <dc:creator>Eric Damtoft</dc:creator>
  <cp:lastModifiedBy>Eric Damtoft</cp:lastModifiedBy>
  <cp:revision>1</cp:revision>
  <dcterms:created xsi:type="dcterms:W3CDTF">2020-12-04T21:02:31Z</dcterms:created>
  <dcterms:modified xsi:type="dcterms:W3CDTF">2020-12-04T21:03:19Z</dcterms:modified>
</cp:coreProperties>
</file>