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2" r:id="rId1"/>
  </p:sldMasterIdLst>
  <p:notesMasterIdLst>
    <p:notesMasterId r:id="rId12"/>
  </p:notesMasterIdLst>
  <p:sldIdLst>
    <p:sldId id="256" r:id="rId2"/>
    <p:sldId id="276" r:id="rId3"/>
    <p:sldId id="261" r:id="rId4"/>
    <p:sldId id="275" r:id="rId5"/>
    <p:sldId id="271" r:id="rId6"/>
    <p:sldId id="272" r:id="rId7"/>
    <p:sldId id="273" r:id="rId8"/>
    <p:sldId id="274" r:id="rId9"/>
    <p:sldId id="277" r:id="rId10"/>
    <p:sldId id="278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ECB3EA-9129-4DD4-BC3F-745FE1050552}" type="datetimeFigureOut">
              <a:rPr lang="he-IL" smtClean="0"/>
              <a:t>ט"ו/טבת/תש"פ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715BF4-924E-460B-937A-D4B45F0779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08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9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0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7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2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1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6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1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19B47B-D5E6-499A-BB2E-8C45C3588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2" r="16124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B071C4A-FFA1-4EBE-9A72-BBDE5FF9A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Rush-Hour</a:t>
            </a:r>
            <a:endParaRPr lang="he-IL" sz="54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7399F8E-812E-42D1-9D8D-A6E22C718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8" y="3812135"/>
            <a:ext cx="4006409" cy="1596655"/>
          </a:xfrm>
        </p:spPr>
        <p:txBody>
          <a:bodyPr>
            <a:normAutofit fontScale="92500"/>
          </a:bodyPr>
          <a:lstStyle/>
          <a:p>
            <a:r>
              <a:rPr lang="he-IL" sz="1800" dirty="0">
                <a:solidFill>
                  <a:srgbClr val="FFFFFF"/>
                </a:solidFill>
              </a:rPr>
              <a:t>מנחה: הילה </a:t>
            </a:r>
            <a:r>
              <a:rPr lang="he-IL" sz="1800" dirty="0" err="1">
                <a:solidFill>
                  <a:srgbClr val="FFFFFF"/>
                </a:solidFill>
              </a:rPr>
              <a:t>שיניצקי</a:t>
            </a:r>
            <a:endParaRPr lang="he-IL" sz="1800" dirty="0">
              <a:solidFill>
                <a:srgbClr val="FFFFFF"/>
              </a:solidFill>
            </a:endParaRPr>
          </a:p>
          <a:p>
            <a:endParaRPr lang="he-IL" sz="1800" dirty="0">
              <a:solidFill>
                <a:srgbClr val="FFFFFF"/>
              </a:solidFill>
            </a:endParaRPr>
          </a:p>
          <a:p>
            <a:r>
              <a:rPr lang="he-IL" sz="1800" dirty="0">
                <a:solidFill>
                  <a:srgbClr val="FFFFFF"/>
                </a:solidFill>
              </a:rPr>
              <a:t>עידן ויצמן, עידן בן עברי, הילה חדד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5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00706D-FDF7-4547-A0E2-2C12269776F6}"/>
              </a:ext>
            </a:extLst>
          </p:cNvPr>
          <p:cNvSpPr/>
          <p:nvPr/>
        </p:nvSpPr>
        <p:spPr>
          <a:xfrm>
            <a:off x="633082" y="2432497"/>
            <a:ext cx="1056353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קישור </a:t>
            </a:r>
            <a:r>
              <a:rPr lang="he-I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לגיט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https://github.com/BGU-ISE/project-rush-hour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50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2192594" y="99828"/>
            <a:ext cx="9784705" cy="17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</a:pPr>
            <a:r>
              <a:rPr lang="iw-IL" sz="4000" dirty="0">
                <a:latin typeface="David" panose="020E0502060401010101" pitchFamily="34" charset="-79"/>
                <a:cs typeface="David" panose="020E0502060401010101" pitchFamily="34" charset="-79"/>
              </a:rPr>
              <a:t>תיאור הבעיה המעשית עימה יתמודד הפרויקט</a:t>
            </a:r>
            <a:endParaRPr sz="4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idx="1"/>
          </p:nvPr>
        </p:nvSpPr>
        <p:spPr>
          <a:xfrm>
            <a:off x="550482" y="2129410"/>
            <a:ext cx="10894266" cy="476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קבלת החלטות ה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י</a:t>
            </a: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א תהליך קוגניטיבי של בחירה מבין מספר אפשרויות.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91440" lvl="0" indent="-127000" algn="r" rtl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PSPACE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היא מחלקת סיבוכיות זיכרון.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84048" lvl="1" indent="-18288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iw-IL" sz="2000" dirty="0">
                <a:latin typeface="David" panose="020E0502060401010101" pitchFamily="34" charset="-79"/>
                <a:cs typeface="David" panose="020E0502060401010101" pitchFamily="34" charset="-79"/>
              </a:rPr>
              <a:t> מכילה את כל בעיות ההכרעה שניתן לפתרון בעזרת מכונת טיורינג דטרמיניסטית תוך שימוש בכמות זיכרון פולינומיאלית כגודל הקלט.</a:t>
            </a:r>
            <a:endParaRPr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91440" lvl="0" indent="-127000" algn="r" rtl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בעיית החלטה מוגדרת כ- PSPACE-Complete אם ניתן לבצע רדוקציה מכל בעיה פולינומיאלית אחרת לבעיה בזמן פולינומיאלי.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91440" lvl="0" indent="-127000" algn="r" rtl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הוכח כי המשח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ק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Rush-Hour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הוא אכן בעיית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PSPACE-Complet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e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גם במקרה שישנן רק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2 </a:t>
            </a:r>
            <a:r>
              <a:rPr lang="iw-IL" sz="2400" dirty="0">
                <a:latin typeface="David" panose="020E0502060401010101" pitchFamily="34" charset="-79"/>
                <a:cs typeface="David" panose="020E0502060401010101" pitchFamily="34" charset="-79"/>
              </a:rPr>
              <a:t>מכוניות בלוח המשחק.</a:t>
            </a: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lvl="0" indent="0" algn="r" rtl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881492-4A76-467F-AAE4-58DB9C9E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מטרת המערכת</a:t>
            </a:r>
          </a:p>
        </p:txBody>
      </p:sp>
      <p:sp>
        <p:nvSpPr>
          <p:cNvPr id="5" name="Google Shape;118;p2">
            <a:extLst>
              <a:ext uri="{FF2B5EF4-FFF2-40B4-BE49-F238E27FC236}">
                <a16:creationId xmlns:a16="http://schemas.microsoft.com/office/drawing/2014/main" id="{002FFB47-6857-45F9-9AF6-57235B7C69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2108200"/>
            <a:ext cx="10058400" cy="376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lvl="0" indent="-12700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מטרת המערכת היא איסוף נתונים על נבדקים אשר </a:t>
            </a:r>
          </a:p>
          <a:p>
            <a:pPr marL="0" lvl="0" indent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   משחקים במשחק 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rush-hour</a:t>
            </a: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lvl="1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ü"/>
            </a:pPr>
            <a:endParaRPr lang="he-IL" sz="2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ü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הנתונים אותם נעבד ישמשו לראות דמיון בין נבדקים אחד עם השני ובין אלגוריתמים שפותרים את המשחק מראש.</a:t>
            </a:r>
          </a:p>
          <a:p>
            <a:pPr marL="0" indent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91440" lvl="0" indent="-12700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המערכת הכוללת עתידה לפענח עבורנו איזה שחקנים נכנסים יחד תחת אותו אשכול, ואולי המשך איזה מאפיינים מכניסים שחקנים לאשכול מסוים.</a:t>
            </a:r>
          </a:p>
          <a:p>
            <a:pPr marL="91440" lvl="0" indent="-12700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91440" lvl="0" indent="-12700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lvl="0" indent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Google Shape;116;p2" descr="תמונה שמכילה מיקרוגל, לבן, תנור, מכונית&#10;&#10;התיאור נוצר באופן אוטומטי">
            <a:extLst>
              <a:ext uri="{FF2B5EF4-FFF2-40B4-BE49-F238E27FC236}">
                <a16:creationId xmlns:a16="http://schemas.microsoft.com/office/drawing/2014/main" id="{3DAC3664-73E9-484A-852C-193A795BAE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2150" y="468126"/>
            <a:ext cx="2592830" cy="2373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07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E75C145-C0D3-467E-816C-1A11E8DE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תכנון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המנשק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509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תמונה שמכילה צילום מסך, ציפור&#10;&#10;התיאור נוצר באופן אוטומטי">
            <a:hlinkClick r:id="" action="ppaction://noaction"/>
            <a:extLst>
              <a:ext uri="{FF2B5EF4-FFF2-40B4-BE49-F238E27FC236}">
                <a16:creationId xmlns:a16="http://schemas.microsoft.com/office/drawing/2014/main" id="{8680747C-976E-428E-96B5-8B336765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0" y="2139884"/>
            <a:ext cx="3679013" cy="3697503"/>
          </a:xfrm>
          <a:prstGeom prst="rect">
            <a:avLst/>
          </a:prstGeom>
        </p:spPr>
      </p:pic>
      <p:pic>
        <p:nvPicPr>
          <p:cNvPr id="6" name="Picture 4" descr="תמונה שמכילה צילום מסך&#10;&#10;התיאור נוצר באופן אוטומטי">
            <a:hlinkClick r:id="" action="ppaction://noaction"/>
            <a:extLst>
              <a:ext uri="{FF2B5EF4-FFF2-40B4-BE49-F238E27FC236}">
                <a16:creationId xmlns:a16="http://schemas.microsoft.com/office/drawing/2014/main" id="{49BB3E86-9991-47E9-89D0-9A2930C1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89" y="2139886"/>
            <a:ext cx="3679013" cy="3697501"/>
          </a:xfrm>
          <a:prstGeom prst="rect">
            <a:avLst/>
          </a:prstGeom>
        </p:spPr>
      </p:pic>
      <p:pic>
        <p:nvPicPr>
          <p:cNvPr id="7" name="Content Placeholder 12" descr="תמונה שמכילה צילום מסך, טלפון&#10;&#10;התיאור נוצר באופן אוטומטי">
            <a:hlinkClick r:id="" action="ppaction://noaction"/>
            <a:extLst>
              <a:ext uri="{FF2B5EF4-FFF2-40B4-BE49-F238E27FC236}">
                <a16:creationId xmlns:a16="http://schemas.microsoft.com/office/drawing/2014/main" id="{D7F87456-6EE4-44F0-B9E7-3A854722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89" y="2139888"/>
            <a:ext cx="3679011" cy="3697499"/>
          </a:xfrm>
          <a:prstGeom prst="rect">
            <a:avLst/>
          </a:prstGeom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76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5">
            <a:hlinkClick r:id="rId2" action="ppaction://hlinksldjump"/>
            <a:extLst>
              <a:ext uri="{FF2B5EF4-FFF2-40B4-BE49-F238E27FC236}">
                <a16:creationId xmlns:a16="http://schemas.microsoft.com/office/drawing/2014/main" id="{53A0F4FD-95D6-42D4-BE6C-63FCC43B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12" y="186759"/>
            <a:ext cx="6022576" cy="60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8EAB8D-F146-43AA-8509-02BFC08B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2" y="235974"/>
            <a:ext cx="5943452" cy="5958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5B795-6A34-4529-AB00-BC2D59E4E9E0}"/>
              </a:ext>
            </a:extLst>
          </p:cNvPr>
          <p:cNvSpPr txBox="1"/>
          <p:nvPr/>
        </p:nvSpPr>
        <p:spPr>
          <a:xfrm>
            <a:off x="601758" y="2444620"/>
            <a:ext cx="473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דגשים:</a:t>
            </a:r>
          </a:p>
          <a:p>
            <a:pPr marL="285750" indent="-285750" algn="r" rtl="1">
              <a:buFontTx/>
              <a:buChar char="-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10 דקות לכל משחק</a:t>
            </a:r>
          </a:p>
          <a:p>
            <a:pPr marL="285750" indent="-285750" algn="r" rtl="1">
              <a:buFontTx/>
              <a:buChar char="-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ניתן לחזור לאחור</a:t>
            </a:r>
          </a:p>
          <a:p>
            <a:pPr marL="285750" indent="-285750" algn="r" rtl="1">
              <a:buFontTx/>
              <a:buChar char="-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ניתן להתחיל מההתחלה</a:t>
            </a:r>
          </a:p>
          <a:p>
            <a:pPr marL="285750" indent="-285750" algn="r" rtl="1">
              <a:buFontTx/>
              <a:buChar char="-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כל תנועה שמתבצעת מתועדת</a:t>
            </a:r>
          </a:p>
          <a:p>
            <a:pPr marL="285750" indent="-285750" algn="r" rtl="1">
              <a:buFontTx/>
              <a:buChar char="-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לא ניתן לדלג על שאלות</a:t>
            </a:r>
            <a:endParaRPr lang="en-US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229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5">
            <a:hlinkClick r:id="rId2" action="ppaction://hlinksldjump"/>
            <a:extLst>
              <a:ext uri="{FF2B5EF4-FFF2-40B4-BE49-F238E27FC236}">
                <a16:creationId xmlns:a16="http://schemas.microsoft.com/office/drawing/2014/main" id="{5AD8E50B-62E4-4C6A-8C40-40620883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12" y="186759"/>
            <a:ext cx="6022576" cy="6051873"/>
          </a:xfrm>
          <a:prstGeom prst="rect">
            <a:avLst/>
          </a:prstGeom>
        </p:spPr>
      </p:pic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2BE36DCB-1EC8-44F4-B888-ABCC5D546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16" t="29448" r="21761" b="56634"/>
          <a:stretch/>
        </p:blipFill>
        <p:spPr>
          <a:xfrm>
            <a:off x="3837472" y="2011960"/>
            <a:ext cx="4517056" cy="36051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6340E8-D144-47AD-B825-F081700C3B58}"/>
              </a:ext>
            </a:extLst>
          </p:cNvPr>
          <p:cNvSpPr/>
          <p:nvPr/>
        </p:nvSpPr>
        <p:spPr>
          <a:xfrm>
            <a:off x="3250911" y="1866746"/>
            <a:ext cx="26386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L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board 1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02824-428E-4ED6-8D61-E1782C62181D}"/>
              </a:ext>
            </a:extLst>
          </p:cNvPr>
          <p:cNvSpPr/>
          <p:nvPr/>
        </p:nvSpPr>
        <p:spPr>
          <a:xfrm>
            <a:off x="5030595" y="5617117"/>
            <a:ext cx="2130810" cy="515629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L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L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L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249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8CD1F8-6397-476D-8478-2A4919D296E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11794" y="220677"/>
            <a:ext cx="5791200" cy="5993309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8422FF8F-F80A-4F0B-9317-FFCFF0B7AD64}"/>
              </a:ext>
            </a:extLst>
          </p:cNvPr>
          <p:cNvSpPr/>
          <p:nvPr/>
        </p:nvSpPr>
        <p:spPr>
          <a:xfrm rot="19311841">
            <a:off x="1686783" y="2497978"/>
            <a:ext cx="881844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15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ימומש בהמש</a:t>
            </a:r>
            <a:r>
              <a:rPr lang="he-IL" sz="115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ך</a:t>
            </a:r>
            <a:endParaRPr lang="he-IL" sz="11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364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900706D-FDF7-4547-A0E2-2C12269776F6}"/>
              </a:ext>
            </a:extLst>
          </p:cNvPr>
          <p:cNvSpPr/>
          <p:nvPr/>
        </p:nvSpPr>
        <p:spPr>
          <a:xfrm>
            <a:off x="152706" y="616913"/>
            <a:ext cx="11886587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במהלך </a:t>
            </a:r>
            <a:r>
              <a:rPr lang="he-I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ההאקטון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הגענו לצד שרת פועל</a:t>
            </a:r>
          </a:p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צד לקוח כולל משחק</a:t>
            </a:r>
          </a:p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השרת ול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קוח עוד לא מחוברים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היעד שלנו להמשך הוא לעלות אותו ל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turk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לחלץ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ולבנות מודל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clusttering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58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413B"/>
      </a:dk2>
      <a:lt2>
        <a:srgbClr val="ECECF0"/>
      </a:lt2>
      <a:accent1>
        <a:srgbClr val="E78B29"/>
      </a:accent1>
      <a:accent2>
        <a:srgbClr val="ADA313"/>
      </a:accent2>
      <a:accent3>
        <a:srgbClr val="7DB01F"/>
      </a:accent3>
      <a:accent4>
        <a:srgbClr val="2363D7"/>
      </a:accent4>
      <a:accent5>
        <a:srgbClr val="5A51EB"/>
      </a:accent5>
      <a:accent6>
        <a:srgbClr val="8B40DC"/>
      </a:accent6>
      <a:hlink>
        <a:srgbClr val="7A7FD2"/>
      </a:hlink>
      <a:folHlink>
        <a:srgbClr val="878787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225</Words>
  <Application>Microsoft Office PowerPoint</Application>
  <PresentationFormat>מסך רחב</PresentationFormat>
  <Paragraphs>37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7" baseType="lpstr">
      <vt:lpstr>Bahnschrift</vt:lpstr>
      <vt:lpstr>Calibri</vt:lpstr>
      <vt:lpstr>David</vt:lpstr>
      <vt:lpstr>News Gothic MT</vt:lpstr>
      <vt:lpstr>Noto Sans Symbols</vt:lpstr>
      <vt:lpstr>Wingdings</vt:lpstr>
      <vt:lpstr>RetrospectVTI</vt:lpstr>
      <vt:lpstr>Rush-Hour</vt:lpstr>
      <vt:lpstr>תיאור הבעיה המעשית עימה יתמודד הפרויקט</vt:lpstr>
      <vt:lpstr>מטרת המערכת</vt:lpstr>
      <vt:lpstr>תכנון המנשק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Rush-Hour</dc:title>
  <dc:creator>hila kesem hadad</dc:creator>
  <cp:lastModifiedBy>הילה קסם חדד</cp:lastModifiedBy>
  <cp:revision>7</cp:revision>
  <dcterms:created xsi:type="dcterms:W3CDTF">2019-12-15T16:55:54Z</dcterms:created>
  <dcterms:modified xsi:type="dcterms:W3CDTF">2020-01-12T21:44:51Z</dcterms:modified>
</cp:coreProperties>
</file>