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DE29-D231-4CF1-80BA-06F57DC8C112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8F1A-5A8D-4032-8E50-8F291933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ทำไมถึงต้องใช้ </a:t>
            </a:r>
            <a:r>
              <a:rPr lang="en-US" b="1" dirty="0" err="1" smtClean="0"/>
              <a:t>Git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167319"/>
            <a:ext cx="10515600" cy="53502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- Track </a:t>
            </a:r>
            <a:r>
              <a:rPr lang="en-US" dirty="0"/>
              <a:t>version </a:t>
            </a:r>
            <a:r>
              <a:rPr lang="th-TH" dirty="0"/>
              <a:t>ของ </a:t>
            </a:r>
            <a:r>
              <a:rPr lang="en-US" dirty="0"/>
              <a:t>Source Code </a:t>
            </a:r>
            <a:r>
              <a:rPr lang="th-TH" dirty="0"/>
              <a:t>ย้อนกลับได้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เมื่อ</a:t>
            </a:r>
            <a:r>
              <a:rPr lang="th-TH" dirty="0"/>
              <a:t>จัดเก็บไฟล์เข้าไปในระบบของ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จะเรียกว่า </a:t>
            </a:r>
            <a:r>
              <a:rPr lang="en-US" dirty="0" err="1"/>
              <a:t>Git</a:t>
            </a:r>
            <a:r>
              <a:rPr lang="en-US" dirty="0"/>
              <a:t> Repository </a:t>
            </a:r>
            <a:r>
              <a:rPr lang="th-TH" dirty="0"/>
              <a:t>ซึ่งเก็บสำรองข้อมูลและการเปลี่ยนแปลงของ </a:t>
            </a:r>
            <a:r>
              <a:rPr lang="en-US" dirty="0"/>
              <a:t>Source Code </a:t>
            </a:r>
            <a:r>
              <a:rPr lang="th-TH" dirty="0"/>
              <a:t>ทำให้สามารถย้อนกลับไปที่</a:t>
            </a:r>
            <a:r>
              <a:rPr lang="th-TH" dirty="0" err="1"/>
              <a:t>เวอร์ชั่น</a:t>
            </a:r>
            <a:r>
              <a:rPr lang="th-TH" dirty="0"/>
              <a:t>ใดๆ ก่อนหน้า และดูรายละเอียดการเปลี่ยนแปลงของแต่</a:t>
            </a:r>
            <a:r>
              <a:rPr lang="th-TH" dirty="0" err="1"/>
              <a:t>ละเวอร์ชั่น</a:t>
            </a:r>
            <a:r>
              <a:rPr lang="th-TH" dirty="0"/>
              <a:t>ได้ นอกจากนั้นยังสามารถดูได้ว่าใครเป็นคนแก้ไข!!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- </a:t>
            </a:r>
            <a:r>
              <a:rPr lang="th-TH" dirty="0" smtClean="0"/>
              <a:t>ช่วย</a:t>
            </a:r>
            <a:r>
              <a:rPr lang="th-TH" dirty="0"/>
              <a:t>ในการพัฒนาซอฟต์แวร์เป็นทีม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/>
              <a:t>สามารถเก็บบันทึกการเปลี่ยนแปลงของ </a:t>
            </a:r>
            <a:r>
              <a:rPr lang="en-US" dirty="0"/>
              <a:t>Source Code </a:t>
            </a:r>
            <a:r>
              <a:rPr lang="th-TH" dirty="0" err="1"/>
              <a:t>เวอร์ชั่น</a:t>
            </a:r>
            <a:r>
              <a:rPr lang="th-TH" dirty="0"/>
              <a:t>ล่าสุดไว้ที่ </a:t>
            </a:r>
            <a:r>
              <a:rPr lang="en-US" dirty="0"/>
              <a:t>Local Repository </a:t>
            </a:r>
            <a:r>
              <a:rPr lang="th-TH" dirty="0"/>
              <a:t>ซึ่งสามารถทำงานได้โดยที่ไม่ต้องต่อกับอินเตอร์เน็ต และเมื่อต้อง </a:t>
            </a:r>
            <a:r>
              <a:rPr lang="en-US" dirty="0"/>
              <a:t>Update </a:t>
            </a:r>
            <a:r>
              <a:rPr lang="th-TH" dirty="0"/>
              <a:t>การเปลี่ยนแปลงของ </a:t>
            </a:r>
            <a:r>
              <a:rPr lang="en-US" dirty="0"/>
              <a:t>Source Code </a:t>
            </a:r>
            <a:r>
              <a:rPr lang="th-TH" dirty="0" err="1"/>
              <a:t>เวอร์ชั่น</a:t>
            </a:r>
            <a:r>
              <a:rPr lang="th-TH" dirty="0"/>
              <a:t>ล่าสุดให้กับเพื่อนร่วมทีมก็สามารถที่จะ </a:t>
            </a:r>
            <a:r>
              <a:rPr lang="en-US" dirty="0"/>
              <a:t>Push </a:t>
            </a:r>
            <a:r>
              <a:rPr lang="th-TH" dirty="0"/>
              <a:t>ขึ้นไปเก็บที่ </a:t>
            </a:r>
            <a:r>
              <a:rPr lang="en-US" dirty="0"/>
              <a:t>Remote Repository(</a:t>
            </a:r>
            <a:r>
              <a:rPr lang="en-US" dirty="0" err="1"/>
              <a:t>Git</a:t>
            </a:r>
            <a:r>
              <a:rPr lang="en-US" dirty="0"/>
              <a:t> Hosting) </a:t>
            </a:r>
            <a:r>
              <a:rPr lang="th-TH" dirty="0"/>
              <a:t>และเพื่อนร่วมทีมก็สามารถ </a:t>
            </a:r>
            <a:r>
              <a:rPr lang="en-US" dirty="0"/>
              <a:t>Pull </a:t>
            </a:r>
            <a:r>
              <a:rPr lang="th-TH" dirty="0" err="1"/>
              <a:t>เวอร์</a:t>
            </a:r>
            <a:r>
              <a:rPr lang="th-TH" dirty="0"/>
              <a:t>ชั้นล่าสุดนั้นมารวม(</a:t>
            </a:r>
            <a:r>
              <a:rPr lang="en-US" dirty="0"/>
              <a:t>Auto Merge) </a:t>
            </a:r>
            <a:r>
              <a:rPr lang="th-TH" dirty="0"/>
              <a:t>ที่เครื่องของเขาเอง ทำให้ </a:t>
            </a:r>
            <a:r>
              <a:rPr lang="en-US" dirty="0"/>
              <a:t>Source Code </a:t>
            </a:r>
            <a:r>
              <a:rPr lang="th-TH" dirty="0"/>
              <a:t>ที่พัฒนาร่วมกันกับคนภายในทีมเป็น</a:t>
            </a:r>
            <a:r>
              <a:rPr lang="th-TH" dirty="0" err="1"/>
              <a:t>เวอร์ชั่น</a:t>
            </a:r>
            <a:r>
              <a:rPr lang="th-TH" dirty="0"/>
              <a:t>ล่าสุดเสมอ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วิธีการเช็คและเริ่มต้น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3856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h-TH" dirty="0" smtClean="0"/>
              <a:t>	เราจะทำการเช็คว่าเราติดตั้ง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เสร็จ</a:t>
            </a:r>
            <a:r>
              <a:rPr lang="th-TH" dirty="0" err="1" smtClean="0"/>
              <a:t>เเล้วจิง</a:t>
            </a:r>
            <a:r>
              <a:rPr lang="th-TH" dirty="0" smtClean="0"/>
              <a:t>หรือเปล่า ให้เราทำการเปิด </a:t>
            </a:r>
            <a:r>
              <a:rPr lang="en-US" dirty="0" smtClean="0"/>
              <a:t>Command prompt </a:t>
            </a:r>
            <a:r>
              <a:rPr lang="th-TH" dirty="0" smtClean="0"/>
              <a:t>ขึ้นมาจากนั้น ใช้คำสั่ง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–version</a:t>
            </a:r>
            <a:endParaRPr lang="th-TH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h-TH" dirty="0" smtClean="0"/>
              <a:t>	ถ้ามี </a:t>
            </a:r>
            <a:r>
              <a:rPr lang="en-US" dirty="0" smtClean="0"/>
              <a:t>version </a:t>
            </a:r>
            <a:r>
              <a:rPr lang="th-TH" dirty="0" smtClean="0"/>
              <a:t>ของ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แสดงขึ้นมา ก็</a:t>
            </a:r>
            <a:r>
              <a:rPr lang="th-TH" dirty="0" err="1" smtClean="0"/>
              <a:t>เเส</a:t>
            </a:r>
            <a:r>
              <a:rPr lang="th-TH" dirty="0" smtClean="0"/>
              <a:t>ดงว่าตัว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ของเราพร้อมใช้งานนั้นเอง ซึ่งการจะเช็คนั้นก็สามารถเช็คได้ใน </a:t>
            </a:r>
            <a:r>
              <a:rPr lang="en-US" dirty="0" smtClean="0"/>
              <a:t>Terminal </a:t>
            </a:r>
            <a:r>
              <a:rPr lang="th-TH" dirty="0" smtClean="0"/>
              <a:t>ของ </a:t>
            </a:r>
            <a:r>
              <a:rPr lang="en-US" dirty="0" smtClean="0"/>
              <a:t>VS Code </a:t>
            </a:r>
            <a:r>
              <a:rPr lang="th-TH" dirty="0" smtClean="0"/>
              <a:t>ได้เหมือนกันจ้า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dirty="0" smtClean="0"/>
              <a:t>จากนั้นให้ทำการ </a:t>
            </a:r>
            <a:r>
              <a:rPr lang="en-US" dirty="0" err="1" smtClean="0"/>
              <a:t>Config</a:t>
            </a:r>
            <a:r>
              <a:rPr lang="en-US" dirty="0" smtClean="0"/>
              <a:t> user.name </a:t>
            </a:r>
            <a:r>
              <a:rPr lang="th-TH" dirty="0" smtClean="0"/>
              <a:t>กับ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th-TH" dirty="0" smtClean="0"/>
              <a:t>ด้วยคำสั่ง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config</a:t>
            </a:r>
            <a:r>
              <a:rPr lang="en-US" dirty="0" smtClean="0">
                <a:solidFill>
                  <a:srgbClr val="FFFF00"/>
                </a:solidFill>
              </a:rPr>
              <a:t> --global </a:t>
            </a:r>
            <a:r>
              <a:rPr lang="en-US" dirty="0" err="1" smtClean="0">
                <a:solidFill>
                  <a:srgbClr val="FFFF00"/>
                </a:solidFill>
              </a:rPr>
              <a:t>user.email</a:t>
            </a:r>
            <a:r>
              <a:rPr lang="en-US" dirty="0" smtClean="0">
                <a:solidFill>
                  <a:srgbClr val="FFFF00"/>
                </a:solidFill>
              </a:rPr>
              <a:t> "you@example.com"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config</a:t>
            </a:r>
            <a:r>
              <a:rPr lang="en-US" dirty="0" smtClean="0">
                <a:solidFill>
                  <a:srgbClr val="FFFF00"/>
                </a:solidFill>
              </a:rPr>
              <a:t> --global user.name "Your Name"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h-TH" dirty="0" smtClean="0"/>
              <a:t>	เพื่อเป็นการ </a:t>
            </a:r>
            <a:r>
              <a:rPr lang="en-US" dirty="0" smtClean="0"/>
              <a:t>Setup </a:t>
            </a:r>
            <a:r>
              <a:rPr lang="th-TH" dirty="0" smtClean="0"/>
              <a:t>ชื่อและอีเมล์สำหรับใช้งาน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เสร็จ</a:t>
            </a:r>
            <a:r>
              <a:rPr lang="th-TH" dirty="0" err="1" smtClean="0"/>
              <a:t>เเล้ว</a:t>
            </a:r>
            <a:r>
              <a:rPr lang="th-TH" dirty="0" smtClean="0"/>
              <a:t>ก็ทำการเช็คด้วยคำสั่ง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config</a:t>
            </a:r>
            <a:r>
              <a:rPr lang="en-US" dirty="0" smtClean="0">
                <a:solidFill>
                  <a:srgbClr val="FFFF00"/>
                </a:solidFill>
              </a:rPr>
              <a:t> --list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ลิงค์การโหลดและใช้ </a:t>
            </a:r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th-TH" dirty="0" smtClean="0"/>
              <a:t>เบื้องต้น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://stackpython.medium.com/%E0%B8%97%E0%B8%B3%E0%B8%84%E0%B8%A7%E0%B8%B2%E0%B8%A1%E0%B8%A3%E0%B8%B9%E0%B9%89%E0%B8%88%E0%B8%B1%E0%B8%81-git-github-%E0%B8%9E%E0%B8%A3%E0%B9%89%E0%B8%AD%E0%B8%A1%E0%B8%81%E0%B8%B2%E0%B8%A3%E0%B9%83%E0%B8%8A%E0%B9%89%E0%B8%87%E0%B8%B2%E0%B8%99%E0%B8%A3%E0%B9%88%E0%B8%A7%E0%B8%A1%E0%B8%81%E0%B8%B1%E0%B8%9A-vs-code-%E0%B9%80%E0%B8%9A%E0%B8%B7%E0%B9%89%E0%B8%AD%E0%B8%87%E0%B8%95%E0%B9%89%E0%B8%99-f848f41a39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pinimg.com/originals/7b/43/c6/7b43c653e03a736597477610e239756a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41" y="885416"/>
            <a:ext cx="4898079" cy="486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 smtClean="0"/>
              <a:t>G = Global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smtClean="0"/>
              <a:t>= </a:t>
            </a:r>
            <a:r>
              <a:rPr lang="en-US" dirty="0" err="1" smtClean="0"/>
              <a:t>I</a:t>
            </a:r>
            <a:r>
              <a:rPr lang="en-US" smtClean="0"/>
              <a:t>nformation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 =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77111" y="149488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thaiDist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ทำ</a:t>
            </a:r>
            <a:r>
              <a:rPr lang="th-TH" dirty="0"/>
              <a:t>หน้าที่โดยการเก็บประวัติว่าไฟล์</a:t>
            </a:r>
            <a:r>
              <a:rPr lang="th-TH" dirty="0" err="1"/>
              <a:t>โปรเจค</a:t>
            </a:r>
            <a:r>
              <a:rPr lang="th-TH" dirty="0" smtClean="0"/>
              <a:t>เราที่ถูก</a:t>
            </a:r>
            <a:r>
              <a:rPr lang="th-TH" dirty="0"/>
              <a:t>แก้โดยใครเมื่อไหร่อย่างไรแล้วก็เพราะอะไรถึงแก้ไขนั่นเองซึ่งมันไม่ได้แค่นั้นแต่ว่ายังรองรับการทำงานแบบ</a:t>
            </a:r>
            <a:r>
              <a:rPr lang="en-US" dirty="0"/>
              <a:t> non – linear workflows </a:t>
            </a:r>
            <a:r>
              <a:rPr lang="th-TH" dirty="0"/>
              <a:t>ของทางฝั่งทีมเดชได้อีกด้วย ถึงตรงนี้ยังไม่เห็นภาพกันใช่</a:t>
            </a:r>
            <a:r>
              <a:rPr lang="th-TH" dirty="0" smtClean="0"/>
              <a:t>ไหม ดู</a:t>
            </a:r>
            <a:r>
              <a:rPr lang="th-TH" dirty="0"/>
              <a:t>คำสั่งตั้งแต่เริ่มต้นการใช้งาน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th-TH" dirty="0" smtClean="0"/>
              <a:t> ไป</a:t>
            </a:r>
            <a:r>
              <a:rPr lang="th-TH" dirty="0"/>
              <a:t>พร้อม</a:t>
            </a:r>
            <a:r>
              <a:rPr lang="th-TH" dirty="0" smtClean="0"/>
              <a:t>กัน โดย</a:t>
            </a:r>
            <a:r>
              <a:rPr lang="th-TH" dirty="0"/>
              <a:t>เริ่มจากตัวแรกของผมก็คือคำสั่ง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th-TH" dirty="0" smtClean="0"/>
              <a:t>นั่นเองครับโดย</a:t>
            </a:r>
            <a:r>
              <a:rPr lang="th-TH" dirty="0"/>
              <a:t>คำสั่งนี้จะเป็นคำสั่งที่บอกคิดนะ</a:t>
            </a:r>
            <a:r>
              <a:rPr lang="th-TH" dirty="0" smtClean="0"/>
              <a:t>ว่าเรา</a:t>
            </a:r>
            <a:r>
              <a:rPr lang="th-TH" dirty="0" err="1"/>
              <a:t>เนี่ย</a:t>
            </a:r>
            <a:r>
              <a:rPr lang="th-TH" dirty="0"/>
              <a:t>จะทำการ</a:t>
            </a:r>
            <a:r>
              <a:rPr lang="en-US" dirty="0"/>
              <a:t> Track </a:t>
            </a:r>
            <a:r>
              <a:rPr lang="th-TH" dirty="0" err="1"/>
              <a:t>โฟล์เดอร์</a:t>
            </a:r>
            <a:r>
              <a:rPr lang="th-TH" dirty="0"/>
              <a:t>นี้นะมี</a:t>
            </a:r>
            <a:r>
              <a:rPr lang="th-TH" dirty="0" err="1"/>
              <a:t>แอคทิวิตี้</a:t>
            </a:r>
            <a:r>
              <a:rPr lang="th-TH" dirty="0"/>
              <a:t>ไหนมีกิจกรรมอะไรเกิดบ้างตัวนี้แหละคือขั้นตอนแรกก่อนที่เราจะเริ่มใช้งานจริงนั่นเองซึ่งตรงนี้มันจะมีคำศัพท์หนึ่งคำที่มันงอกมาผมนั่นคือคำว่า</a:t>
            </a:r>
            <a:r>
              <a:rPr lang="en-US" dirty="0"/>
              <a:t> Repository </a:t>
            </a:r>
            <a:r>
              <a:rPr lang="th-TH" dirty="0"/>
              <a:t>นั่นเองย่อสั้นๆเรียกกัน</a:t>
            </a:r>
            <a:r>
              <a:rPr lang="th-TH" dirty="0" smtClean="0"/>
              <a:t>ว่า</a:t>
            </a:r>
            <a:r>
              <a:rPr lang="th-TH" dirty="0"/>
              <a:t> </a:t>
            </a:r>
            <a:r>
              <a:rPr lang="en-US" dirty="0" smtClean="0"/>
              <a:t>Repo</a:t>
            </a:r>
            <a:r>
              <a:rPr lang="th-TH" dirty="0" smtClean="0"/>
              <a:t> นั่นเอง</a:t>
            </a:r>
            <a:r>
              <a:rPr lang="th-TH" dirty="0"/>
              <a:t>นะครับแปลตรงตัวนี้มันแปลว่าที่เก็บหรือว่ามันก็คือโฟลเดอร์โฟลเดอร์หนึ่งและที่โฟลเดอร์นั้นจะถูก </a:t>
            </a:r>
            <a:r>
              <a:rPr lang="en-US" dirty="0" smtClean="0"/>
              <a:t>Track</a:t>
            </a:r>
            <a:r>
              <a:rPr lang="th-TH" dirty="0" smtClean="0"/>
              <a:t> ไว้ </a:t>
            </a:r>
            <a:r>
              <a:rPr lang="th-TH" dirty="0"/>
              <a:t>ว่ามีไฟล์อะไรถูกแก้ที่ไหนอย่างไรเมื่อไหร่บ้างแน่นอนว่าถ้าเราต้องการที่จะแค่กิจกรรมอะไรก็แล้วแต่เรา</a:t>
            </a:r>
            <a:r>
              <a:rPr lang="th-TH" dirty="0" smtClean="0"/>
              <a:t>ก็ เอา</a:t>
            </a:r>
            <a:r>
              <a:rPr lang="th-TH" dirty="0" err="1"/>
              <a:t>โปรเจค</a:t>
            </a:r>
            <a:r>
              <a:rPr lang="th-TH" dirty="0"/>
              <a:t>เอาไฟล์ ต่างๆของเราใส่ลงไปใน </a:t>
            </a:r>
            <a:r>
              <a:rPr lang="en-US" dirty="0"/>
              <a:t>Repository</a:t>
            </a:r>
            <a:r>
              <a:rPr lang="th-TH" dirty="0"/>
              <a:t> ได้เลยซึ่งเราสามารถใส่กี่</a:t>
            </a:r>
            <a:r>
              <a:rPr lang="th-TH" dirty="0" err="1"/>
              <a:t>โปร</a:t>
            </a:r>
            <a:r>
              <a:rPr lang="th-TH" dirty="0"/>
              <a:t>เจ</a:t>
            </a:r>
            <a:r>
              <a:rPr lang="th-TH" dirty="0" err="1"/>
              <a:t>คลง</a:t>
            </a:r>
            <a:r>
              <a:rPr lang="th-TH" dirty="0"/>
              <a:t>ไปก็ได้หรือกี่ไฟล์ลงไปก็ได้เอาเป็นว่าเราสามารถใส่ไปเรื่อยๆจนกว่าเครื่องของเรามันจะ</a:t>
            </a:r>
            <a:r>
              <a:rPr lang="th-TH" dirty="0" err="1"/>
              <a:t>เมม</a:t>
            </a:r>
            <a:r>
              <a:rPr lang="th-TH" dirty="0"/>
              <a:t>เต็มเลยก็ได้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533796"/>
            <a:ext cx="10515600" cy="4351338"/>
          </a:xfrm>
        </p:spPr>
        <p:txBody>
          <a:bodyPr/>
          <a:lstStyle/>
          <a:p>
            <a:pPr marL="0" indent="0" algn="thaiDist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โดย</a:t>
            </a:r>
            <a:r>
              <a:rPr lang="th-TH" dirty="0"/>
              <a:t>พอเราทำการใส่</a:t>
            </a:r>
            <a:r>
              <a:rPr lang="th-TH" dirty="0" err="1"/>
              <a:t>โปรเจค</a:t>
            </a:r>
            <a:r>
              <a:rPr lang="th-TH" dirty="0"/>
              <a:t>ของเราเข้าไปใน </a:t>
            </a:r>
            <a:r>
              <a:rPr lang="en-US" dirty="0"/>
              <a:t>Repo</a:t>
            </a:r>
            <a:r>
              <a:rPr lang="th-TH" dirty="0"/>
              <a:t> เรียบร้อยแล้วใช่ไหมไฟล์อะไรก็แล้วแต่หรือว่าโค้ดอะไรก็แล้วแต่เราก็จะต้องรู้จักกับการสร้าง </a:t>
            </a:r>
            <a:r>
              <a:rPr lang="en-US" dirty="0"/>
              <a:t>Snapshot </a:t>
            </a:r>
            <a:r>
              <a:rPr lang="th-TH" dirty="0"/>
              <a:t>ครับ</a:t>
            </a:r>
            <a:r>
              <a:rPr lang="th-TH" dirty="0" smtClean="0"/>
              <a:t>แน่นอนครับสร้าง </a:t>
            </a:r>
            <a:r>
              <a:rPr lang="en-US" dirty="0"/>
              <a:t>Snapshot  </a:t>
            </a:r>
            <a:r>
              <a:rPr lang="th-TH" dirty="0"/>
              <a:t>มันก็คือการสร้างจุดเซฟนั่นเองซึ่งการสร้างจุดเซฟในที่นี้ผมมันก็คล้ายกับการที่เราสร้างจุดเซฟในเกมที่</a:t>
            </a:r>
            <a:r>
              <a:rPr lang="th-TH" dirty="0" smtClean="0"/>
              <a:t>เราเล่น</a:t>
            </a:r>
            <a:r>
              <a:rPr lang="th-TH" dirty="0"/>
              <a:t>กันและเราเล่นไปเรื่อยๆใช่ไหม สมมติเรา </a:t>
            </a:r>
            <a:r>
              <a:rPr lang="en-US" dirty="0"/>
              <a:t>Level 10 </a:t>
            </a:r>
            <a:r>
              <a:rPr lang="th-TH" dirty="0"/>
              <a:t>เราเข้าไปที่จุดเซฟดีกว่า เราเล่นไปเรื่อยๆถึง</a:t>
            </a:r>
            <a:r>
              <a:rPr lang="en-US" dirty="0"/>
              <a:t> Level 15 </a:t>
            </a:r>
            <a:r>
              <a:rPr lang="th-TH" dirty="0"/>
              <a:t>เราก็เข้าไปจุดเซฟอีกทีหนึ่งดีกว่าถามว่าในเกม</a:t>
            </a:r>
            <a:r>
              <a:rPr lang="th-TH" dirty="0" err="1"/>
              <a:t>เนี่ย</a:t>
            </a:r>
            <a:r>
              <a:rPr lang="th-TH" dirty="0"/>
              <a:t>เราเซฟไว้ทำไมคำตอบง่ายๆผมก็คือเราต้องการเซฟเพื่อป้องกันความเสียหายที่</a:t>
            </a:r>
            <a:r>
              <a:rPr lang="th-TH" dirty="0" smtClean="0"/>
              <a:t>เกิดขึ้น ไม่</a:t>
            </a:r>
            <a:r>
              <a:rPr lang="th-TH" dirty="0"/>
              <a:t>ว่าจะเป็นเล่นอยู่แล้วเลือกทางเลือกผิดเล่นๆอยู่แล้วแบบตัวละครตายเราจะได้ย้อนกลับมาได้หลักการของ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ก็เช่นเดียวกัน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47928" y="1669982"/>
            <a:ext cx="10515600" cy="4351338"/>
          </a:xfrm>
        </p:spPr>
        <p:txBody>
          <a:bodyPr/>
          <a:lstStyle/>
          <a:p>
            <a:pPr marL="0" indent="0" algn="thaiDist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โดย</a:t>
            </a:r>
            <a:r>
              <a:rPr lang="th-TH" dirty="0"/>
              <a:t>การสร้างจุด </a:t>
            </a:r>
            <a:r>
              <a:rPr lang="th-TH" dirty="0" smtClean="0"/>
              <a:t> </a:t>
            </a:r>
            <a:r>
              <a:rPr lang="en-US" dirty="0" smtClean="0"/>
              <a:t>save</a:t>
            </a:r>
            <a:r>
              <a:rPr lang="th-TH" dirty="0" smtClean="0"/>
              <a:t> ใน</a:t>
            </a:r>
            <a:r>
              <a:rPr lang="th-TH" dirty="0"/>
              <a:t>ที่นี้</a:t>
            </a:r>
            <a:r>
              <a:rPr lang="th-TH" dirty="0" smtClean="0"/>
              <a:t>ใน </a:t>
            </a:r>
            <a:r>
              <a:rPr lang="en-US" dirty="0" err="1" smtClean="0"/>
              <a:t>git</a:t>
            </a:r>
            <a:r>
              <a:rPr lang="th-TH" dirty="0" smtClean="0"/>
              <a:t>เรา</a:t>
            </a:r>
            <a:r>
              <a:rPr lang="th-TH" dirty="0"/>
              <a:t>จะเรียกมัน</a:t>
            </a:r>
            <a:r>
              <a:rPr lang="th-TH" dirty="0" smtClean="0"/>
              <a:t>ว่าการ</a:t>
            </a:r>
            <a:r>
              <a:rPr lang="th-TH" dirty="0"/>
              <a:t> </a:t>
            </a:r>
            <a:r>
              <a:rPr lang="en-US" dirty="0" smtClean="0"/>
              <a:t>commit</a:t>
            </a:r>
            <a:r>
              <a:rPr lang="th-TH" dirty="0" smtClean="0"/>
              <a:t>นั่นเองโดยการ </a:t>
            </a:r>
            <a:r>
              <a:rPr lang="en-US" dirty="0" smtClean="0"/>
              <a:t>commit </a:t>
            </a:r>
            <a:r>
              <a:rPr lang="th-TH" dirty="0" smtClean="0"/>
              <a:t>เขาก็จะไปทำการดูว่าใน</a:t>
            </a:r>
            <a:r>
              <a:rPr lang="en-US" dirty="0" smtClean="0"/>
              <a:t> Repo </a:t>
            </a:r>
            <a:r>
              <a:rPr lang="th-TH" dirty="0" smtClean="0"/>
              <a:t>ของเรามีไฟล์ที่</a:t>
            </a:r>
            <a:r>
              <a:rPr lang="th-TH" dirty="0"/>
              <a:t>ถูกแก้ไขบ้างถูกเพิ่มเข้ามาบ้างหรือถูกลบออกไปบ้าง เขาก็จะทำการรวมประวัติออกมาเสร็จแล้วผมเขาจะทำการสร้าง</a:t>
            </a:r>
            <a:r>
              <a:rPr lang="en-US" dirty="0"/>
              <a:t> </a:t>
            </a:r>
            <a:r>
              <a:rPr lang="en-US" dirty="0" err="1"/>
              <a:t>Snapshost</a:t>
            </a:r>
            <a:r>
              <a:rPr lang="en-US" dirty="0"/>
              <a:t> </a:t>
            </a:r>
            <a:r>
              <a:rPr lang="th-TH" dirty="0"/>
              <a:t>ของไอ้เจ้าตัวนี้ไว้ว่าเรา</a:t>
            </a:r>
            <a:r>
              <a:rPr lang="th-TH" dirty="0" err="1"/>
              <a:t>เนี่ย</a:t>
            </a:r>
            <a:r>
              <a:rPr lang="th-TH" dirty="0"/>
              <a:t>ถูกแก้ไข ไปรอบหนึ่งแล้วนะถ้าวันหนึ่งแล้วผมเราอยากจะย้อนกลับมาเราก็ย้อนกลับมาเจ้าตัว </a:t>
            </a:r>
            <a:r>
              <a:rPr lang="en-US" dirty="0" err="1"/>
              <a:t>Snapshost</a:t>
            </a:r>
            <a:r>
              <a:rPr lang="th-TH" dirty="0"/>
              <a:t> ตอนนี้ที่เราคิดไว้นั่นเอง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thaiDist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แต่</a:t>
            </a:r>
            <a:r>
              <a:rPr lang="th-TH" dirty="0"/>
              <a:t>ว่าการ </a:t>
            </a:r>
            <a:r>
              <a:rPr lang="en-US" dirty="0" smtClean="0"/>
              <a:t>commit</a:t>
            </a:r>
            <a:r>
              <a:rPr lang="th-TH" dirty="0" smtClean="0"/>
              <a:t> ของ</a:t>
            </a:r>
            <a:r>
              <a:rPr lang="th-TH" dirty="0"/>
              <a:t>เราในที่นี้เราไม่จำเป็นที่จะต้องนำทุกฝ่ายของเราขึ้นไปในระบบครับเพราะว่าบางทีนะมันอาจจะเป็นฝ่ายที่อยู่ในเฉพาะเครื่องเราเท่านั้นแหละไฟล์นี้มันอยู่ในเรื่องนี้แล้วรันได้เท่านั้นนะ  ถ้าเกิดว่าเราจะเอาไฟล์นี้เป็นในเครื่องอื่นมันก็รันไม่ได้อะไรประมาณนี้ก็ไม่ต้องขมิบขึ้นไปก็ได้เหมือนกันนะ และต่อมาเมื่อเราทำ</a:t>
            </a:r>
            <a:r>
              <a:rPr lang="th-TH" dirty="0" err="1"/>
              <a:t>โปรเจค</a:t>
            </a:r>
            <a:r>
              <a:rPr lang="th-TH" dirty="0"/>
              <a:t>ไปได้สักพักหนึ่งอีกมีการ </a:t>
            </a:r>
            <a:r>
              <a:rPr lang="en-US" dirty="0"/>
              <a:t>commit </a:t>
            </a:r>
            <a:r>
              <a:rPr lang="th-TH" dirty="0"/>
              <a:t>ไปแล้วนั้นนี่นั่นนี่แล้ว มีเพื่อนเราอยากจะมาจอ</a:t>
            </a:r>
            <a:r>
              <a:rPr lang="th-TH" dirty="0" err="1"/>
              <a:t>ยทีม</a:t>
            </a:r>
            <a:r>
              <a:rPr lang="th-TH" dirty="0"/>
              <a:t>ด้วยแต่เราก็กังวลนะ เพราะว่าฟีเจอร์หรือฟังชั่นที่เขาสร้างขึ้นมา</a:t>
            </a:r>
            <a:r>
              <a:rPr lang="th-TH" dirty="0" err="1"/>
              <a:t>เนี่ย</a:t>
            </a:r>
            <a:r>
              <a:rPr lang="th-TH" dirty="0"/>
              <a:t>จะส่งผลกระทบต่อ</a:t>
            </a:r>
            <a:r>
              <a:rPr lang="th-TH" dirty="0" err="1"/>
              <a:t>โปรเจค</a:t>
            </a:r>
            <a:r>
              <a:rPr lang="th-TH" dirty="0"/>
              <a:t>ของเรากลัวว่าเค้าจะทำโค้ดเราพังไม่ต้องกลัว เพราะว่า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err="1"/>
              <a:t>เนี่ย</a:t>
            </a:r>
            <a:r>
              <a:rPr lang="th-TH" dirty="0"/>
              <a:t>เขาก็มีตัวช่วยให้เราแล้ว</a:t>
            </a:r>
            <a:r>
              <a:rPr lang="th-TH" dirty="0" smtClean="0"/>
              <a:t>นั่นเอง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คือสิ่งที่เรียกว่า</a:t>
            </a:r>
            <a:r>
              <a:rPr lang="en-US" dirty="0" smtClean="0"/>
              <a:t> Branch </a:t>
            </a:r>
            <a:r>
              <a:rPr lang="th-TH" dirty="0" smtClean="0"/>
              <a:t>หรือว่าการแตกกิ่งก้านสาขาออกไปนั่นเองแล้วบางชนิดที่นี่มันก็คล้ายกับการที่เราก็อป</a:t>
            </a:r>
            <a:r>
              <a:rPr lang="th-TH" dirty="0" err="1" smtClean="0"/>
              <a:t>โปรเจค</a:t>
            </a:r>
            <a:r>
              <a:rPr lang="th-TH" dirty="0" smtClean="0"/>
              <a:t>ของเรานะแล้วก็ไป </a:t>
            </a:r>
            <a:r>
              <a:rPr lang="en-US" dirty="0" smtClean="0"/>
              <a:t>Duplicate </a:t>
            </a:r>
            <a:r>
              <a:rPr lang="th-TH" dirty="0" smtClean="0"/>
              <a:t>สร้างอีกโฟลเดอร์หนึ่งแล้วก็อาจส่งให้เพื่อนแก้ไขเลย ซึ่งไฟล์</a:t>
            </a:r>
            <a:r>
              <a:rPr lang="th-TH" dirty="0" err="1" smtClean="0"/>
              <a:t>โปรเจค</a:t>
            </a:r>
            <a:r>
              <a:rPr lang="th-TH" dirty="0" smtClean="0"/>
              <a:t>ทั้งหมดของเราจะถูกส่งต่อไปด้วยดังนั้นแล้วเพื่อนเราก็สามารถพัฒนางานต่อจากเราได้เลยโดยที่มันจะไม่กระทบกับสายทางเดินหลักที่เรากำลังสร้างอยู่ สุดท้ายเมื่อเพื่อนเราทำการทดลองแล้ว </a:t>
            </a:r>
            <a:r>
              <a:rPr lang="en-US" dirty="0" smtClean="0"/>
              <a:t>Branch </a:t>
            </a:r>
            <a:r>
              <a:rPr lang="th-TH" dirty="0" smtClean="0"/>
              <a:t>เราสามารถทำการร่วมกับไปในสายทางหลักได้ตัวนี้เราเรียกมันว่าการ</a:t>
            </a:r>
            <a:r>
              <a:rPr lang="en-US" dirty="0" smtClean="0"/>
              <a:t> Merge </a:t>
            </a:r>
            <a:r>
              <a:rPr lang="th-TH" dirty="0" smtClean="0"/>
              <a:t>นั่นเองหรือว่าการรวม </a:t>
            </a:r>
            <a:r>
              <a:rPr lang="en-US" dirty="0" smtClean="0"/>
              <a:t>Branch</a:t>
            </a:r>
            <a:r>
              <a:rPr lang="th-TH" dirty="0" smtClean="0"/>
              <a:t> กลับไปอย่างเส้นทางหลักที่เราพัฒนานั่นเอง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ซึ่ง</a:t>
            </a:r>
            <a:r>
              <a:rPr lang="th-TH" dirty="0"/>
              <a:t>พอมาถึงตรงนี้หลายคนก็คงนึกว่าเฮ้ยไอ้เจ้าตัว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err="1"/>
              <a:t>เนี่ย</a:t>
            </a:r>
            <a:r>
              <a:rPr lang="th-TH" dirty="0"/>
              <a:t> มันจะต้องใช้แบบทีมใช่ไหมครับแต่ผมทำคนเดียว</a:t>
            </a:r>
            <a:r>
              <a:rPr lang="th-TH" dirty="0" err="1"/>
              <a:t>เนี่ย</a:t>
            </a:r>
            <a:r>
              <a:rPr lang="th-TH" dirty="0"/>
              <a:t>ก็ไม่ต้อง</a:t>
            </a:r>
            <a:r>
              <a:rPr lang="th-TH" dirty="0" smtClean="0"/>
              <a:t>ใช้ คำตอบ</a:t>
            </a:r>
            <a:r>
              <a:rPr lang="th-TH" dirty="0"/>
              <a:t>ก็คือ ไม่นะฮะเพราะว่า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err="1"/>
              <a:t>เนี่ย</a:t>
            </a:r>
            <a:r>
              <a:rPr lang="th-TH" dirty="0"/>
              <a:t>เราสามารถสร้างแล้วก็ใช้งานด้วยตัวคนเดียวด้วยถ้าเกิดว่าไฟล์ไหนจะใช้งานเขียนแบบง่ายๆผมขอแนะนำตัวหนึ่งครับชื่อว่า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Hub</a:t>
            </a:r>
            <a:r>
              <a:rPr lang="th-TH" dirty="0" smtClean="0"/>
              <a:t> นั่นเอง</a:t>
            </a:r>
            <a:r>
              <a:rPr lang="th-TH" dirty="0"/>
              <a:t>ตัวนี้ใช้งานได้ฟรีลองไปดู</a:t>
            </a:r>
            <a:r>
              <a:rPr lang="th-TH" dirty="0" smtClean="0"/>
              <a:t>ได้ เรา</a:t>
            </a:r>
            <a:r>
              <a:rPr lang="th-TH" dirty="0"/>
              <a:t>สามารถทำฟีเจอร์ทั้งหมดที่ผมพูดได้เลยนั่นเองหรือว่าให้มีเพื่อน</a:t>
            </a:r>
            <a:r>
              <a:rPr lang="th-TH" dirty="0" err="1"/>
              <a:t>จอยโปรเจค</a:t>
            </a:r>
            <a:r>
              <a:rPr lang="th-TH" dirty="0"/>
              <a:t>ของเราก็ได้เช่นกัน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เจ้า </a:t>
            </a:r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th-TH" dirty="0" smtClean="0"/>
              <a:t>คืออะไร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>
              <a:lnSpc>
                <a:spcPct val="100000"/>
              </a:lnSpc>
              <a:buNone/>
            </a:pPr>
            <a:r>
              <a:rPr lang="en-US" dirty="0" smtClean="0"/>
              <a:t>	</a:t>
            </a:r>
            <a:r>
              <a:rPr lang="th-TH" dirty="0" smtClean="0"/>
              <a:t>คือ </a:t>
            </a:r>
            <a:r>
              <a:rPr lang="th-TH" dirty="0"/>
              <a:t>เว็บ</a:t>
            </a:r>
            <a:r>
              <a:rPr lang="th-TH" dirty="0" err="1"/>
              <a:t>เซิฟเวอร์</a:t>
            </a:r>
            <a:r>
              <a:rPr lang="th-TH" dirty="0"/>
              <a:t>ที่ให้บริการในการฝากไฟล์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หรือพูดง่ายๆก็คือ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ที่อยู่บนเว็บไซต์นั่นเอง ซึ่งจะทำให้เราสามารถใช้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ร่วมกับคนอื่นได้โดยผ่านเว็บไซต์ซึ่งจะมักนิยมใช้กันมาก ในการเก็บ </a:t>
            </a:r>
            <a:r>
              <a:rPr lang="en-US" dirty="0"/>
              <a:t>Project Open Source </a:t>
            </a:r>
            <a:r>
              <a:rPr lang="th-TH" dirty="0"/>
              <a:t>ต่างๆ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52</Words>
  <Application>Microsoft Office PowerPoint</Application>
  <PresentationFormat>แบบจอกว้าง</PresentationFormat>
  <Paragraphs>31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ธีมของ Office</vt:lpstr>
      <vt:lpstr>Git Hub</vt:lpstr>
      <vt:lpstr>Meaning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เจ้า Git Hub คืออะไร ?</vt:lpstr>
      <vt:lpstr>ทำไมถึงต้องใช้ Git </vt:lpstr>
      <vt:lpstr>วิธีการเช็คและเริ่มต้น</vt:lpstr>
      <vt:lpstr>ลิงค์การโหลดและใช้ Git Hub เบื้องต้น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arm Onitsukameow</dc:creator>
  <cp:lastModifiedBy>arm Onitsukameow</cp:lastModifiedBy>
  <cp:revision>7</cp:revision>
  <dcterms:created xsi:type="dcterms:W3CDTF">2022-08-04T16:34:58Z</dcterms:created>
  <dcterms:modified xsi:type="dcterms:W3CDTF">2022-11-20T12:43:23Z</dcterms:modified>
</cp:coreProperties>
</file>