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7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7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540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3759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912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571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754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209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01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03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43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03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0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06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2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20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A2BEE7-62B2-4A67-9A42-4A8F9AAB17C8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503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66B34-906C-498B-83D5-B98660A9D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35242"/>
            <a:ext cx="8825658" cy="1167907"/>
          </a:xfrm>
        </p:spPr>
        <p:txBody>
          <a:bodyPr/>
          <a:lstStyle/>
          <a:p>
            <a:r>
              <a:rPr lang="es-GT" dirty="0"/>
              <a:t>Solución 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8CA34E-1FA1-48B9-87FF-920C84CD5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625310"/>
            <a:ext cx="10234940" cy="3855701"/>
          </a:xfrm>
        </p:spPr>
        <p:txBody>
          <a:bodyPr>
            <a:normAutofit/>
          </a:bodyPr>
          <a:lstStyle/>
          <a:p>
            <a:endParaRPr lang="es-GT" dirty="0"/>
          </a:p>
          <a:p>
            <a:endParaRPr lang="es-GT" dirty="0"/>
          </a:p>
          <a:p>
            <a:r>
              <a:rPr lang="es-GT" dirty="0"/>
              <a:t>							</a:t>
            </a:r>
          </a:p>
          <a:p>
            <a:r>
              <a:rPr lang="es-GT" dirty="0"/>
              <a:t>							Examen final</a:t>
            </a:r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												Edgar ARNOLDO ALDANA ARRIOLA </a:t>
            </a:r>
          </a:p>
          <a:p>
            <a:r>
              <a:rPr lang="es-GT" dirty="0"/>
              <a:t>												201602797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397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2735C-7B72-4296-BEC3-AAB74EE4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Video Examen Final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032008-0F70-4C63-9B4B-778825510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https://drive.google.com/drive/folders/1ZX7ad01BVvseIINJ7-0_csfek2xFleVz?usp=sharing</a:t>
            </a:r>
          </a:p>
        </p:txBody>
      </p:sp>
    </p:spTree>
    <p:extLst>
      <p:ext uri="{BB962C8B-B14F-4D97-AF65-F5344CB8AC3E}">
        <p14:creationId xmlns:p14="http://schemas.microsoft.com/office/powerpoint/2010/main" val="62880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8B73D-44FA-456E-BB49-A894D14C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Repositorio de </a:t>
            </a:r>
            <a:r>
              <a:rPr lang="es-GT" dirty="0" err="1"/>
              <a:t>Github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687FF7-AB5B-44D6-8E85-45ABD36EE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https://github.com/edaral3/SO1-Final.git</a:t>
            </a:r>
          </a:p>
        </p:txBody>
      </p:sp>
    </p:spTree>
    <p:extLst>
      <p:ext uri="{BB962C8B-B14F-4D97-AF65-F5344CB8AC3E}">
        <p14:creationId xmlns:p14="http://schemas.microsoft.com/office/powerpoint/2010/main" val="321066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3039-7F21-4203-88CB-55D51848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Diagrama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194F94B-6632-4159-8D7D-4C3D5012F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853248"/>
            <a:ext cx="10021434" cy="4149699"/>
          </a:xfrm>
        </p:spPr>
      </p:pic>
    </p:spTree>
    <p:extLst>
      <p:ext uri="{BB962C8B-B14F-4D97-AF65-F5344CB8AC3E}">
        <p14:creationId xmlns:p14="http://schemas.microsoft.com/office/powerpoint/2010/main" val="228088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F7939-6AE3-4A08-90BE-7F84B0E5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332" y="407068"/>
            <a:ext cx="8825659" cy="862263"/>
          </a:xfrm>
        </p:spPr>
        <p:txBody>
          <a:bodyPr/>
          <a:lstStyle/>
          <a:p>
            <a:r>
              <a:rPr lang="es-GT" dirty="0"/>
              <a:t>Tecnologías a utilizar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C8C773-4855-4D13-9D85-B9897D360F45}"/>
              </a:ext>
            </a:extLst>
          </p:cNvPr>
          <p:cNvSpPr txBox="1"/>
          <p:nvPr/>
        </p:nvSpPr>
        <p:spPr>
          <a:xfrm>
            <a:off x="1299332" y="1571944"/>
            <a:ext cx="71226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3200" dirty="0"/>
              <a:t>Base de datos: Mongo Atlas</a:t>
            </a:r>
          </a:p>
          <a:p>
            <a:r>
              <a:rPr lang="es-GT" sz="3200" dirty="0" err="1"/>
              <a:t>Backend</a:t>
            </a:r>
            <a:r>
              <a:rPr lang="es-GT" sz="3200" dirty="0"/>
              <a:t>: </a:t>
            </a:r>
            <a:r>
              <a:rPr lang="es-GT" sz="3200" dirty="0" err="1"/>
              <a:t>NodeJS</a:t>
            </a:r>
            <a:endParaRPr lang="es-GT" sz="3200" dirty="0"/>
          </a:p>
          <a:p>
            <a:r>
              <a:rPr lang="es-GT" sz="3200" dirty="0" err="1"/>
              <a:t>Frontend</a:t>
            </a:r>
            <a:r>
              <a:rPr lang="es-GT" sz="3200" dirty="0"/>
              <a:t>: </a:t>
            </a:r>
            <a:r>
              <a:rPr lang="es-GT" sz="3200" dirty="0" err="1"/>
              <a:t>React</a:t>
            </a:r>
            <a:endParaRPr lang="es-GT" sz="3200" dirty="0"/>
          </a:p>
          <a:p>
            <a:r>
              <a:rPr lang="es-GT" sz="3200" dirty="0" err="1"/>
              <a:t>Kubernetes</a:t>
            </a:r>
            <a:r>
              <a:rPr lang="es-GT" sz="3200" dirty="0"/>
              <a:t>: </a:t>
            </a:r>
            <a:r>
              <a:rPr lang="es-GT" sz="3200" dirty="0" err="1"/>
              <a:t>Kubernetes</a:t>
            </a:r>
            <a:r>
              <a:rPr lang="es-GT" sz="3200" dirty="0"/>
              <a:t> </a:t>
            </a:r>
            <a:r>
              <a:rPr lang="es-GT" sz="3200" dirty="0" err="1"/>
              <a:t>Engine</a:t>
            </a:r>
            <a:r>
              <a:rPr lang="es-GT" sz="3200" dirty="0"/>
              <a:t>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327041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102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Solución </vt:lpstr>
      <vt:lpstr>Video Examen Final</vt:lpstr>
      <vt:lpstr>Repositorio de Github</vt:lpstr>
      <vt:lpstr>Diagrama</vt:lpstr>
      <vt:lpstr>Tecnologías a utilizar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Solucion </dc:title>
  <dc:creator>EDGAR ARNOLDO ALDANA ARRIOLA</dc:creator>
  <cp:lastModifiedBy>EDGAR ARNOLDO ALDANA ARRIOLA</cp:lastModifiedBy>
  <cp:revision>7</cp:revision>
  <dcterms:created xsi:type="dcterms:W3CDTF">2020-11-09T16:10:00Z</dcterms:created>
  <dcterms:modified xsi:type="dcterms:W3CDTF">2020-11-15T22:44:34Z</dcterms:modified>
</cp:coreProperties>
</file>