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9" r:id="rId2"/>
  </p:sldIdLst>
  <p:sldSz cx="30267275" cy="42794238"/>
  <p:notesSz cx="6858000" cy="9144000"/>
  <p:defaultTextStyle>
    <a:defPPr>
      <a:defRPr lang="es-CO"/>
    </a:defPPr>
    <a:lvl1pPr algn="l" defTabSz="3557588" rtl="0" fontAlgn="base">
      <a:spcBef>
        <a:spcPct val="0"/>
      </a:spcBef>
      <a:spcAft>
        <a:spcPct val="0"/>
      </a:spcAft>
      <a:defRPr sz="7000" kern="1200">
        <a:solidFill>
          <a:schemeClr val="tx1"/>
        </a:solidFill>
        <a:latin typeface="Arial" charset="0"/>
        <a:ea typeface="+mn-ea"/>
        <a:cs typeface="Arial" charset="0"/>
      </a:defRPr>
    </a:lvl1pPr>
    <a:lvl2pPr marL="1778000" indent="-1320800" algn="l" defTabSz="3557588" rtl="0" fontAlgn="base">
      <a:spcBef>
        <a:spcPct val="0"/>
      </a:spcBef>
      <a:spcAft>
        <a:spcPct val="0"/>
      </a:spcAft>
      <a:defRPr sz="7000" kern="1200">
        <a:solidFill>
          <a:schemeClr val="tx1"/>
        </a:solidFill>
        <a:latin typeface="Arial" charset="0"/>
        <a:ea typeface="+mn-ea"/>
        <a:cs typeface="Arial" charset="0"/>
      </a:defRPr>
    </a:lvl2pPr>
    <a:lvl3pPr marL="3557588" indent="-2643188" algn="l" defTabSz="3557588" rtl="0" fontAlgn="base">
      <a:spcBef>
        <a:spcPct val="0"/>
      </a:spcBef>
      <a:spcAft>
        <a:spcPct val="0"/>
      </a:spcAft>
      <a:defRPr sz="7000" kern="1200">
        <a:solidFill>
          <a:schemeClr val="tx1"/>
        </a:solidFill>
        <a:latin typeface="Arial" charset="0"/>
        <a:ea typeface="+mn-ea"/>
        <a:cs typeface="Arial" charset="0"/>
      </a:defRPr>
    </a:lvl3pPr>
    <a:lvl4pPr marL="5337175" indent="-3965575" algn="l" defTabSz="3557588" rtl="0" fontAlgn="base">
      <a:spcBef>
        <a:spcPct val="0"/>
      </a:spcBef>
      <a:spcAft>
        <a:spcPct val="0"/>
      </a:spcAft>
      <a:defRPr sz="7000" kern="1200">
        <a:solidFill>
          <a:schemeClr val="tx1"/>
        </a:solidFill>
        <a:latin typeface="Arial" charset="0"/>
        <a:ea typeface="+mn-ea"/>
        <a:cs typeface="Arial" charset="0"/>
      </a:defRPr>
    </a:lvl4pPr>
    <a:lvl5pPr marL="7115175" indent="-5286375" algn="l" defTabSz="3557588" rtl="0" fontAlgn="base">
      <a:spcBef>
        <a:spcPct val="0"/>
      </a:spcBef>
      <a:spcAft>
        <a:spcPct val="0"/>
      </a:spcAft>
      <a:defRPr sz="7000" kern="1200">
        <a:solidFill>
          <a:schemeClr val="tx1"/>
        </a:solidFill>
        <a:latin typeface="Arial" charset="0"/>
        <a:ea typeface="+mn-ea"/>
        <a:cs typeface="Arial" charset="0"/>
      </a:defRPr>
    </a:lvl5pPr>
    <a:lvl6pPr marL="2286000" algn="l" defTabSz="914400" rtl="0" eaLnBrk="1" latinLnBrk="0" hangingPunct="1">
      <a:defRPr sz="7000" kern="1200">
        <a:solidFill>
          <a:schemeClr val="tx1"/>
        </a:solidFill>
        <a:latin typeface="Arial" charset="0"/>
        <a:ea typeface="+mn-ea"/>
        <a:cs typeface="Arial" charset="0"/>
      </a:defRPr>
    </a:lvl6pPr>
    <a:lvl7pPr marL="2743200" algn="l" defTabSz="914400" rtl="0" eaLnBrk="1" latinLnBrk="0" hangingPunct="1">
      <a:defRPr sz="7000" kern="1200">
        <a:solidFill>
          <a:schemeClr val="tx1"/>
        </a:solidFill>
        <a:latin typeface="Arial" charset="0"/>
        <a:ea typeface="+mn-ea"/>
        <a:cs typeface="Arial" charset="0"/>
      </a:defRPr>
    </a:lvl7pPr>
    <a:lvl8pPr marL="3200400" algn="l" defTabSz="914400" rtl="0" eaLnBrk="1" latinLnBrk="0" hangingPunct="1">
      <a:defRPr sz="7000" kern="1200">
        <a:solidFill>
          <a:schemeClr val="tx1"/>
        </a:solidFill>
        <a:latin typeface="Arial" charset="0"/>
        <a:ea typeface="+mn-ea"/>
        <a:cs typeface="Arial" charset="0"/>
      </a:defRPr>
    </a:lvl8pPr>
    <a:lvl9pPr marL="3657600" algn="l" defTabSz="914400" rtl="0" eaLnBrk="1" latinLnBrk="0" hangingPunct="1">
      <a:defRPr sz="7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3478">
          <p15:clr>
            <a:srgbClr val="A4A3A4"/>
          </p15:clr>
        </p15:guide>
        <p15:guide id="2" pos="953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9295"/>
    <a:srgbClr val="FFFF00"/>
    <a:srgbClr val="FFFF15"/>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209" autoAdjust="0"/>
    <p:restoredTop sz="94629" autoAdjust="0"/>
  </p:normalViewPr>
  <p:slideViewPr>
    <p:cSldViewPr>
      <p:cViewPr>
        <p:scale>
          <a:sx n="30" d="100"/>
          <a:sy n="30" d="100"/>
        </p:scale>
        <p:origin x="960" y="-2226"/>
      </p:cViewPr>
      <p:guideLst>
        <p:guide orient="horz" pos="13478"/>
        <p:guide pos="953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EROS ACOSTA DIEGO IVAN" userId="a0ab22ba-fa9e-42e9-a3a1-2117ab5bcfad" providerId="ADAL" clId="{7B70019A-492A-4B51-AADF-27C9B81FBF11}"/>
    <pc:docChg chg="undo custSel modSld">
      <pc:chgData name="OLIVEROS ACOSTA DIEGO IVAN" userId="a0ab22ba-fa9e-42e9-a3a1-2117ab5bcfad" providerId="ADAL" clId="{7B70019A-492A-4B51-AADF-27C9B81FBF11}" dt="2018-04-13T17:04:18.910" v="206" actId="20577"/>
      <pc:docMkLst>
        <pc:docMk/>
      </pc:docMkLst>
      <pc:sldChg chg="addSp delSp modSp">
        <pc:chgData name="OLIVEROS ACOSTA DIEGO IVAN" userId="a0ab22ba-fa9e-42e9-a3a1-2117ab5bcfad" providerId="ADAL" clId="{7B70019A-492A-4B51-AADF-27C9B81FBF11}" dt="2018-04-13T17:04:18.910" v="206" actId="20577"/>
        <pc:sldMkLst>
          <pc:docMk/>
          <pc:sldMk cId="4132891705" sldId="259"/>
        </pc:sldMkLst>
        <pc:spChg chg="mod">
          <ac:chgData name="OLIVEROS ACOSTA DIEGO IVAN" userId="a0ab22ba-fa9e-42e9-a3a1-2117ab5bcfad" providerId="ADAL" clId="{7B70019A-492A-4B51-AADF-27C9B81FBF11}" dt="2018-04-13T16:56:00.698" v="130" actId="465"/>
          <ac:spMkLst>
            <pc:docMk/>
            <pc:sldMk cId="4132891705" sldId="259"/>
            <ac:spMk id="2" creationId="{00000000-0000-0000-0000-000000000000}"/>
          </ac:spMkLst>
        </pc:spChg>
        <pc:spChg chg="mod">
          <ac:chgData name="OLIVEROS ACOSTA DIEGO IVAN" userId="a0ab22ba-fa9e-42e9-a3a1-2117ab5bcfad" providerId="ADAL" clId="{7B70019A-492A-4B51-AADF-27C9B81FBF11}" dt="2018-04-13T16:56:00.698" v="130" actId="465"/>
          <ac:spMkLst>
            <pc:docMk/>
            <pc:sldMk cId="4132891705" sldId="259"/>
            <ac:spMk id="3" creationId="{00000000-0000-0000-0000-000000000000}"/>
          </ac:spMkLst>
        </pc:spChg>
        <pc:spChg chg="add mod">
          <ac:chgData name="OLIVEROS ACOSTA DIEGO IVAN" userId="a0ab22ba-fa9e-42e9-a3a1-2117ab5bcfad" providerId="ADAL" clId="{7B70019A-492A-4B51-AADF-27C9B81FBF11}" dt="2018-04-13T17:02:14.089" v="178" actId="207"/>
          <ac:spMkLst>
            <pc:docMk/>
            <pc:sldMk cId="4132891705" sldId="259"/>
            <ac:spMk id="5" creationId="{5B0AE68A-25F1-46C2-BCB3-4428EB0BD7E7}"/>
          </ac:spMkLst>
        </pc:spChg>
        <pc:spChg chg="mod">
          <ac:chgData name="OLIVEROS ACOSTA DIEGO IVAN" userId="a0ab22ba-fa9e-42e9-a3a1-2117ab5bcfad" providerId="ADAL" clId="{7B70019A-492A-4B51-AADF-27C9B81FBF11}" dt="2018-04-13T17:04:14.656" v="196" actId="20577"/>
          <ac:spMkLst>
            <pc:docMk/>
            <pc:sldMk cId="4132891705" sldId="259"/>
            <ac:spMk id="18" creationId="{00000000-0000-0000-0000-000000000000}"/>
          </ac:spMkLst>
        </pc:spChg>
        <pc:spChg chg="mod">
          <ac:chgData name="OLIVEROS ACOSTA DIEGO IVAN" userId="a0ab22ba-fa9e-42e9-a3a1-2117ab5bcfad" providerId="ADAL" clId="{7B70019A-492A-4B51-AADF-27C9B81FBF11}" dt="2018-04-13T17:00:24.435" v="156" actId="20577"/>
          <ac:spMkLst>
            <pc:docMk/>
            <pc:sldMk cId="4132891705" sldId="259"/>
            <ac:spMk id="20" creationId="{00000000-0000-0000-0000-000000000000}"/>
          </ac:spMkLst>
        </pc:spChg>
        <pc:spChg chg="mod">
          <ac:chgData name="OLIVEROS ACOSTA DIEGO IVAN" userId="a0ab22ba-fa9e-42e9-a3a1-2117ab5bcfad" providerId="ADAL" clId="{7B70019A-492A-4B51-AADF-27C9B81FBF11}" dt="2018-04-13T17:02:52.842" v="194" actId="20577"/>
          <ac:spMkLst>
            <pc:docMk/>
            <pc:sldMk cId="4132891705" sldId="259"/>
            <ac:spMk id="30" creationId="{00000000-0000-0000-0000-000000000000}"/>
          </ac:spMkLst>
        </pc:spChg>
        <pc:spChg chg="mod">
          <ac:chgData name="OLIVEROS ACOSTA DIEGO IVAN" userId="a0ab22ba-fa9e-42e9-a3a1-2117ab5bcfad" providerId="ADAL" clId="{7B70019A-492A-4B51-AADF-27C9B81FBF11}" dt="2018-04-13T17:00:18.442" v="153" actId="20577"/>
          <ac:spMkLst>
            <pc:docMk/>
            <pc:sldMk cId="4132891705" sldId="259"/>
            <ac:spMk id="118" creationId="{00000000-0000-0000-0000-000000000000}"/>
          </ac:spMkLst>
        </pc:spChg>
        <pc:spChg chg="mod">
          <ac:chgData name="OLIVEROS ACOSTA DIEGO IVAN" userId="a0ab22ba-fa9e-42e9-a3a1-2117ab5bcfad" providerId="ADAL" clId="{7B70019A-492A-4B51-AADF-27C9B81FBF11}" dt="2018-04-13T17:01:08.495" v="171" actId="14100"/>
          <ac:spMkLst>
            <pc:docMk/>
            <pc:sldMk cId="4132891705" sldId="259"/>
            <ac:spMk id="122" creationId="{00000000-0000-0000-0000-000000000000}"/>
          </ac:spMkLst>
        </pc:spChg>
        <pc:spChg chg="mod">
          <ac:chgData name="OLIVEROS ACOSTA DIEGO IVAN" userId="a0ab22ba-fa9e-42e9-a3a1-2117ab5bcfad" providerId="ADAL" clId="{7B70019A-492A-4B51-AADF-27C9B81FBF11}" dt="2018-04-13T17:04:18.910" v="206" actId="20577"/>
          <ac:spMkLst>
            <pc:docMk/>
            <pc:sldMk cId="4132891705" sldId="259"/>
            <ac:spMk id="252" creationId="{00000000-0000-0000-0000-000000000000}"/>
          </ac:spMkLst>
        </pc:spChg>
        <pc:grpChg chg="add del mod">
          <ac:chgData name="OLIVEROS ACOSTA DIEGO IVAN" userId="a0ab22ba-fa9e-42e9-a3a1-2117ab5bcfad" providerId="ADAL" clId="{7B70019A-492A-4B51-AADF-27C9B81FBF11}" dt="2018-04-13T16:58:26.296" v="132" actId="165"/>
          <ac:grpSpMkLst>
            <pc:docMk/>
            <pc:sldMk cId="4132891705" sldId="259"/>
            <ac:grpSpMk id="14" creationId="{5C583D9B-6365-4C8F-AB0D-F8504368A19C}"/>
          </ac:grpSpMkLst>
        </pc:grpChg>
        <pc:picChg chg="mod topLvl">
          <ac:chgData name="OLIVEROS ACOSTA DIEGO IVAN" userId="a0ab22ba-fa9e-42e9-a3a1-2117ab5bcfad" providerId="ADAL" clId="{7B70019A-492A-4B51-AADF-27C9B81FBF11}" dt="2018-04-13T16:59:32.562" v="151" actId="12789"/>
          <ac:picMkLst>
            <pc:docMk/>
            <pc:sldMk cId="4132891705" sldId="259"/>
            <ac:picMk id="4" creationId="{00000000-0000-0000-0000-000000000000}"/>
          </ac:picMkLst>
        </pc:picChg>
        <pc:picChg chg="del">
          <ac:chgData name="OLIVEROS ACOSTA DIEGO IVAN" userId="a0ab22ba-fa9e-42e9-a3a1-2117ab5bcfad" providerId="ADAL" clId="{7B70019A-492A-4B51-AADF-27C9B81FBF11}" dt="2018-04-13T16:46:14.717" v="0" actId="478"/>
          <ac:picMkLst>
            <pc:docMk/>
            <pc:sldMk cId="4132891705" sldId="259"/>
            <ac:picMk id="5" creationId="{00000000-0000-0000-0000-000000000000}"/>
          </ac:picMkLst>
        </pc:picChg>
        <pc:picChg chg="del mod">
          <ac:chgData name="OLIVEROS ACOSTA DIEGO IVAN" userId="a0ab22ba-fa9e-42e9-a3a1-2117ab5bcfad" providerId="ADAL" clId="{7B70019A-492A-4B51-AADF-27C9B81FBF11}" dt="2018-04-13T16:54:04.247" v="76" actId="478"/>
          <ac:picMkLst>
            <pc:docMk/>
            <pc:sldMk cId="4132891705" sldId="259"/>
            <ac:picMk id="8" creationId="{00000000-0000-0000-0000-000000000000}"/>
          </ac:picMkLst>
        </pc:picChg>
        <pc:picChg chg="add del mod">
          <ac:chgData name="OLIVEROS ACOSTA DIEGO IVAN" userId="a0ab22ba-fa9e-42e9-a3a1-2117ab5bcfad" providerId="ADAL" clId="{7B70019A-492A-4B51-AADF-27C9B81FBF11}" dt="2018-04-13T16:49:55.197" v="52" actId="478"/>
          <ac:picMkLst>
            <pc:docMk/>
            <pc:sldMk cId="4132891705" sldId="259"/>
            <ac:picMk id="9" creationId="{22A8B73E-BBA6-45A5-8782-FDD2CAA55471}"/>
          </ac:picMkLst>
        </pc:picChg>
        <pc:picChg chg="add del mod">
          <ac:chgData name="OLIVEROS ACOSTA DIEGO IVAN" userId="a0ab22ba-fa9e-42e9-a3a1-2117ab5bcfad" providerId="ADAL" clId="{7B70019A-492A-4B51-AADF-27C9B81FBF11}" dt="2018-04-13T16:50:03.757" v="58" actId="478"/>
          <ac:picMkLst>
            <pc:docMk/>
            <pc:sldMk cId="4132891705" sldId="259"/>
            <ac:picMk id="12" creationId="{B834C85D-DC16-4AE8-8E72-386D4D8534E2}"/>
          </ac:picMkLst>
        </pc:picChg>
        <pc:picChg chg="add mod">
          <ac:chgData name="OLIVEROS ACOSTA DIEGO IVAN" userId="a0ab22ba-fa9e-42e9-a3a1-2117ab5bcfad" providerId="ADAL" clId="{7B70019A-492A-4B51-AADF-27C9B81FBF11}" dt="2018-04-13T16:56:24.916" v="131" actId="1076"/>
          <ac:picMkLst>
            <pc:docMk/>
            <pc:sldMk cId="4132891705" sldId="259"/>
            <ac:picMk id="13" creationId="{3FA4D155-4339-4385-9B2C-DDF7CD8D5A4E}"/>
          </ac:picMkLst>
        </pc:picChg>
        <pc:picChg chg="mod topLvl">
          <ac:chgData name="OLIVEROS ACOSTA DIEGO IVAN" userId="a0ab22ba-fa9e-42e9-a3a1-2117ab5bcfad" providerId="ADAL" clId="{7B70019A-492A-4B51-AADF-27C9B81FBF11}" dt="2018-04-13T16:59:32.562" v="151" actId="12789"/>
          <ac:picMkLst>
            <pc:docMk/>
            <pc:sldMk cId="4132891705" sldId="259"/>
            <ac:picMk id="35" creationId="{00000000-0000-0000-0000-000000000000}"/>
          </ac:picMkLst>
        </pc:picChg>
        <pc:picChg chg="add mod ord">
          <ac:chgData name="OLIVEROS ACOSTA DIEGO IVAN" userId="a0ab22ba-fa9e-42e9-a3a1-2117ab5bcfad" providerId="ADAL" clId="{7B70019A-492A-4B51-AADF-27C9B81FBF11}" dt="2018-04-13T16:59:32.562" v="151" actId="12789"/>
          <ac:picMkLst>
            <pc:docMk/>
            <pc:sldMk cId="4132891705" sldId="259"/>
            <ac:picMk id="1026" creationId="{5798CE79-5BA9-4474-963D-FAC32C87F892}"/>
          </ac:picMkLst>
        </pc:picChg>
        <pc:picChg chg="add del">
          <ac:chgData name="OLIVEROS ACOSTA DIEGO IVAN" userId="a0ab22ba-fa9e-42e9-a3a1-2117ab5bcfad" providerId="ADAL" clId="{7B70019A-492A-4B51-AADF-27C9B81FBF11}" dt="2018-04-13T16:49:59.653" v="54" actId="1076"/>
          <ac:picMkLst>
            <pc:docMk/>
            <pc:sldMk cId="4132891705" sldId="259"/>
            <ac:picMk id="1026" creationId="{B3FACB22-E265-4EA0-B10E-9ADDD7153C8B}"/>
          </ac:picMkLst>
        </pc:picChg>
        <pc:cxnChg chg="mod topLvl">
          <ac:chgData name="OLIVEROS ACOSTA DIEGO IVAN" userId="a0ab22ba-fa9e-42e9-a3a1-2117ab5bcfad" providerId="ADAL" clId="{7B70019A-492A-4B51-AADF-27C9B81FBF11}" dt="2018-04-13T16:59:32.562" v="151" actId="12789"/>
          <ac:cxnSpMkLst>
            <pc:docMk/>
            <pc:sldMk cId="4132891705" sldId="259"/>
            <ac:cxnSpMk id="10" creationId="{00000000-0000-0000-0000-000000000000}"/>
          </ac:cxnSpMkLst>
        </pc:cxnChg>
        <pc:cxnChg chg="del mod">
          <ac:chgData name="OLIVEROS ACOSTA DIEGO IVAN" userId="a0ab22ba-fa9e-42e9-a3a1-2117ab5bcfad" providerId="ADAL" clId="{7B70019A-492A-4B51-AADF-27C9B81FBF11}" dt="2018-04-13T16:54:05.894" v="77" actId="478"/>
          <ac:cxnSpMkLst>
            <pc:docMk/>
            <pc:sldMk cId="4132891705" sldId="259"/>
            <ac:cxnSpMk id="32" creationId="{00000000-0000-0000-0000-000000000000}"/>
          </ac:cxnSpMkLst>
        </pc:cxnChg>
        <pc:cxnChg chg="add mod">
          <ac:chgData name="OLIVEROS ACOSTA DIEGO IVAN" userId="a0ab22ba-fa9e-42e9-a3a1-2117ab5bcfad" providerId="ADAL" clId="{7B70019A-492A-4B51-AADF-27C9B81FBF11}" dt="2018-04-13T16:59:32.562" v="151" actId="12789"/>
          <ac:cxnSpMkLst>
            <pc:docMk/>
            <pc:sldMk cId="4132891705" sldId="259"/>
            <ac:cxnSpMk id="37" creationId="{7E4E6BF6-925C-45C5-9806-2116196492CF}"/>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defTabSz="3558296" fontAlgn="auto">
              <a:spcBef>
                <a:spcPts val="0"/>
              </a:spcBef>
              <a:spcAft>
                <a:spcPts val="0"/>
              </a:spcAft>
              <a:defRPr sz="1200">
                <a:latin typeface="+mn-lt"/>
                <a:cs typeface="+mn-cs"/>
              </a:defRPr>
            </a:lvl1pPr>
          </a:lstStyle>
          <a:p>
            <a:pPr>
              <a:defRPr/>
            </a:pPr>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3558296" fontAlgn="auto">
              <a:spcBef>
                <a:spcPts val="0"/>
              </a:spcBef>
              <a:spcAft>
                <a:spcPts val="0"/>
              </a:spcAft>
              <a:defRPr sz="1200">
                <a:latin typeface="+mn-lt"/>
                <a:cs typeface="+mn-cs"/>
              </a:defRPr>
            </a:lvl1pPr>
          </a:lstStyle>
          <a:p>
            <a:pPr>
              <a:defRPr/>
            </a:pPr>
            <a:fld id="{0C51A91C-D61A-484C-BC0E-C3013F891182}" type="datetimeFigureOut">
              <a:rPr lang="es-CO"/>
              <a:pPr>
                <a:defRPr/>
              </a:pPr>
              <a:t>03/05/2018</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3558296" fontAlgn="auto">
              <a:spcBef>
                <a:spcPts val="0"/>
              </a:spcBef>
              <a:spcAft>
                <a:spcPts val="0"/>
              </a:spcAft>
              <a:defRPr sz="1200">
                <a:latin typeface="+mn-lt"/>
                <a:cs typeface="+mn-cs"/>
              </a:defRPr>
            </a:lvl1pPr>
          </a:lstStyle>
          <a:p>
            <a:pPr>
              <a:defRPr/>
            </a:pPr>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3558296" fontAlgn="auto">
              <a:spcBef>
                <a:spcPts val="0"/>
              </a:spcBef>
              <a:spcAft>
                <a:spcPts val="0"/>
              </a:spcAft>
              <a:defRPr sz="1200">
                <a:latin typeface="+mn-lt"/>
                <a:cs typeface="+mn-cs"/>
              </a:defRPr>
            </a:lvl1pPr>
          </a:lstStyle>
          <a:p>
            <a:pPr>
              <a:defRPr/>
            </a:pPr>
            <a:fld id="{571C1352-3F08-4603-B84D-F4F9F20B977F}" type="slidenum">
              <a:rPr lang="es-CO"/>
              <a:pPr>
                <a:defRPr/>
              </a:pPr>
              <a:t>‹Nº›</a:t>
            </a:fld>
            <a:endParaRPr lang="es-CO"/>
          </a:p>
        </p:txBody>
      </p:sp>
    </p:spTree>
    <p:extLst>
      <p:ext uri="{BB962C8B-B14F-4D97-AF65-F5344CB8AC3E}">
        <p14:creationId xmlns:p14="http://schemas.microsoft.com/office/powerpoint/2010/main" val="2773011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04925B2-D397-44DC-926A-71EDF2ADB487}" type="datetimeFigureOut">
              <a:rPr lang="es-CO"/>
              <a:pPr>
                <a:defRPr/>
              </a:pPr>
              <a:t>03/05/2018</a:t>
            </a:fld>
            <a:endParaRPr lang="es-CO"/>
          </a:p>
        </p:txBody>
      </p:sp>
      <p:sp>
        <p:nvSpPr>
          <p:cNvPr id="4" name="3 Marcador de imagen de diapositiva"/>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pPr lvl="0"/>
            <a:endParaRPr lang="es-CO"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4D32CE8-99C2-46CA-A60F-2D8A8A2D8C87}" type="slidenum">
              <a:rPr lang="es-CO"/>
              <a:pPr>
                <a:defRPr/>
              </a:pPr>
              <a:t>‹Nº›</a:t>
            </a:fld>
            <a:endParaRPr lang="es-CO"/>
          </a:p>
        </p:txBody>
      </p:sp>
    </p:spTree>
    <p:extLst>
      <p:ext uri="{BB962C8B-B14F-4D97-AF65-F5344CB8AC3E}">
        <p14:creationId xmlns:p14="http://schemas.microsoft.com/office/powerpoint/2010/main" val="2428000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pPr>
              <a:defRPr/>
            </a:pPr>
            <a:fld id="{E4D32CE8-99C2-46CA-A60F-2D8A8A2D8C87}" type="slidenum">
              <a:rPr lang="es-CO" smtClean="0"/>
              <a:pPr>
                <a:defRPr/>
              </a:pPr>
              <a:t>1</a:t>
            </a:fld>
            <a:endParaRPr lang="es-CO"/>
          </a:p>
        </p:txBody>
      </p:sp>
    </p:spTree>
    <p:extLst>
      <p:ext uri="{BB962C8B-B14F-4D97-AF65-F5344CB8AC3E}">
        <p14:creationId xmlns:p14="http://schemas.microsoft.com/office/powerpoint/2010/main" val="1393235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7367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3 Marcador de fecha"/>
          <p:cNvSpPr>
            <a:spLocks noGrp="1"/>
          </p:cNvSpPr>
          <p:nvPr>
            <p:ph type="dt" sz="half" idx="2"/>
          </p:nvPr>
        </p:nvSpPr>
        <p:spPr>
          <a:xfrm>
            <a:off x="1512888" y="39663688"/>
            <a:ext cx="7062787" cy="2278062"/>
          </a:xfrm>
          <a:prstGeom prst="rect">
            <a:avLst/>
          </a:prstGeom>
        </p:spPr>
        <p:txBody>
          <a:bodyPr vert="horz" lIns="355830" tIns="177915" rIns="355830" bIns="177915" rtlCol="0" anchor="ctr"/>
          <a:lstStyle>
            <a:lvl1pPr algn="l" defTabSz="3558296" fontAlgn="auto">
              <a:spcBef>
                <a:spcPts val="0"/>
              </a:spcBef>
              <a:spcAft>
                <a:spcPts val="0"/>
              </a:spcAft>
              <a:defRPr sz="4700">
                <a:solidFill>
                  <a:schemeClr val="tx1">
                    <a:tint val="75000"/>
                  </a:schemeClr>
                </a:solidFill>
                <a:latin typeface="+mn-lt"/>
                <a:cs typeface="+mn-cs"/>
              </a:defRPr>
            </a:lvl1pPr>
          </a:lstStyle>
          <a:p>
            <a:pPr>
              <a:defRPr/>
            </a:pPr>
            <a:fld id="{6B8A2999-0B01-40F5-8CD3-C4CA19B94094}" type="datetimeFigureOut">
              <a:rPr lang="es-CO"/>
              <a:pPr>
                <a:defRPr/>
              </a:pPr>
              <a:t>03/05/2018</a:t>
            </a:fld>
            <a:endParaRPr lang="es-CO" dirty="0"/>
          </a:p>
        </p:txBody>
      </p:sp>
      <p:sp>
        <p:nvSpPr>
          <p:cNvPr id="5" name="4 Marcador de pie de página"/>
          <p:cNvSpPr>
            <a:spLocks noGrp="1"/>
          </p:cNvSpPr>
          <p:nvPr>
            <p:ph type="ftr" sz="quarter" idx="3"/>
          </p:nvPr>
        </p:nvSpPr>
        <p:spPr>
          <a:xfrm>
            <a:off x="10340975" y="39663688"/>
            <a:ext cx="9585325" cy="2278062"/>
          </a:xfrm>
          <a:prstGeom prst="rect">
            <a:avLst/>
          </a:prstGeom>
        </p:spPr>
        <p:txBody>
          <a:bodyPr vert="horz" lIns="355830" tIns="177915" rIns="355830" bIns="177915" rtlCol="0" anchor="ctr"/>
          <a:lstStyle>
            <a:lvl1pPr algn="ctr" defTabSz="3558296" fontAlgn="auto">
              <a:spcBef>
                <a:spcPts val="0"/>
              </a:spcBef>
              <a:spcAft>
                <a:spcPts val="0"/>
              </a:spcAft>
              <a:defRPr sz="4700" dirty="0">
                <a:solidFill>
                  <a:schemeClr val="tx1">
                    <a:tint val="75000"/>
                  </a:schemeClr>
                </a:solidFill>
                <a:latin typeface="+mn-lt"/>
                <a:cs typeface="+mn-cs"/>
              </a:defRPr>
            </a:lvl1pPr>
          </a:lstStyle>
          <a:p>
            <a:pPr>
              <a:defRPr/>
            </a:pPr>
            <a:endParaRPr lang="es-CO"/>
          </a:p>
        </p:txBody>
      </p:sp>
      <p:sp>
        <p:nvSpPr>
          <p:cNvPr id="6" name="5 Marcador de número de diapositiva"/>
          <p:cNvSpPr>
            <a:spLocks noGrp="1"/>
          </p:cNvSpPr>
          <p:nvPr>
            <p:ph type="sldNum" sz="quarter" idx="4"/>
          </p:nvPr>
        </p:nvSpPr>
        <p:spPr>
          <a:xfrm>
            <a:off x="21691600" y="39663688"/>
            <a:ext cx="7062788" cy="2278062"/>
          </a:xfrm>
          <a:prstGeom prst="rect">
            <a:avLst/>
          </a:prstGeom>
        </p:spPr>
        <p:txBody>
          <a:bodyPr vert="horz" lIns="355830" tIns="177915" rIns="355830" bIns="177915" rtlCol="0" anchor="ctr"/>
          <a:lstStyle>
            <a:lvl1pPr algn="r" defTabSz="3558296" fontAlgn="auto">
              <a:spcBef>
                <a:spcPts val="0"/>
              </a:spcBef>
              <a:spcAft>
                <a:spcPts val="0"/>
              </a:spcAft>
              <a:defRPr sz="4700">
                <a:solidFill>
                  <a:schemeClr val="tx1">
                    <a:tint val="75000"/>
                  </a:schemeClr>
                </a:solidFill>
                <a:latin typeface="+mn-lt"/>
                <a:cs typeface="+mn-cs"/>
              </a:defRPr>
            </a:lvl1pPr>
          </a:lstStyle>
          <a:p>
            <a:pPr>
              <a:defRPr/>
            </a:pPr>
            <a:fld id="{23A27BF7-2CD6-44FB-885B-039F457CB9AE}" type="slidenum">
              <a:rPr lang="es-CO"/>
              <a:pPr>
                <a:defRPr/>
              </a:pPr>
              <a:t>‹Nº›</a:t>
            </a:fld>
            <a:endParaRPr lang="es-CO"/>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r" defTabSz="3557588" rtl="0" eaLnBrk="0" fontAlgn="base" hangingPunct="0">
        <a:spcBef>
          <a:spcPct val="0"/>
        </a:spcBef>
        <a:spcAft>
          <a:spcPct val="0"/>
        </a:spcAft>
        <a:defRPr sz="7200" kern="1200">
          <a:solidFill>
            <a:schemeClr val="tx1"/>
          </a:solidFill>
          <a:latin typeface="+mj-lt"/>
          <a:ea typeface="+mj-ea"/>
          <a:cs typeface="+mj-cs"/>
        </a:defRPr>
      </a:lvl1pPr>
      <a:lvl2pPr algn="r" defTabSz="3557588" rtl="0" eaLnBrk="0" fontAlgn="base" hangingPunct="0">
        <a:spcBef>
          <a:spcPct val="0"/>
        </a:spcBef>
        <a:spcAft>
          <a:spcPct val="0"/>
        </a:spcAft>
        <a:defRPr sz="7200">
          <a:solidFill>
            <a:schemeClr val="tx1"/>
          </a:solidFill>
          <a:latin typeface="Calibri" pitchFamily="34" charset="0"/>
        </a:defRPr>
      </a:lvl2pPr>
      <a:lvl3pPr algn="r" defTabSz="3557588" rtl="0" eaLnBrk="0" fontAlgn="base" hangingPunct="0">
        <a:spcBef>
          <a:spcPct val="0"/>
        </a:spcBef>
        <a:spcAft>
          <a:spcPct val="0"/>
        </a:spcAft>
        <a:defRPr sz="7200">
          <a:solidFill>
            <a:schemeClr val="tx1"/>
          </a:solidFill>
          <a:latin typeface="Calibri" pitchFamily="34" charset="0"/>
        </a:defRPr>
      </a:lvl3pPr>
      <a:lvl4pPr algn="r" defTabSz="3557588" rtl="0" eaLnBrk="0" fontAlgn="base" hangingPunct="0">
        <a:spcBef>
          <a:spcPct val="0"/>
        </a:spcBef>
        <a:spcAft>
          <a:spcPct val="0"/>
        </a:spcAft>
        <a:defRPr sz="7200">
          <a:solidFill>
            <a:schemeClr val="tx1"/>
          </a:solidFill>
          <a:latin typeface="Calibri" pitchFamily="34" charset="0"/>
        </a:defRPr>
      </a:lvl4pPr>
      <a:lvl5pPr algn="r" defTabSz="3557588" rtl="0" eaLnBrk="0" fontAlgn="base" hangingPunct="0">
        <a:spcBef>
          <a:spcPct val="0"/>
        </a:spcBef>
        <a:spcAft>
          <a:spcPct val="0"/>
        </a:spcAft>
        <a:defRPr sz="7200">
          <a:solidFill>
            <a:schemeClr val="tx1"/>
          </a:solidFill>
          <a:latin typeface="Calibri" pitchFamily="34" charset="0"/>
        </a:defRPr>
      </a:lvl5pPr>
      <a:lvl6pPr marL="457200" algn="ctr" defTabSz="3557588" rtl="0" eaLnBrk="1" fontAlgn="base" hangingPunct="1">
        <a:spcBef>
          <a:spcPct val="0"/>
        </a:spcBef>
        <a:spcAft>
          <a:spcPct val="0"/>
        </a:spcAft>
        <a:defRPr sz="17100">
          <a:solidFill>
            <a:schemeClr val="tx1"/>
          </a:solidFill>
          <a:latin typeface="Calibri" pitchFamily="34" charset="0"/>
        </a:defRPr>
      </a:lvl6pPr>
      <a:lvl7pPr marL="914400" algn="ctr" defTabSz="3557588" rtl="0" eaLnBrk="1" fontAlgn="base" hangingPunct="1">
        <a:spcBef>
          <a:spcPct val="0"/>
        </a:spcBef>
        <a:spcAft>
          <a:spcPct val="0"/>
        </a:spcAft>
        <a:defRPr sz="17100">
          <a:solidFill>
            <a:schemeClr val="tx1"/>
          </a:solidFill>
          <a:latin typeface="Calibri" pitchFamily="34" charset="0"/>
        </a:defRPr>
      </a:lvl7pPr>
      <a:lvl8pPr marL="1371600" algn="ctr" defTabSz="3557588" rtl="0" eaLnBrk="1" fontAlgn="base" hangingPunct="1">
        <a:spcBef>
          <a:spcPct val="0"/>
        </a:spcBef>
        <a:spcAft>
          <a:spcPct val="0"/>
        </a:spcAft>
        <a:defRPr sz="17100">
          <a:solidFill>
            <a:schemeClr val="tx1"/>
          </a:solidFill>
          <a:latin typeface="Calibri" pitchFamily="34" charset="0"/>
        </a:defRPr>
      </a:lvl8pPr>
      <a:lvl9pPr marL="1828800" algn="ctr" defTabSz="3557588" rtl="0" eaLnBrk="1" fontAlgn="base" hangingPunct="1">
        <a:spcBef>
          <a:spcPct val="0"/>
        </a:spcBef>
        <a:spcAft>
          <a:spcPct val="0"/>
        </a:spcAft>
        <a:defRPr sz="17100">
          <a:solidFill>
            <a:schemeClr val="tx1"/>
          </a:solidFill>
          <a:latin typeface="Calibri" pitchFamily="34" charset="0"/>
        </a:defRPr>
      </a:lvl9pPr>
    </p:titleStyle>
    <p:bodyStyle>
      <a:lvl1pPr marL="1333500" indent="-1333500" algn="l" defTabSz="3557588" rtl="0" eaLnBrk="0" fontAlgn="base" hangingPunct="0">
        <a:spcBef>
          <a:spcPct val="20000"/>
        </a:spcBef>
        <a:spcAft>
          <a:spcPct val="0"/>
        </a:spcAft>
        <a:buFont typeface="Arial" charset="0"/>
        <a:buChar char="•"/>
        <a:defRPr sz="9600" kern="1200">
          <a:solidFill>
            <a:schemeClr val="tx1"/>
          </a:solidFill>
          <a:latin typeface="+mn-lt"/>
          <a:ea typeface="+mn-ea"/>
          <a:cs typeface="+mn-cs"/>
        </a:defRPr>
      </a:lvl1pPr>
      <a:lvl2pPr marL="2890838" indent="-1111250" algn="l" defTabSz="3557588" rtl="0" eaLnBrk="0" fontAlgn="base" hangingPunct="0">
        <a:spcBef>
          <a:spcPct val="20000"/>
        </a:spcBef>
        <a:spcAft>
          <a:spcPct val="0"/>
        </a:spcAft>
        <a:buFont typeface="Arial" charset="0"/>
        <a:buChar char="–"/>
        <a:defRPr sz="8800" kern="1200">
          <a:solidFill>
            <a:schemeClr val="tx1"/>
          </a:solidFill>
          <a:latin typeface="+mn-lt"/>
          <a:ea typeface="+mn-ea"/>
          <a:cs typeface="+mn-cs"/>
        </a:defRPr>
      </a:lvl2pPr>
      <a:lvl3pPr marL="4446588" indent="-889000" algn="l" defTabSz="3557588" rtl="0" eaLnBrk="0" fontAlgn="base" hangingPunct="0">
        <a:spcBef>
          <a:spcPct val="20000"/>
        </a:spcBef>
        <a:spcAft>
          <a:spcPct val="0"/>
        </a:spcAft>
        <a:buFont typeface="Arial" charset="0"/>
        <a:buChar char="•"/>
        <a:defRPr sz="8000" kern="1200">
          <a:solidFill>
            <a:schemeClr val="tx1"/>
          </a:solidFill>
          <a:latin typeface="+mn-lt"/>
          <a:ea typeface="+mn-ea"/>
          <a:cs typeface="+mn-cs"/>
        </a:defRPr>
      </a:lvl3pPr>
      <a:lvl4pPr marL="6226175"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4pPr>
      <a:lvl5pPr marL="8005763"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p:bodyStyle>
    <p:otherStyle>
      <a:defPPr>
        <a:defRPr lang="es-CO"/>
      </a:defPPr>
      <a:lvl1pPr marL="0" algn="l" defTabSz="3558296" rtl="0" eaLnBrk="1" latinLnBrk="0" hangingPunct="1">
        <a:defRPr sz="7000" kern="1200">
          <a:solidFill>
            <a:schemeClr val="tx1"/>
          </a:solidFill>
          <a:latin typeface="+mn-lt"/>
          <a:ea typeface="+mn-ea"/>
          <a:cs typeface="+mn-cs"/>
        </a:defRPr>
      </a:lvl1pPr>
      <a:lvl2pPr marL="1779148" algn="l" defTabSz="3558296" rtl="0" eaLnBrk="1" latinLnBrk="0" hangingPunct="1">
        <a:defRPr sz="7000" kern="1200">
          <a:solidFill>
            <a:schemeClr val="tx1"/>
          </a:solidFill>
          <a:latin typeface="+mn-lt"/>
          <a:ea typeface="+mn-ea"/>
          <a:cs typeface="+mn-cs"/>
        </a:defRPr>
      </a:lvl2pPr>
      <a:lvl3pPr marL="3558296" algn="l" defTabSz="3558296" rtl="0" eaLnBrk="1" latinLnBrk="0" hangingPunct="1">
        <a:defRPr sz="7000" kern="1200">
          <a:solidFill>
            <a:schemeClr val="tx1"/>
          </a:solidFill>
          <a:latin typeface="+mn-lt"/>
          <a:ea typeface="+mn-ea"/>
          <a:cs typeface="+mn-cs"/>
        </a:defRPr>
      </a:lvl3pPr>
      <a:lvl4pPr marL="5337444" algn="l" defTabSz="3558296" rtl="0" eaLnBrk="1" latinLnBrk="0" hangingPunct="1">
        <a:defRPr sz="7000" kern="1200">
          <a:solidFill>
            <a:schemeClr val="tx1"/>
          </a:solidFill>
          <a:latin typeface="+mn-lt"/>
          <a:ea typeface="+mn-ea"/>
          <a:cs typeface="+mn-cs"/>
        </a:defRPr>
      </a:lvl4pPr>
      <a:lvl5pPr marL="7116592" algn="l" defTabSz="3558296" rtl="0" eaLnBrk="1" latinLnBrk="0" hangingPunct="1">
        <a:defRPr sz="7000" kern="1200">
          <a:solidFill>
            <a:schemeClr val="tx1"/>
          </a:solidFill>
          <a:latin typeface="+mn-lt"/>
          <a:ea typeface="+mn-ea"/>
          <a:cs typeface="+mn-cs"/>
        </a:defRPr>
      </a:lvl5pPr>
      <a:lvl6pPr marL="8895740" algn="l" defTabSz="3558296" rtl="0" eaLnBrk="1" latinLnBrk="0" hangingPunct="1">
        <a:defRPr sz="7000" kern="1200">
          <a:solidFill>
            <a:schemeClr val="tx1"/>
          </a:solidFill>
          <a:latin typeface="+mn-lt"/>
          <a:ea typeface="+mn-ea"/>
          <a:cs typeface="+mn-cs"/>
        </a:defRPr>
      </a:lvl6pPr>
      <a:lvl7pPr marL="10674888" algn="l" defTabSz="3558296" rtl="0" eaLnBrk="1" latinLnBrk="0" hangingPunct="1">
        <a:defRPr sz="7000" kern="1200">
          <a:solidFill>
            <a:schemeClr val="tx1"/>
          </a:solidFill>
          <a:latin typeface="+mn-lt"/>
          <a:ea typeface="+mn-ea"/>
          <a:cs typeface="+mn-cs"/>
        </a:defRPr>
      </a:lvl7pPr>
      <a:lvl8pPr marL="12454037" algn="l" defTabSz="3558296" rtl="0" eaLnBrk="1" latinLnBrk="0" hangingPunct="1">
        <a:defRPr sz="7000" kern="1200">
          <a:solidFill>
            <a:schemeClr val="tx1"/>
          </a:solidFill>
          <a:latin typeface="+mn-lt"/>
          <a:ea typeface="+mn-ea"/>
          <a:cs typeface="+mn-cs"/>
        </a:defRPr>
      </a:lvl8pPr>
      <a:lvl9pPr marL="14233185" algn="l" defTabSz="3558296" rtl="0" eaLnBrk="1" latinLnBrk="0" hangingPunct="1">
        <a:defRPr sz="7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mdramirez2@poligran.edu.co" TargetMode="External"/><Relationship Id="rId3" Type="http://schemas.openxmlformats.org/officeDocument/2006/relationships/image" Target="../media/image1.jpeg"/><Relationship Id="rId7" Type="http://schemas.openxmlformats.org/officeDocument/2006/relationships/hyperlink" Target="mailto:jcramirez11@poligran.edu.co" TargetMode="Externa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romero1573@uniandes.edu.co" TargetMode="External"/><Relationship Id="rId11" Type="http://schemas.openxmlformats.org/officeDocument/2006/relationships/image" Target="../media/image4.png"/><Relationship Id="rId5" Type="http://schemas.openxmlformats.org/officeDocument/2006/relationships/hyperlink" Target="mailto:alduqued@poligran.edu.co" TargetMode="External"/><Relationship Id="rId10"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hyperlink" Target="https://github.com/edarevalo01/PoliBooking.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redis logo red colombiana">
            <a:extLst>
              <a:ext uri="{FF2B5EF4-FFF2-40B4-BE49-F238E27FC236}">
                <a16:creationId xmlns:a16="http://schemas.microsoft.com/office/drawing/2014/main" id="{5798CE79-5BA9-4474-963D-FAC32C87F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0954" y="4186210"/>
            <a:ext cx="5390884" cy="2695442"/>
          </a:xfrm>
          <a:prstGeom prst="rect">
            <a:avLst/>
          </a:prstGeom>
          <a:noFill/>
          <a:extLst>
            <a:ext uri="{909E8E84-426E-40DD-AFC4-6F175D3DCCD1}">
              <a14:hiddenFill xmlns:a14="http://schemas.microsoft.com/office/drawing/2010/main">
                <a:solidFill>
                  <a:srgbClr val="FFFFFF"/>
                </a:solidFill>
              </a14:hiddenFill>
            </a:ext>
          </a:extLst>
        </p:spPr>
      </p:pic>
      <p:pic>
        <p:nvPicPr>
          <p:cNvPr id="38" name="Imagen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58837" y="19683396"/>
            <a:ext cx="2929286" cy="2929286"/>
          </a:xfrm>
          <a:prstGeom prst="rect">
            <a:avLst/>
          </a:prstGeom>
        </p:spPr>
      </p:pic>
      <p:sp>
        <p:nvSpPr>
          <p:cNvPr id="113" name="112 Redondear rectángulo de esquina diagonal"/>
          <p:cNvSpPr/>
          <p:nvPr/>
        </p:nvSpPr>
        <p:spPr>
          <a:xfrm flipV="1">
            <a:off x="20185589" y="14099502"/>
            <a:ext cx="9000000" cy="5400000"/>
          </a:xfrm>
          <a:prstGeom prst="round2DiagRect">
            <a:avLst/>
          </a:prstGeom>
          <a:ln w="76200"/>
        </p:spPr>
        <p:style>
          <a:lnRef idx="2">
            <a:schemeClr val="accent5"/>
          </a:lnRef>
          <a:fillRef idx="1">
            <a:schemeClr val="lt1"/>
          </a:fillRef>
          <a:effectRef idx="0">
            <a:schemeClr val="accent5"/>
          </a:effectRef>
          <a:fontRef idx="minor">
            <a:schemeClr val="dk1"/>
          </a:fontRef>
        </p:style>
        <p:txBody>
          <a:bodyPr anchor="ctr"/>
          <a:lstStyle/>
          <a:p>
            <a:pPr algn="ctr">
              <a:defRPr/>
            </a:pPr>
            <a:endParaRPr lang="es-CO" sz="2000" dirty="0">
              <a:latin typeface="Arial" charset="0"/>
              <a:ea typeface="Arial" charset="0"/>
              <a:cs typeface="Arial" charset="0"/>
            </a:endParaRPr>
          </a:p>
        </p:txBody>
      </p:sp>
      <p:sp>
        <p:nvSpPr>
          <p:cNvPr id="112" name="111 Recortar rectángulo de esquina sencilla"/>
          <p:cNvSpPr/>
          <p:nvPr/>
        </p:nvSpPr>
        <p:spPr>
          <a:xfrm>
            <a:off x="15579132" y="7786657"/>
            <a:ext cx="13680000" cy="5240241"/>
          </a:xfrm>
          <a:prstGeom prst="snip1Rect">
            <a:avLst>
              <a:gd name="adj" fmla="val 9421"/>
            </a:avLst>
          </a:prstGeom>
          <a:ln w="76200"/>
        </p:spPr>
        <p:style>
          <a:lnRef idx="2">
            <a:schemeClr val="dk1"/>
          </a:lnRef>
          <a:fillRef idx="1">
            <a:schemeClr val="lt1"/>
          </a:fillRef>
          <a:effectRef idx="0">
            <a:schemeClr val="dk1"/>
          </a:effectRef>
          <a:fontRef idx="minor">
            <a:schemeClr val="dk1"/>
          </a:fontRef>
        </p:style>
        <p:txBody>
          <a:bodyPr anchor="ctr"/>
          <a:lstStyle/>
          <a:p>
            <a:pPr algn="just">
              <a:defRPr/>
            </a:pPr>
            <a:r>
              <a:rPr lang="es-CO" sz="3200" dirty="0">
                <a:latin typeface="Arial" charset="0"/>
                <a:ea typeface="Arial" charset="0"/>
                <a:cs typeface="Arial" charset="0"/>
              </a:rPr>
              <a:t>GENERAL:</a:t>
            </a:r>
          </a:p>
          <a:p>
            <a:pPr algn="just">
              <a:defRPr/>
            </a:pPr>
            <a:r>
              <a:rPr lang="es-CO" sz="3200" dirty="0">
                <a:latin typeface="Arial" charset="0"/>
                <a:ea typeface="Arial" charset="0"/>
                <a:cs typeface="Arial" charset="0"/>
              </a:rPr>
              <a:t>Agendar los servicios prestados por la biblioteca y gimnasio con el fin de agilizar dicho proceso que es tedioso y muchas veces frustrante.</a:t>
            </a:r>
          </a:p>
          <a:p>
            <a:pPr algn="just">
              <a:defRPr/>
            </a:pPr>
            <a:endParaRPr lang="es-CO" sz="3200" dirty="0">
              <a:latin typeface="Arial" charset="0"/>
              <a:ea typeface="Arial" charset="0"/>
              <a:cs typeface="Arial" charset="0"/>
            </a:endParaRPr>
          </a:p>
          <a:p>
            <a:pPr algn="just">
              <a:defRPr/>
            </a:pPr>
            <a:r>
              <a:rPr lang="es-CO" sz="3200" dirty="0">
                <a:latin typeface="Arial" charset="0"/>
                <a:ea typeface="Arial" charset="0"/>
                <a:cs typeface="Arial" charset="0"/>
              </a:rPr>
              <a:t>ESPECÍFICOS: </a:t>
            </a:r>
          </a:p>
          <a:p>
            <a:pPr marL="571500" indent="-571500" algn="just">
              <a:buFont typeface="Arial" panose="020B0604020202020204" pitchFamily="34" charset="0"/>
              <a:buChar char="•"/>
              <a:defRPr/>
            </a:pPr>
            <a:r>
              <a:rPr lang="es-CO" sz="3200" dirty="0">
                <a:latin typeface="Arial" charset="0"/>
                <a:ea typeface="Arial" charset="0"/>
                <a:cs typeface="Arial" charset="0"/>
              </a:rPr>
              <a:t>Acceder a la información de cada servicio disponible.</a:t>
            </a:r>
          </a:p>
          <a:p>
            <a:pPr marL="571500" indent="-571500" algn="just">
              <a:buFont typeface="Arial" panose="020B0604020202020204" pitchFamily="34" charset="0"/>
              <a:buChar char="•"/>
              <a:defRPr/>
            </a:pPr>
            <a:r>
              <a:rPr lang="es-CO" sz="3200" dirty="0">
                <a:latin typeface="Arial" charset="0"/>
                <a:ea typeface="Arial" charset="0"/>
                <a:cs typeface="Arial" charset="0"/>
              </a:rPr>
              <a:t>Reducir el uso innecesario de espacios dentro de la universidad.</a:t>
            </a:r>
          </a:p>
          <a:p>
            <a:pPr marL="571500" indent="-571500" algn="just">
              <a:buFont typeface="Arial" panose="020B0604020202020204" pitchFamily="34" charset="0"/>
              <a:buChar char="•"/>
              <a:defRPr/>
            </a:pPr>
            <a:r>
              <a:rPr lang="es-CO" sz="3200" dirty="0">
                <a:latin typeface="Arial" charset="0"/>
                <a:ea typeface="Arial" charset="0"/>
                <a:cs typeface="Arial" charset="0"/>
              </a:rPr>
              <a:t>Evitar los conflictos con otros usuarios por disponibilidad de espacios.</a:t>
            </a:r>
          </a:p>
          <a:p>
            <a:pPr marL="571500" indent="-571500" algn="just">
              <a:buFont typeface="Arial" panose="020B0604020202020204" pitchFamily="34" charset="0"/>
              <a:buChar char="•"/>
              <a:defRPr/>
            </a:pPr>
            <a:r>
              <a:rPr lang="es-CO" sz="3200" dirty="0">
                <a:latin typeface="Arial" charset="0"/>
                <a:ea typeface="Arial" charset="0"/>
                <a:cs typeface="Arial" charset="0"/>
              </a:rPr>
              <a:t>Agilizar el tiempo de consulta en los diferentes espacios en la universidad.</a:t>
            </a:r>
          </a:p>
        </p:txBody>
      </p:sp>
      <p:sp>
        <p:nvSpPr>
          <p:cNvPr id="2" name="1 Título"/>
          <p:cNvSpPr>
            <a:spLocks noGrp="1"/>
          </p:cNvSpPr>
          <p:nvPr>
            <p:ph type="title" idx="4294967295"/>
          </p:nvPr>
        </p:nvSpPr>
        <p:spPr>
          <a:xfrm>
            <a:off x="9875837" y="518318"/>
            <a:ext cx="19634574" cy="2496829"/>
          </a:xfrm>
          <a:prstGeom prst="rect">
            <a:avLst/>
          </a:prstGeom>
        </p:spPr>
        <p:txBody>
          <a:bodyPr/>
          <a:lstStyle/>
          <a:p>
            <a:pPr algn="ctr"/>
            <a:r>
              <a:rPr lang="es-ES" sz="16600" b="1" dirty="0">
                <a:solidFill>
                  <a:schemeClr val="tx2">
                    <a:lumMod val="75000"/>
                  </a:schemeClr>
                </a:solidFill>
                <a:latin typeface="After Night" pitchFamily="2" charset="0"/>
                <a:ea typeface="Arial" charset="0"/>
                <a:cs typeface="Arial" charset="0"/>
              </a:rPr>
              <a:t>PoliBooking</a:t>
            </a:r>
            <a:endParaRPr lang="es-ES" sz="16600" dirty="0">
              <a:solidFill>
                <a:schemeClr val="tx2">
                  <a:lumMod val="75000"/>
                </a:schemeClr>
              </a:solidFill>
              <a:latin typeface="After Night" pitchFamily="2" charset="0"/>
              <a:ea typeface="Arial" charset="0"/>
              <a:cs typeface="Arial" charset="0"/>
            </a:endParaRPr>
          </a:p>
        </p:txBody>
      </p:sp>
      <p:sp>
        <p:nvSpPr>
          <p:cNvPr id="3" name="2 Marcador de texto"/>
          <p:cNvSpPr>
            <a:spLocks noGrp="1"/>
          </p:cNvSpPr>
          <p:nvPr>
            <p:ph type="body" sz="quarter" idx="4294967295"/>
          </p:nvPr>
        </p:nvSpPr>
        <p:spPr>
          <a:xfrm>
            <a:off x="10251130" y="3208514"/>
            <a:ext cx="18883989" cy="1187776"/>
          </a:xfrm>
          <a:prstGeom prst="rect">
            <a:avLst/>
          </a:prstGeom>
        </p:spPr>
        <p:txBody>
          <a:bodyPr/>
          <a:lstStyle/>
          <a:p>
            <a:pPr marL="0" indent="0" algn="ctr">
              <a:buNone/>
            </a:pPr>
            <a:r>
              <a:rPr lang="es-CO" sz="3200" b="1" dirty="0">
                <a:latin typeface="Arial" charset="0"/>
                <a:ea typeface="Arial" charset="0"/>
                <a:cs typeface="Arial" charset="0"/>
              </a:rPr>
              <a:t>Facultad de Ingeniería y ciencias básicas</a:t>
            </a:r>
            <a:r>
              <a:rPr lang="es-ES" sz="3200" b="1" dirty="0">
                <a:latin typeface="Arial" charset="0"/>
                <a:ea typeface="Arial" charset="0"/>
                <a:cs typeface="Arial" charset="0"/>
              </a:rPr>
              <a:t>.  </a:t>
            </a:r>
          </a:p>
          <a:p>
            <a:pPr marL="0" indent="0" algn="ctr">
              <a:buNone/>
            </a:pPr>
            <a:r>
              <a:rPr lang="es-ES" sz="3200" b="1" dirty="0">
                <a:latin typeface="Arial" charset="0"/>
                <a:ea typeface="Arial" charset="0"/>
                <a:cs typeface="Arial" charset="0"/>
              </a:rPr>
              <a:t>Semillero de Investigación en Ingeniería y Desarrollo de Software.</a:t>
            </a:r>
          </a:p>
        </p:txBody>
      </p:sp>
      <p:sp>
        <p:nvSpPr>
          <p:cNvPr id="114" name="113 Redondear rectángulo de esquina diagonal"/>
          <p:cNvSpPr/>
          <p:nvPr/>
        </p:nvSpPr>
        <p:spPr>
          <a:xfrm flipV="1">
            <a:off x="1265237" y="14099502"/>
            <a:ext cx="9000000" cy="5400000"/>
          </a:xfrm>
          <a:prstGeom prst="round2DiagRect">
            <a:avLst/>
          </a:prstGeom>
          <a:noFill/>
          <a:ln w="76200"/>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O">
              <a:latin typeface="Arial" charset="0"/>
              <a:ea typeface="Arial" charset="0"/>
              <a:cs typeface="Arial" charset="0"/>
            </a:endParaRPr>
          </a:p>
        </p:txBody>
      </p:sp>
      <p:sp>
        <p:nvSpPr>
          <p:cNvPr id="115" name="3 Proceso alternativo"/>
          <p:cNvSpPr/>
          <p:nvPr/>
        </p:nvSpPr>
        <p:spPr>
          <a:xfrm>
            <a:off x="1265237" y="20825619"/>
            <a:ext cx="27920352" cy="20183475"/>
          </a:xfrm>
          <a:custGeom>
            <a:avLst/>
            <a:gdLst>
              <a:gd name="connsiteX0" fmla="*/ 0 w 13639800"/>
              <a:gd name="connsiteY0" fmla="*/ 2273300 h 14630400"/>
              <a:gd name="connsiteX1" fmla="*/ 2273300 w 13639800"/>
              <a:gd name="connsiteY1" fmla="*/ 0 h 14630400"/>
              <a:gd name="connsiteX2" fmla="*/ 11366500 w 13639800"/>
              <a:gd name="connsiteY2" fmla="*/ 0 h 14630400"/>
              <a:gd name="connsiteX3" fmla="*/ 13639800 w 13639800"/>
              <a:gd name="connsiteY3" fmla="*/ 2273300 h 14630400"/>
              <a:gd name="connsiteX4" fmla="*/ 13639800 w 13639800"/>
              <a:gd name="connsiteY4" fmla="*/ 12357100 h 14630400"/>
              <a:gd name="connsiteX5" fmla="*/ 11366500 w 13639800"/>
              <a:gd name="connsiteY5" fmla="*/ 14630400 h 14630400"/>
              <a:gd name="connsiteX6" fmla="*/ 2273300 w 13639800"/>
              <a:gd name="connsiteY6" fmla="*/ 14630400 h 14630400"/>
              <a:gd name="connsiteX7" fmla="*/ 0 w 13639800"/>
              <a:gd name="connsiteY7" fmla="*/ 12357100 h 14630400"/>
              <a:gd name="connsiteX8" fmla="*/ 0 w 13639800"/>
              <a:gd name="connsiteY8" fmla="*/ 2273300 h 14630400"/>
              <a:gd name="connsiteX0" fmla="*/ 0 w 13639800"/>
              <a:gd name="connsiteY0" fmla="*/ 2273300 h 14630400"/>
              <a:gd name="connsiteX1" fmla="*/ 2273300 w 13639800"/>
              <a:gd name="connsiteY1" fmla="*/ 0 h 14630400"/>
              <a:gd name="connsiteX2" fmla="*/ 11366500 w 13639800"/>
              <a:gd name="connsiteY2" fmla="*/ 0 h 14630400"/>
              <a:gd name="connsiteX3" fmla="*/ 13639800 w 13639800"/>
              <a:gd name="connsiteY3" fmla="*/ 2273300 h 14630400"/>
              <a:gd name="connsiteX4" fmla="*/ 13639800 w 13639800"/>
              <a:gd name="connsiteY4" fmla="*/ 12357100 h 14630400"/>
              <a:gd name="connsiteX5" fmla="*/ 11366500 w 13639800"/>
              <a:gd name="connsiteY5" fmla="*/ 14630400 h 14630400"/>
              <a:gd name="connsiteX6" fmla="*/ 2273300 w 13639800"/>
              <a:gd name="connsiteY6" fmla="*/ 14630400 h 14630400"/>
              <a:gd name="connsiteX7" fmla="*/ 0 w 13639800"/>
              <a:gd name="connsiteY7" fmla="*/ 12357100 h 14630400"/>
              <a:gd name="connsiteX8" fmla="*/ 0 w 13639800"/>
              <a:gd name="connsiteY8" fmla="*/ 2273300 h 14630400"/>
              <a:gd name="connsiteX0" fmla="*/ 0 w 13639800"/>
              <a:gd name="connsiteY0" fmla="*/ 2273300 h 14630400"/>
              <a:gd name="connsiteX1" fmla="*/ 2273300 w 13639800"/>
              <a:gd name="connsiteY1" fmla="*/ 0 h 14630400"/>
              <a:gd name="connsiteX2" fmla="*/ 11366500 w 13639800"/>
              <a:gd name="connsiteY2" fmla="*/ 0 h 14630400"/>
              <a:gd name="connsiteX3" fmla="*/ 13601700 w 13639800"/>
              <a:gd name="connsiteY3" fmla="*/ 1435100 h 14630400"/>
              <a:gd name="connsiteX4" fmla="*/ 13639800 w 13639800"/>
              <a:gd name="connsiteY4" fmla="*/ 12357100 h 14630400"/>
              <a:gd name="connsiteX5" fmla="*/ 11366500 w 13639800"/>
              <a:gd name="connsiteY5" fmla="*/ 14630400 h 14630400"/>
              <a:gd name="connsiteX6" fmla="*/ 2273300 w 13639800"/>
              <a:gd name="connsiteY6" fmla="*/ 14630400 h 14630400"/>
              <a:gd name="connsiteX7" fmla="*/ 0 w 13639800"/>
              <a:gd name="connsiteY7" fmla="*/ 12357100 h 14630400"/>
              <a:gd name="connsiteX8" fmla="*/ 0 w 13639800"/>
              <a:gd name="connsiteY8" fmla="*/ 2273300 h 14630400"/>
              <a:gd name="connsiteX0" fmla="*/ 0 w 13639800"/>
              <a:gd name="connsiteY0" fmla="*/ 2273300 h 14630400"/>
              <a:gd name="connsiteX1" fmla="*/ 2273300 w 13639800"/>
              <a:gd name="connsiteY1" fmla="*/ 0 h 14630400"/>
              <a:gd name="connsiteX2" fmla="*/ 11366500 w 13639800"/>
              <a:gd name="connsiteY2" fmla="*/ 0 h 14630400"/>
              <a:gd name="connsiteX3" fmla="*/ 13639800 w 13639800"/>
              <a:gd name="connsiteY3" fmla="*/ 1435100 h 14630400"/>
              <a:gd name="connsiteX4" fmla="*/ 13639800 w 13639800"/>
              <a:gd name="connsiteY4" fmla="*/ 12357100 h 14630400"/>
              <a:gd name="connsiteX5" fmla="*/ 11366500 w 13639800"/>
              <a:gd name="connsiteY5" fmla="*/ 14630400 h 14630400"/>
              <a:gd name="connsiteX6" fmla="*/ 2273300 w 13639800"/>
              <a:gd name="connsiteY6" fmla="*/ 14630400 h 14630400"/>
              <a:gd name="connsiteX7" fmla="*/ 0 w 13639800"/>
              <a:gd name="connsiteY7" fmla="*/ 12357100 h 14630400"/>
              <a:gd name="connsiteX8" fmla="*/ 0 w 13639800"/>
              <a:gd name="connsiteY8" fmla="*/ 2273300 h 14630400"/>
              <a:gd name="connsiteX0" fmla="*/ 1471 w 13641271"/>
              <a:gd name="connsiteY0" fmla="*/ 2273300 h 14652612"/>
              <a:gd name="connsiteX1" fmla="*/ 2274771 w 13641271"/>
              <a:gd name="connsiteY1" fmla="*/ 0 h 14652612"/>
              <a:gd name="connsiteX2" fmla="*/ 11367971 w 13641271"/>
              <a:gd name="connsiteY2" fmla="*/ 0 h 14652612"/>
              <a:gd name="connsiteX3" fmla="*/ 13641271 w 13641271"/>
              <a:gd name="connsiteY3" fmla="*/ 1435100 h 14652612"/>
              <a:gd name="connsiteX4" fmla="*/ 13641271 w 13641271"/>
              <a:gd name="connsiteY4" fmla="*/ 12357100 h 14652612"/>
              <a:gd name="connsiteX5" fmla="*/ 11367971 w 13641271"/>
              <a:gd name="connsiteY5" fmla="*/ 14630400 h 14652612"/>
              <a:gd name="connsiteX6" fmla="*/ 1165698 w 13641271"/>
              <a:gd name="connsiteY6" fmla="*/ 14652612 h 14652612"/>
              <a:gd name="connsiteX7" fmla="*/ 1471 w 13641271"/>
              <a:gd name="connsiteY7" fmla="*/ 12357100 h 14652612"/>
              <a:gd name="connsiteX8" fmla="*/ 1471 w 13641271"/>
              <a:gd name="connsiteY8" fmla="*/ 2273300 h 14652612"/>
              <a:gd name="connsiteX0" fmla="*/ 1471 w 13641271"/>
              <a:gd name="connsiteY0" fmla="*/ 2273300 h 14652612"/>
              <a:gd name="connsiteX1" fmla="*/ 2274771 w 13641271"/>
              <a:gd name="connsiteY1" fmla="*/ 0 h 14652612"/>
              <a:gd name="connsiteX2" fmla="*/ 11367971 w 13641271"/>
              <a:gd name="connsiteY2" fmla="*/ 0 h 14652612"/>
              <a:gd name="connsiteX3" fmla="*/ 13641271 w 13641271"/>
              <a:gd name="connsiteY3" fmla="*/ 1435100 h 14652612"/>
              <a:gd name="connsiteX4" fmla="*/ 13641271 w 13641271"/>
              <a:gd name="connsiteY4" fmla="*/ 12357100 h 14652612"/>
              <a:gd name="connsiteX5" fmla="*/ 12178447 w 13641271"/>
              <a:gd name="connsiteY5" fmla="*/ 14652612 h 14652612"/>
              <a:gd name="connsiteX6" fmla="*/ 1165698 w 13641271"/>
              <a:gd name="connsiteY6" fmla="*/ 14652612 h 14652612"/>
              <a:gd name="connsiteX7" fmla="*/ 1471 w 13641271"/>
              <a:gd name="connsiteY7" fmla="*/ 12357100 h 14652612"/>
              <a:gd name="connsiteX8" fmla="*/ 1471 w 13641271"/>
              <a:gd name="connsiteY8" fmla="*/ 2273300 h 14652612"/>
              <a:gd name="connsiteX0" fmla="*/ 1471 w 13641271"/>
              <a:gd name="connsiteY0" fmla="*/ 2295512 h 14674824"/>
              <a:gd name="connsiteX1" fmla="*/ 1393201 w 13641271"/>
              <a:gd name="connsiteY1" fmla="*/ 0 h 14674824"/>
              <a:gd name="connsiteX2" fmla="*/ 11367971 w 13641271"/>
              <a:gd name="connsiteY2" fmla="*/ 22212 h 14674824"/>
              <a:gd name="connsiteX3" fmla="*/ 13641271 w 13641271"/>
              <a:gd name="connsiteY3" fmla="*/ 1457312 h 14674824"/>
              <a:gd name="connsiteX4" fmla="*/ 13641271 w 13641271"/>
              <a:gd name="connsiteY4" fmla="*/ 12379312 h 14674824"/>
              <a:gd name="connsiteX5" fmla="*/ 12178447 w 13641271"/>
              <a:gd name="connsiteY5" fmla="*/ 14674824 h 14674824"/>
              <a:gd name="connsiteX6" fmla="*/ 1165698 w 13641271"/>
              <a:gd name="connsiteY6" fmla="*/ 14674824 h 14674824"/>
              <a:gd name="connsiteX7" fmla="*/ 1471 w 13641271"/>
              <a:gd name="connsiteY7" fmla="*/ 12379312 h 14674824"/>
              <a:gd name="connsiteX8" fmla="*/ 1471 w 13641271"/>
              <a:gd name="connsiteY8" fmla="*/ 2295512 h 14674824"/>
              <a:gd name="connsiteX0" fmla="*/ 1471 w 13641271"/>
              <a:gd name="connsiteY0" fmla="*/ 2295512 h 14674824"/>
              <a:gd name="connsiteX1" fmla="*/ 1393201 w 13641271"/>
              <a:gd name="connsiteY1" fmla="*/ 0 h 14674824"/>
              <a:gd name="connsiteX2" fmla="*/ 11367971 w 13641271"/>
              <a:gd name="connsiteY2" fmla="*/ 22212 h 14674824"/>
              <a:gd name="connsiteX3" fmla="*/ 13641271 w 13641271"/>
              <a:gd name="connsiteY3" fmla="*/ 1457312 h 14674824"/>
              <a:gd name="connsiteX4" fmla="*/ 13641271 w 13641271"/>
              <a:gd name="connsiteY4" fmla="*/ 12379312 h 14674824"/>
              <a:gd name="connsiteX5" fmla="*/ 12178447 w 13641271"/>
              <a:gd name="connsiteY5" fmla="*/ 14674824 h 14674824"/>
              <a:gd name="connsiteX6" fmla="*/ 1165698 w 13641271"/>
              <a:gd name="connsiteY6" fmla="*/ 14674824 h 14674824"/>
              <a:gd name="connsiteX7" fmla="*/ 1471 w 13641271"/>
              <a:gd name="connsiteY7" fmla="*/ 12379312 h 14674824"/>
              <a:gd name="connsiteX8" fmla="*/ 1471 w 13641271"/>
              <a:gd name="connsiteY8" fmla="*/ 2295512 h 14674824"/>
              <a:gd name="connsiteX0" fmla="*/ 1471 w 13641271"/>
              <a:gd name="connsiteY0" fmla="*/ 2295512 h 14674824"/>
              <a:gd name="connsiteX1" fmla="*/ 1393201 w 13641271"/>
              <a:gd name="connsiteY1" fmla="*/ 0 h 14674824"/>
              <a:gd name="connsiteX2" fmla="*/ 11367971 w 13641271"/>
              <a:gd name="connsiteY2" fmla="*/ 22212 h 14674824"/>
              <a:gd name="connsiteX3" fmla="*/ 13641271 w 13641271"/>
              <a:gd name="connsiteY3" fmla="*/ 1457312 h 14674824"/>
              <a:gd name="connsiteX4" fmla="*/ 13641271 w 13641271"/>
              <a:gd name="connsiteY4" fmla="*/ 12379312 h 14674824"/>
              <a:gd name="connsiteX5" fmla="*/ 12178447 w 13641271"/>
              <a:gd name="connsiteY5" fmla="*/ 14674824 h 14674824"/>
              <a:gd name="connsiteX6" fmla="*/ 1165698 w 13641271"/>
              <a:gd name="connsiteY6" fmla="*/ 14674824 h 14674824"/>
              <a:gd name="connsiteX7" fmla="*/ 1471 w 13641271"/>
              <a:gd name="connsiteY7" fmla="*/ 12379312 h 14674824"/>
              <a:gd name="connsiteX8" fmla="*/ 1471 w 13641271"/>
              <a:gd name="connsiteY8" fmla="*/ 2295512 h 14674824"/>
              <a:gd name="connsiteX0" fmla="*/ 1471 w 13641279"/>
              <a:gd name="connsiteY0" fmla="*/ 2295512 h 14674824"/>
              <a:gd name="connsiteX1" fmla="*/ 1393201 w 13641279"/>
              <a:gd name="connsiteY1" fmla="*/ 0 h 14674824"/>
              <a:gd name="connsiteX2" fmla="*/ 11367971 w 13641279"/>
              <a:gd name="connsiteY2" fmla="*/ 22212 h 14674824"/>
              <a:gd name="connsiteX3" fmla="*/ 13641271 w 13641279"/>
              <a:gd name="connsiteY3" fmla="*/ 1457312 h 14674824"/>
              <a:gd name="connsiteX4" fmla="*/ 13641271 w 13641279"/>
              <a:gd name="connsiteY4" fmla="*/ 12379312 h 14674824"/>
              <a:gd name="connsiteX5" fmla="*/ 12178447 w 13641279"/>
              <a:gd name="connsiteY5" fmla="*/ 14674824 h 14674824"/>
              <a:gd name="connsiteX6" fmla="*/ 1165698 w 13641279"/>
              <a:gd name="connsiteY6" fmla="*/ 14674824 h 14674824"/>
              <a:gd name="connsiteX7" fmla="*/ 1471 w 13641279"/>
              <a:gd name="connsiteY7" fmla="*/ 12379312 h 14674824"/>
              <a:gd name="connsiteX8" fmla="*/ 1471 w 13641279"/>
              <a:gd name="connsiteY8" fmla="*/ 2295512 h 14674824"/>
              <a:gd name="connsiteX0" fmla="*/ 1471 w 13641279"/>
              <a:gd name="connsiteY0" fmla="*/ 2295512 h 14674824"/>
              <a:gd name="connsiteX1" fmla="*/ 1393201 w 13641279"/>
              <a:gd name="connsiteY1" fmla="*/ 0 h 14674824"/>
              <a:gd name="connsiteX2" fmla="*/ 11367971 w 13641279"/>
              <a:gd name="connsiteY2" fmla="*/ 22212 h 14674824"/>
              <a:gd name="connsiteX3" fmla="*/ 13641271 w 13641279"/>
              <a:gd name="connsiteY3" fmla="*/ 1457312 h 14674824"/>
              <a:gd name="connsiteX4" fmla="*/ 13641271 w 13641279"/>
              <a:gd name="connsiteY4" fmla="*/ 12379312 h 14674824"/>
              <a:gd name="connsiteX5" fmla="*/ 12178447 w 13641279"/>
              <a:gd name="connsiteY5" fmla="*/ 14674824 h 14674824"/>
              <a:gd name="connsiteX6" fmla="*/ 1165698 w 13641279"/>
              <a:gd name="connsiteY6" fmla="*/ 14674824 h 14674824"/>
              <a:gd name="connsiteX7" fmla="*/ 1471 w 13641279"/>
              <a:gd name="connsiteY7" fmla="*/ 12379312 h 14674824"/>
              <a:gd name="connsiteX8" fmla="*/ 1471 w 13641279"/>
              <a:gd name="connsiteY8" fmla="*/ 2295512 h 14674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41279" h="14674824">
                <a:moveTo>
                  <a:pt x="1471" y="2295512"/>
                </a:moveTo>
                <a:cubicBezTo>
                  <a:pt x="1471" y="596780"/>
                  <a:pt x="-49155" y="0"/>
                  <a:pt x="1393201" y="0"/>
                </a:cubicBezTo>
                <a:lnTo>
                  <a:pt x="11367971" y="22212"/>
                </a:lnTo>
                <a:cubicBezTo>
                  <a:pt x="12623480" y="22212"/>
                  <a:pt x="11355271" y="1497203"/>
                  <a:pt x="13641271" y="1457312"/>
                </a:cubicBezTo>
                <a:lnTo>
                  <a:pt x="13641271" y="12379312"/>
                </a:lnTo>
                <a:cubicBezTo>
                  <a:pt x="13641271" y="14078043"/>
                  <a:pt x="13658173" y="14674825"/>
                  <a:pt x="12178447" y="14674824"/>
                </a:cubicBezTo>
                <a:lnTo>
                  <a:pt x="1165698" y="14674824"/>
                </a:lnTo>
                <a:cubicBezTo>
                  <a:pt x="-89811" y="14674824"/>
                  <a:pt x="1471" y="13634821"/>
                  <a:pt x="1471" y="12379312"/>
                </a:cubicBezTo>
                <a:lnTo>
                  <a:pt x="1471" y="2295512"/>
                </a:lnTo>
                <a:close/>
              </a:path>
            </a:pathLst>
          </a:custGeom>
          <a:noFill/>
          <a:ln w="76200"/>
        </p:spPr>
        <p:style>
          <a:lnRef idx="2">
            <a:schemeClr val="accent1"/>
          </a:lnRef>
          <a:fillRef idx="1">
            <a:schemeClr val="lt1"/>
          </a:fillRef>
          <a:effectRef idx="0">
            <a:schemeClr val="accent1"/>
          </a:effectRef>
          <a:fontRef idx="minor">
            <a:schemeClr val="dk1"/>
          </a:fontRef>
        </p:style>
        <p:txBody>
          <a:bodyPr anchor="ctr"/>
          <a:lstStyle/>
          <a:p>
            <a:pPr algn="ctr">
              <a:defRPr/>
            </a:pPr>
            <a:endParaRPr lang="es-CO">
              <a:latin typeface="Arial" charset="0"/>
              <a:ea typeface="Arial" charset="0"/>
              <a:cs typeface="Arial" charset="0"/>
            </a:endParaRPr>
          </a:p>
        </p:txBody>
      </p:sp>
      <p:sp>
        <p:nvSpPr>
          <p:cNvPr id="116" name="115 Recortar rectángulo de esquina sencilla"/>
          <p:cNvSpPr/>
          <p:nvPr/>
        </p:nvSpPr>
        <p:spPr>
          <a:xfrm>
            <a:off x="14410575" y="28126624"/>
            <a:ext cx="14210257" cy="12259501"/>
          </a:xfrm>
          <a:custGeom>
            <a:avLst/>
            <a:gdLst>
              <a:gd name="connsiteX0" fmla="*/ 0 w 13548581"/>
              <a:gd name="connsiteY0" fmla="*/ 0 h 12240000"/>
              <a:gd name="connsiteX1" fmla="*/ 12234862 w 13548581"/>
              <a:gd name="connsiteY1" fmla="*/ 0 h 12240000"/>
              <a:gd name="connsiteX2" fmla="*/ 13548581 w 13548581"/>
              <a:gd name="connsiteY2" fmla="*/ 1313719 h 12240000"/>
              <a:gd name="connsiteX3" fmla="*/ 13548581 w 13548581"/>
              <a:gd name="connsiteY3" fmla="*/ 12240000 h 12240000"/>
              <a:gd name="connsiteX4" fmla="*/ 0 w 13548581"/>
              <a:gd name="connsiteY4" fmla="*/ 12240000 h 12240000"/>
              <a:gd name="connsiteX5" fmla="*/ 0 w 13548581"/>
              <a:gd name="connsiteY5" fmla="*/ 0 h 12240000"/>
              <a:gd name="connsiteX0" fmla="*/ 0 w 13554825"/>
              <a:gd name="connsiteY0" fmla="*/ 0 h 12240000"/>
              <a:gd name="connsiteX1" fmla="*/ 12234862 w 13554825"/>
              <a:gd name="connsiteY1" fmla="*/ 0 h 12240000"/>
              <a:gd name="connsiteX2" fmla="*/ 13548581 w 13554825"/>
              <a:gd name="connsiteY2" fmla="*/ 1313719 h 12240000"/>
              <a:gd name="connsiteX3" fmla="*/ 13548581 w 13554825"/>
              <a:gd name="connsiteY3" fmla="*/ 12240000 h 12240000"/>
              <a:gd name="connsiteX4" fmla="*/ 13554825 w 13554825"/>
              <a:gd name="connsiteY4" fmla="*/ 12145076 h 12240000"/>
              <a:gd name="connsiteX5" fmla="*/ 0 w 13554825"/>
              <a:gd name="connsiteY5" fmla="*/ 12240000 h 12240000"/>
              <a:gd name="connsiteX6" fmla="*/ 0 w 13554825"/>
              <a:gd name="connsiteY6" fmla="*/ 0 h 12240000"/>
              <a:gd name="connsiteX0" fmla="*/ 0 w 13548581"/>
              <a:gd name="connsiteY0" fmla="*/ 0 h 12240000"/>
              <a:gd name="connsiteX1" fmla="*/ 12234862 w 13548581"/>
              <a:gd name="connsiteY1" fmla="*/ 0 h 12240000"/>
              <a:gd name="connsiteX2" fmla="*/ 13548581 w 13548581"/>
              <a:gd name="connsiteY2" fmla="*/ 1313719 h 12240000"/>
              <a:gd name="connsiteX3" fmla="*/ 13548581 w 13548581"/>
              <a:gd name="connsiteY3" fmla="*/ 12240000 h 12240000"/>
              <a:gd name="connsiteX4" fmla="*/ 11802225 w 13548581"/>
              <a:gd name="connsiteY4" fmla="*/ 12106976 h 12240000"/>
              <a:gd name="connsiteX5" fmla="*/ 0 w 13548581"/>
              <a:gd name="connsiteY5" fmla="*/ 12240000 h 12240000"/>
              <a:gd name="connsiteX6" fmla="*/ 0 w 13548581"/>
              <a:gd name="connsiteY6" fmla="*/ 0 h 12240000"/>
              <a:gd name="connsiteX0" fmla="*/ 0 w 13548581"/>
              <a:gd name="connsiteY0" fmla="*/ 0 h 12240000"/>
              <a:gd name="connsiteX1" fmla="*/ 12234862 w 13548581"/>
              <a:gd name="connsiteY1" fmla="*/ 0 h 12240000"/>
              <a:gd name="connsiteX2" fmla="*/ 13548581 w 13548581"/>
              <a:gd name="connsiteY2" fmla="*/ 1313719 h 12240000"/>
              <a:gd name="connsiteX3" fmla="*/ 13319981 w 13548581"/>
              <a:gd name="connsiteY3" fmla="*/ 11439900 h 12240000"/>
              <a:gd name="connsiteX4" fmla="*/ 11802225 w 13548581"/>
              <a:gd name="connsiteY4" fmla="*/ 12106976 h 12240000"/>
              <a:gd name="connsiteX5" fmla="*/ 0 w 13548581"/>
              <a:gd name="connsiteY5" fmla="*/ 12240000 h 12240000"/>
              <a:gd name="connsiteX6" fmla="*/ 0 w 13548581"/>
              <a:gd name="connsiteY6" fmla="*/ 0 h 12240000"/>
              <a:gd name="connsiteX0" fmla="*/ 0 w 13548581"/>
              <a:gd name="connsiteY0" fmla="*/ 0 h 12240000"/>
              <a:gd name="connsiteX1" fmla="*/ 12234862 w 13548581"/>
              <a:gd name="connsiteY1" fmla="*/ 0 h 12240000"/>
              <a:gd name="connsiteX2" fmla="*/ 13548581 w 13548581"/>
              <a:gd name="connsiteY2" fmla="*/ 1313719 h 12240000"/>
              <a:gd name="connsiteX3" fmla="*/ 13319981 w 13548581"/>
              <a:gd name="connsiteY3" fmla="*/ 11439900 h 12240000"/>
              <a:gd name="connsiteX4" fmla="*/ 11802225 w 13548581"/>
              <a:gd name="connsiteY4" fmla="*/ 12106976 h 12240000"/>
              <a:gd name="connsiteX5" fmla="*/ 0 w 13548581"/>
              <a:gd name="connsiteY5" fmla="*/ 12240000 h 12240000"/>
              <a:gd name="connsiteX6" fmla="*/ 0 w 13548581"/>
              <a:gd name="connsiteY6" fmla="*/ 0 h 12240000"/>
              <a:gd name="connsiteX0" fmla="*/ 0 w 13570623"/>
              <a:gd name="connsiteY0" fmla="*/ 0 h 12240000"/>
              <a:gd name="connsiteX1" fmla="*/ 12234862 w 13570623"/>
              <a:gd name="connsiteY1" fmla="*/ 0 h 12240000"/>
              <a:gd name="connsiteX2" fmla="*/ 13548581 w 13570623"/>
              <a:gd name="connsiteY2" fmla="*/ 1313719 h 12240000"/>
              <a:gd name="connsiteX3" fmla="*/ 13548581 w 13570623"/>
              <a:gd name="connsiteY3" fmla="*/ 10525500 h 12240000"/>
              <a:gd name="connsiteX4" fmla="*/ 11802225 w 13570623"/>
              <a:gd name="connsiteY4" fmla="*/ 12106976 h 12240000"/>
              <a:gd name="connsiteX5" fmla="*/ 0 w 13570623"/>
              <a:gd name="connsiteY5" fmla="*/ 12240000 h 12240000"/>
              <a:gd name="connsiteX6" fmla="*/ 0 w 13570623"/>
              <a:gd name="connsiteY6" fmla="*/ 0 h 12240000"/>
              <a:gd name="connsiteX0" fmla="*/ 0 w 13548581"/>
              <a:gd name="connsiteY0" fmla="*/ 0 h 12240000"/>
              <a:gd name="connsiteX1" fmla="*/ 12234862 w 13548581"/>
              <a:gd name="connsiteY1" fmla="*/ 0 h 12240000"/>
              <a:gd name="connsiteX2" fmla="*/ 13548581 w 13548581"/>
              <a:gd name="connsiteY2" fmla="*/ 1313719 h 12240000"/>
              <a:gd name="connsiteX3" fmla="*/ 13548581 w 13548581"/>
              <a:gd name="connsiteY3" fmla="*/ 10525500 h 12240000"/>
              <a:gd name="connsiteX4" fmla="*/ 11802225 w 13548581"/>
              <a:gd name="connsiteY4" fmla="*/ 12106976 h 12240000"/>
              <a:gd name="connsiteX5" fmla="*/ 0 w 13548581"/>
              <a:gd name="connsiteY5" fmla="*/ 12240000 h 12240000"/>
              <a:gd name="connsiteX6" fmla="*/ 0 w 13548581"/>
              <a:gd name="connsiteY6" fmla="*/ 0 h 12240000"/>
              <a:gd name="connsiteX0" fmla="*/ 0 w 13548581"/>
              <a:gd name="connsiteY0" fmla="*/ 0 h 12240000"/>
              <a:gd name="connsiteX1" fmla="*/ 12234862 w 13548581"/>
              <a:gd name="connsiteY1" fmla="*/ 0 h 12240000"/>
              <a:gd name="connsiteX2" fmla="*/ 13548581 w 13548581"/>
              <a:gd name="connsiteY2" fmla="*/ 1313719 h 12240000"/>
              <a:gd name="connsiteX3" fmla="*/ 13548581 w 13548581"/>
              <a:gd name="connsiteY3" fmla="*/ 10525500 h 12240000"/>
              <a:gd name="connsiteX4" fmla="*/ 11802225 w 13548581"/>
              <a:gd name="connsiteY4" fmla="*/ 12106976 h 12240000"/>
              <a:gd name="connsiteX5" fmla="*/ 0 w 13548581"/>
              <a:gd name="connsiteY5" fmla="*/ 12240000 h 12240000"/>
              <a:gd name="connsiteX6" fmla="*/ 0 w 13548581"/>
              <a:gd name="connsiteY6" fmla="*/ 0 h 12240000"/>
              <a:gd name="connsiteX0" fmla="*/ 0 w 13548581"/>
              <a:gd name="connsiteY0" fmla="*/ 0 h 12240000"/>
              <a:gd name="connsiteX1" fmla="*/ 12234862 w 13548581"/>
              <a:gd name="connsiteY1" fmla="*/ 0 h 12240000"/>
              <a:gd name="connsiteX2" fmla="*/ 13548581 w 13548581"/>
              <a:gd name="connsiteY2" fmla="*/ 1313719 h 12240000"/>
              <a:gd name="connsiteX3" fmla="*/ 13548581 w 13548581"/>
              <a:gd name="connsiteY3" fmla="*/ 10525500 h 12240000"/>
              <a:gd name="connsiteX4" fmla="*/ 11802225 w 13548581"/>
              <a:gd name="connsiteY4" fmla="*/ 12106976 h 12240000"/>
              <a:gd name="connsiteX5" fmla="*/ 0 w 13548581"/>
              <a:gd name="connsiteY5" fmla="*/ 12240000 h 12240000"/>
              <a:gd name="connsiteX6" fmla="*/ 0 w 13548581"/>
              <a:gd name="connsiteY6" fmla="*/ 0 h 12240000"/>
              <a:gd name="connsiteX0" fmla="*/ 0 w 13548581"/>
              <a:gd name="connsiteY0" fmla="*/ 0 h 12240000"/>
              <a:gd name="connsiteX1" fmla="*/ 12234862 w 13548581"/>
              <a:gd name="connsiteY1" fmla="*/ 0 h 12240000"/>
              <a:gd name="connsiteX2" fmla="*/ 13548581 w 13548581"/>
              <a:gd name="connsiteY2" fmla="*/ 1313719 h 12240000"/>
              <a:gd name="connsiteX3" fmla="*/ 13548581 w 13548581"/>
              <a:gd name="connsiteY3" fmla="*/ 10525500 h 12240000"/>
              <a:gd name="connsiteX4" fmla="*/ 11802225 w 13548581"/>
              <a:gd name="connsiteY4" fmla="*/ 12106976 h 12240000"/>
              <a:gd name="connsiteX5" fmla="*/ 0 w 13548581"/>
              <a:gd name="connsiteY5" fmla="*/ 12240000 h 12240000"/>
              <a:gd name="connsiteX6" fmla="*/ 0 w 13548581"/>
              <a:gd name="connsiteY6" fmla="*/ 0 h 12240000"/>
              <a:gd name="connsiteX0" fmla="*/ 0 w 13548581"/>
              <a:gd name="connsiteY0" fmla="*/ 0 h 12259501"/>
              <a:gd name="connsiteX1" fmla="*/ 12234862 w 13548581"/>
              <a:gd name="connsiteY1" fmla="*/ 0 h 12259501"/>
              <a:gd name="connsiteX2" fmla="*/ 13548581 w 13548581"/>
              <a:gd name="connsiteY2" fmla="*/ 1313719 h 12259501"/>
              <a:gd name="connsiteX3" fmla="*/ 13548581 w 13548581"/>
              <a:gd name="connsiteY3" fmla="*/ 10525500 h 12259501"/>
              <a:gd name="connsiteX4" fmla="*/ 11764125 w 13548581"/>
              <a:gd name="connsiteY4" fmla="*/ 12259376 h 12259501"/>
              <a:gd name="connsiteX5" fmla="*/ 0 w 13548581"/>
              <a:gd name="connsiteY5" fmla="*/ 12240000 h 12259501"/>
              <a:gd name="connsiteX6" fmla="*/ 0 w 13548581"/>
              <a:gd name="connsiteY6" fmla="*/ 0 h 12259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48581" h="12259501">
                <a:moveTo>
                  <a:pt x="0" y="0"/>
                </a:moveTo>
                <a:lnTo>
                  <a:pt x="12234862" y="0"/>
                </a:lnTo>
                <a:lnTo>
                  <a:pt x="13548581" y="1313719"/>
                </a:lnTo>
                <a:lnTo>
                  <a:pt x="13548581" y="10525500"/>
                </a:lnTo>
                <a:cubicBezTo>
                  <a:pt x="13537962" y="12043259"/>
                  <a:pt x="13070144" y="12265617"/>
                  <a:pt x="11764125" y="12259376"/>
                </a:cubicBezTo>
                <a:lnTo>
                  <a:pt x="0" y="12240000"/>
                </a:lnTo>
                <a:lnTo>
                  <a:pt x="0" y="0"/>
                </a:lnTo>
                <a:close/>
              </a:path>
            </a:pathLst>
          </a:custGeom>
          <a:noFill/>
          <a:ln w="76200"/>
        </p:spPr>
        <p:style>
          <a:lnRef idx="2">
            <a:schemeClr val="accent3"/>
          </a:lnRef>
          <a:fillRef idx="1">
            <a:schemeClr val="lt1"/>
          </a:fillRef>
          <a:effectRef idx="0">
            <a:schemeClr val="accent3"/>
          </a:effectRef>
          <a:fontRef idx="minor">
            <a:schemeClr val="dk1"/>
          </a:fontRef>
        </p:style>
        <p:txBody>
          <a:bodyPr anchor="ctr"/>
          <a:lstStyle/>
          <a:p>
            <a:pPr algn="ctr">
              <a:defRPr/>
            </a:pPr>
            <a:endParaRPr lang="es-CO">
              <a:latin typeface="Arial" charset="0"/>
              <a:ea typeface="Arial" charset="0"/>
              <a:cs typeface="Arial" charset="0"/>
            </a:endParaRPr>
          </a:p>
        </p:txBody>
      </p:sp>
      <p:sp>
        <p:nvSpPr>
          <p:cNvPr id="118" name="15 Marcador de texto"/>
          <p:cNvSpPr txBox="1">
            <a:spLocks/>
          </p:cNvSpPr>
          <p:nvPr/>
        </p:nvSpPr>
        <p:spPr>
          <a:xfrm>
            <a:off x="1296439" y="6906370"/>
            <a:ext cx="13411200" cy="990600"/>
          </a:xfrm>
          <a:prstGeom prst="rect">
            <a:avLst/>
          </a:prstGeom>
        </p:spPr>
        <p:txBody>
          <a:bodyPr/>
          <a:lstStyle>
            <a:lvl1pPr marL="1333500" marR="0" indent="-1333500" algn="l" defTabSz="3557588" rtl="0" eaLnBrk="1" fontAlgn="base" latinLnBrk="0" hangingPunct="1">
              <a:lnSpc>
                <a:spcPct val="100000"/>
              </a:lnSpc>
              <a:spcBef>
                <a:spcPct val="20000"/>
              </a:spcBef>
              <a:spcAft>
                <a:spcPct val="0"/>
              </a:spcAft>
              <a:buClrTx/>
              <a:buSzTx/>
              <a:buFont typeface="Arial" charset="0"/>
              <a:buNone/>
              <a:tabLst/>
              <a:defRPr lang="es-CO" sz="4800" b="1" kern="1200" baseline="0" smtClean="0">
                <a:solidFill>
                  <a:schemeClr val="tx1"/>
                </a:solidFill>
                <a:latin typeface="+mn-lt"/>
                <a:ea typeface="+mn-ea"/>
                <a:cs typeface="+mn-cs"/>
              </a:defRPr>
            </a:lvl1pPr>
            <a:lvl2pPr marL="2890838" indent="-1111250" algn="l" defTabSz="3557588" rtl="0" eaLnBrk="0" fontAlgn="base" hangingPunct="0">
              <a:spcBef>
                <a:spcPct val="20000"/>
              </a:spcBef>
              <a:spcAft>
                <a:spcPct val="0"/>
              </a:spcAft>
              <a:buFont typeface="Arial" charset="0"/>
              <a:buChar char="–"/>
              <a:defRPr sz="8800" kern="1200">
                <a:solidFill>
                  <a:schemeClr val="tx1"/>
                </a:solidFill>
                <a:latin typeface="+mn-lt"/>
                <a:ea typeface="+mn-ea"/>
                <a:cs typeface="+mn-cs"/>
              </a:defRPr>
            </a:lvl2pPr>
            <a:lvl3pPr marL="4446588" indent="-889000" algn="l" defTabSz="3557588" rtl="0" eaLnBrk="0" fontAlgn="base" hangingPunct="0">
              <a:spcBef>
                <a:spcPct val="20000"/>
              </a:spcBef>
              <a:spcAft>
                <a:spcPct val="0"/>
              </a:spcAft>
              <a:buFont typeface="Arial" charset="0"/>
              <a:buChar char="•"/>
              <a:defRPr sz="8000" kern="1200">
                <a:solidFill>
                  <a:schemeClr val="tx1"/>
                </a:solidFill>
                <a:latin typeface="+mn-lt"/>
                <a:ea typeface="+mn-ea"/>
                <a:cs typeface="+mn-cs"/>
              </a:defRPr>
            </a:lvl3pPr>
            <a:lvl4pPr marL="6226175"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4pPr>
            <a:lvl5pPr marL="8005763"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r>
              <a:rPr lang="es-ES" dirty="0">
                <a:solidFill>
                  <a:schemeClr val="accent3">
                    <a:lumMod val="50000"/>
                  </a:schemeClr>
                </a:solidFill>
                <a:latin typeface="Arial" charset="0"/>
                <a:ea typeface="Arial" charset="0"/>
                <a:cs typeface="Arial" charset="0"/>
              </a:rPr>
              <a:t>Introducción</a:t>
            </a:r>
          </a:p>
          <a:p>
            <a:endParaRPr lang="es-ES" dirty="0">
              <a:solidFill>
                <a:schemeClr val="accent3">
                  <a:lumMod val="50000"/>
                </a:schemeClr>
              </a:solidFill>
              <a:latin typeface="Arial" charset="0"/>
              <a:ea typeface="Arial" charset="0"/>
              <a:cs typeface="Arial" charset="0"/>
            </a:endParaRPr>
          </a:p>
        </p:txBody>
      </p:sp>
      <p:sp>
        <p:nvSpPr>
          <p:cNvPr id="122" name="15 Marcador de texto"/>
          <p:cNvSpPr txBox="1">
            <a:spLocks/>
          </p:cNvSpPr>
          <p:nvPr/>
        </p:nvSpPr>
        <p:spPr>
          <a:xfrm>
            <a:off x="9062906" y="20024743"/>
            <a:ext cx="14922571" cy="990600"/>
          </a:xfrm>
          <a:prstGeom prst="rect">
            <a:avLst/>
          </a:prstGeom>
        </p:spPr>
        <p:txBody>
          <a:bodyPr/>
          <a:lstStyle>
            <a:lvl1pPr marL="1333500" marR="0" indent="-1333500" algn="l" defTabSz="3557588" rtl="0" eaLnBrk="1" fontAlgn="base" latinLnBrk="0" hangingPunct="1">
              <a:lnSpc>
                <a:spcPct val="100000"/>
              </a:lnSpc>
              <a:spcBef>
                <a:spcPct val="20000"/>
              </a:spcBef>
              <a:spcAft>
                <a:spcPct val="0"/>
              </a:spcAft>
              <a:buClrTx/>
              <a:buSzTx/>
              <a:buFont typeface="Arial" charset="0"/>
              <a:buNone/>
              <a:tabLst/>
              <a:defRPr lang="es-CO" sz="4800" b="1" kern="1200" baseline="0" smtClean="0">
                <a:solidFill>
                  <a:schemeClr val="tx1"/>
                </a:solidFill>
                <a:latin typeface="+mn-lt"/>
                <a:ea typeface="+mn-ea"/>
                <a:cs typeface="+mn-cs"/>
              </a:defRPr>
            </a:lvl1pPr>
            <a:lvl2pPr marL="2890838" indent="-1111250" algn="l" defTabSz="3557588" rtl="0" eaLnBrk="0" fontAlgn="base" hangingPunct="0">
              <a:spcBef>
                <a:spcPct val="20000"/>
              </a:spcBef>
              <a:spcAft>
                <a:spcPct val="0"/>
              </a:spcAft>
              <a:buFont typeface="Arial" charset="0"/>
              <a:buChar char="–"/>
              <a:defRPr sz="8800" kern="1200">
                <a:solidFill>
                  <a:schemeClr val="tx1"/>
                </a:solidFill>
                <a:latin typeface="+mn-lt"/>
                <a:ea typeface="+mn-ea"/>
                <a:cs typeface="+mn-cs"/>
              </a:defRPr>
            </a:lvl2pPr>
            <a:lvl3pPr marL="4446588" indent="-889000" algn="l" defTabSz="3557588" rtl="0" eaLnBrk="0" fontAlgn="base" hangingPunct="0">
              <a:spcBef>
                <a:spcPct val="20000"/>
              </a:spcBef>
              <a:spcAft>
                <a:spcPct val="0"/>
              </a:spcAft>
              <a:buFont typeface="Arial" charset="0"/>
              <a:buChar char="•"/>
              <a:defRPr sz="8000" kern="1200">
                <a:solidFill>
                  <a:schemeClr val="tx1"/>
                </a:solidFill>
                <a:latin typeface="+mn-lt"/>
                <a:ea typeface="+mn-ea"/>
                <a:cs typeface="+mn-cs"/>
              </a:defRPr>
            </a:lvl3pPr>
            <a:lvl4pPr marL="6226175"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4pPr>
            <a:lvl5pPr marL="8005763"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r>
              <a:rPr lang="es-ES" dirty="0">
                <a:solidFill>
                  <a:schemeClr val="accent1">
                    <a:lumMod val="50000"/>
                  </a:schemeClr>
                </a:solidFill>
                <a:latin typeface="Arial" charset="0"/>
                <a:ea typeface="Arial" charset="0"/>
                <a:cs typeface="Arial" charset="0"/>
              </a:rPr>
              <a:t>Resultados Arquitectura desarrollo y Solución</a:t>
            </a:r>
          </a:p>
        </p:txBody>
      </p:sp>
      <p:sp>
        <p:nvSpPr>
          <p:cNvPr id="131" name="33 Marcador de pie de página"/>
          <p:cNvSpPr txBox="1">
            <a:spLocks/>
          </p:cNvSpPr>
          <p:nvPr/>
        </p:nvSpPr>
        <p:spPr>
          <a:xfrm>
            <a:off x="5532437" y="41361519"/>
            <a:ext cx="23556030" cy="903993"/>
          </a:xfrm>
          <a:prstGeom prst="rect">
            <a:avLst/>
          </a:prstGeom>
        </p:spPr>
        <p:txBody>
          <a:bodyPr/>
          <a:lstStyle>
            <a:defPPr>
              <a:defRPr lang="es-CO"/>
            </a:defPPr>
            <a:lvl1pPr algn="l" defTabSz="3557588" rtl="0" fontAlgn="base">
              <a:spcBef>
                <a:spcPct val="0"/>
              </a:spcBef>
              <a:spcAft>
                <a:spcPct val="0"/>
              </a:spcAft>
              <a:defRPr sz="7000" kern="1200">
                <a:solidFill>
                  <a:schemeClr val="tx1"/>
                </a:solidFill>
                <a:latin typeface="Arial" charset="0"/>
                <a:ea typeface="+mn-ea"/>
                <a:cs typeface="Arial" charset="0"/>
              </a:defRPr>
            </a:lvl1pPr>
            <a:lvl2pPr marL="1778000" indent="-1320800" algn="l" defTabSz="3557588" rtl="0" fontAlgn="base">
              <a:spcBef>
                <a:spcPct val="0"/>
              </a:spcBef>
              <a:spcAft>
                <a:spcPct val="0"/>
              </a:spcAft>
              <a:defRPr sz="7000" kern="1200">
                <a:solidFill>
                  <a:schemeClr val="tx1"/>
                </a:solidFill>
                <a:latin typeface="Arial" charset="0"/>
                <a:ea typeface="+mn-ea"/>
                <a:cs typeface="Arial" charset="0"/>
              </a:defRPr>
            </a:lvl2pPr>
            <a:lvl3pPr marL="3557588" indent="-2643188" algn="l" defTabSz="3557588" rtl="0" fontAlgn="base">
              <a:spcBef>
                <a:spcPct val="0"/>
              </a:spcBef>
              <a:spcAft>
                <a:spcPct val="0"/>
              </a:spcAft>
              <a:defRPr sz="7000" kern="1200">
                <a:solidFill>
                  <a:schemeClr val="tx1"/>
                </a:solidFill>
                <a:latin typeface="Arial" charset="0"/>
                <a:ea typeface="+mn-ea"/>
                <a:cs typeface="Arial" charset="0"/>
              </a:defRPr>
            </a:lvl3pPr>
            <a:lvl4pPr marL="5337175" indent="-3965575" algn="l" defTabSz="3557588" rtl="0" fontAlgn="base">
              <a:spcBef>
                <a:spcPct val="0"/>
              </a:spcBef>
              <a:spcAft>
                <a:spcPct val="0"/>
              </a:spcAft>
              <a:defRPr sz="7000" kern="1200">
                <a:solidFill>
                  <a:schemeClr val="tx1"/>
                </a:solidFill>
                <a:latin typeface="Arial" charset="0"/>
                <a:ea typeface="+mn-ea"/>
                <a:cs typeface="Arial" charset="0"/>
              </a:defRPr>
            </a:lvl4pPr>
            <a:lvl5pPr marL="7115175" indent="-5286375" algn="l" defTabSz="3557588" rtl="0" fontAlgn="base">
              <a:spcBef>
                <a:spcPct val="0"/>
              </a:spcBef>
              <a:spcAft>
                <a:spcPct val="0"/>
              </a:spcAft>
              <a:defRPr sz="7000" kern="1200">
                <a:solidFill>
                  <a:schemeClr val="tx1"/>
                </a:solidFill>
                <a:latin typeface="Arial" charset="0"/>
                <a:ea typeface="+mn-ea"/>
                <a:cs typeface="Arial" charset="0"/>
              </a:defRPr>
            </a:lvl5pPr>
            <a:lvl6pPr marL="2286000" algn="l" defTabSz="914400" rtl="0" eaLnBrk="1" latinLnBrk="0" hangingPunct="1">
              <a:defRPr sz="7000" kern="1200">
                <a:solidFill>
                  <a:schemeClr val="tx1"/>
                </a:solidFill>
                <a:latin typeface="Arial" charset="0"/>
                <a:ea typeface="+mn-ea"/>
                <a:cs typeface="Arial" charset="0"/>
              </a:defRPr>
            </a:lvl6pPr>
            <a:lvl7pPr marL="2743200" algn="l" defTabSz="914400" rtl="0" eaLnBrk="1" latinLnBrk="0" hangingPunct="1">
              <a:defRPr sz="7000" kern="1200">
                <a:solidFill>
                  <a:schemeClr val="tx1"/>
                </a:solidFill>
                <a:latin typeface="Arial" charset="0"/>
                <a:ea typeface="+mn-ea"/>
                <a:cs typeface="Arial" charset="0"/>
              </a:defRPr>
            </a:lvl7pPr>
            <a:lvl8pPr marL="3200400" algn="l" defTabSz="914400" rtl="0" eaLnBrk="1" latinLnBrk="0" hangingPunct="1">
              <a:defRPr sz="7000" kern="1200">
                <a:solidFill>
                  <a:schemeClr val="tx1"/>
                </a:solidFill>
                <a:latin typeface="Arial" charset="0"/>
                <a:ea typeface="+mn-ea"/>
                <a:cs typeface="Arial" charset="0"/>
              </a:defRPr>
            </a:lvl8pPr>
            <a:lvl9pPr marL="3657600" algn="l" defTabSz="914400" rtl="0" eaLnBrk="1" latinLnBrk="0" hangingPunct="1">
              <a:defRPr sz="7000" kern="1200">
                <a:solidFill>
                  <a:schemeClr val="tx1"/>
                </a:solidFill>
                <a:latin typeface="Arial" charset="0"/>
                <a:ea typeface="+mn-ea"/>
                <a:cs typeface="Arial" charset="0"/>
              </a:defRPr>
            </a:lvl9pPr>
          </a:lstStyle>
          <a:p>
            <a:r>
              <a:rPr lang="es-CO" sz="2800" dirty="0">
                <a:solidFill>
                  <a:schemeClr val="tx1">
                    <a:lumMod val="50000"/>
                    <a:lumOff val="50000"/>
                  </a:schemeClr>
                </a:solidFill>
                <a:ea typeface="Arial" charset="0"/>
              </a:rPr>
              <a:t>Autor 1 </a:t>
            </a:r>
            <a:r>
              <a:rPr lang="es-ES" sz="2800" dirty="0">
                <a:solidFill>
                  <a:schemeClr val="tx1">
                    <a:lumMod val="50000"/>
                    <a:lumOff val="50000"/>
                  </a:schemeClr>
                </a:solidFill>
                <a:ea typeface="Arial" charset="0"/>
                <a:hlinkClick r:id="rId5"/>
              </a:rPr>
              <a:t>alduqued@poligran.edu.co</a:t>
            </a:r>
            <a:r>
              <a:rPr lang="es-CO" sz="2800" dirty="0">
                <a:solidFill>
                  <a:schemeClr val="tx1">
                    <a:lumMod val="50000"/>
                    <a:lumOff val="50000"/>
                  </a:schemeClr>
                </a:solidFill>
                <a:ea typeface="Arial" charset="0"/>
              </a:rPr>
              <a:t> Autor2 </a:t>
            </a:r>
            <a:r>
              <a:rPr lang="es-ES" sz="2800" dirty="0">
                <a:solidFill>
                  <a:schemeClr val="tx1">
                    <a:lumMod val="50000"/>
                    <a:lumOff val="50000"/>
                  </a:schemeClr>
                </a:solidFill>
                <a:ea typeface="Arial" charset="0"/>
                <a:hlinkClick r:id="rId6"/>
              </a:rPr>
              <a:t>edarevalo1@poligran.edu.co</a:t>
            </a:r>
            <a:r>
              <a:rPr lang="es-CO" sz="2800" dirty="0">
                <a:solidFill>
                  <a:schemeClr val="tx1">
                    <a:lumMod val="50000"/>
                    <a:lumOff val="50000"/>
                  </a:schemeClr>
                </a:solidFill>
                <a:ea typeface="Arial" charset="0"/>
              </a:rPr>
              <a:t> Autor 3 </a:t>
            </a:r>
            <a:r>
              <a:rPr lang="es-ES" sz="2800" dirty="0">
                <a:solidFill>
                  <a:schemeClr val="tx1">
                    <a:lumMod val="50000"/>
                    <a:lumOff val="50000"/>
                  </a:schemeClr>
                </a:solidFill>
                <a:ea typeface="Arial" charset="0"/>
                <a:hlinkClick r:id="rId7"/>
              </a:rPr>
              <a:t>jcramirez11@poligran.edu.co</a:t>
            </a:r>
            <a:r>
              <a:rPr lang="es-ES" sz="2800" dirty="0">
                <a:solidFill>
                  <a:schemeClr val="tx1">
                    <a:lumMod val="50000"/>
                    <a:lumOff val="50000"/>
                  </a:schemeClr>
                </a:solidFill>
                <a:ea typeface="Arial" charset="0"/>
              </a:rPr>
              <a:t> </a:t>
            </a:r>
            <a:r>
              <a:rPr lang="es-CO" sz="2800" dirty="0">
                <a:solidFill>
                  <a:schemeClr val="tx1">
                    <a:lumMod val="50000"/>
                    <a:lumOff val="50000"/>
                  </a:schemeClr>
                </a:solidFill>
                <a:ea typeface="Arial" charset="0"/>
              </a:rPr>
              <a:t>Autor 4 </a:t>
            </a:r>
            <a:r>
              <a:rPr lang="es-ES" sz="2800" dirty="0">
                <a:solidFill>
                  <a:schemeClr val="tx1">
                    <a:lumMod val="50000"/>
                    <a:lumOff val="50000"/>
                  </a:schemeClr>
                </a:solidFill>
                <a:ea typeface="Arial" charset="0"/>
                <a:hlinkClick r:id="rId6"/>
              </a:rPr>
              <a:t>mfavendano@poligran.edu.co</a:t>
            </a:r>
            <a:r>
              <a:rPr lang="es-CO" sz="2800" dirty="0">
                <a:solidFill>
                  <a:schemeClr val="tx1">
                    <a:lumMod val="50000"/>
                    <a:lumOff val="50000"/>
                  </a:schemeClr>
                </a:solidFill>
                <a:ea typeface="Arial" charset="0"/>
              </a:rPr>
              <a:t> Autor 1 </a:t>
            </a:r>
            <a:r>
              <a:rPr lang="es-ES" sz="2800" dirty="0">
                <a:solidFill>
                  <a:schemeClr val="tx1">
                    <a:lumMod val="50000"/>
                    <a:lumOff val="50000"/>
                  </a:schemeClr>
                </a:solidFill>
                <a:ea typeface="Arial" charset="0"/>
                <a:hlinkClick r:id="rId8"/>
              </a:rPr>
              <a:t>mdramirez2@poligran.edu.co</a:t>
            </a:r>
            <a:r>
              <a:rPr lang="es-ES" sz="2800" dirty="0">
                <a:solidFill>
                  <a:schemeClr val="tx1">
                    <a:lumMod val="50000"/>
                    <a:lumOff val="50000"/>
                  </a:schemeClr>
                </a:solidFill>
                <a:ea typeface="Arial" charset="0"/>
              </a:rPr>
              <a:t> ,</a:t>
            </a:r>
            <a:r>
              <a:rPr lang="es-CO" sz="2800" dirty="0">
                <a:solidFill>
                  <a:schemeClr val="tx1">
                    <a:lumMod val="50000"/>
                    <a:lumOff val="50000"/>
                  </a:schemeClr>
                </a:solidFill>
                <a:ea typeface="Arial" charset="0"/>
              </a:rPr>
              <a:t> URL repositorio: </a:t>
            </a:r>
            <a:r>
              <a:rPr lang="es-CO" sz="2800" dirty="0">
                <a:solidFill>
                  <a:schemeClr val="tx1">
                    <a:lumMod val="50000"/>
                    <a:lumOff val="50000"/>
                  </a:schemeClr>
                </a:solidFill>
                <a:ea typeface="Arial" charset="0"/>
                <a:hlinkClick r:id="rId9"/>
              </a:rPr>
              <a:t>https://github.com/edarevalo01/PoliBooking.git</a:t>
            </a:r>
            <a:r>
              <a:rPr lang="es-CO" sz="2800" dirty="0">
                <a:solidFill>
                  <a:schemeClr val="tx1">
                    <a:lumMod val="50000"/>
                    <a:lumOff val="50000"/>
                  </a:schemeClr>
                </a:solidFill>
                <a:ea typeface="Arial" charset="0"/>
              </a:rPr>
              <a:t> </a:t>
            </a:r>
            <a:endParaRPr lang="es-ES" sz="2800" dirty="0">
              <a:solidFill>
                <a:schemeClr val="tx1">
                  <a:lumMod val="50000"/>
                  <a:lumOff val="50000"/>
                </a:schemeClr>
              </a:solidFill>
              <a:ea typeface="Arial" charset="0"/>
            </a:endParaRPr>
          </a:p>
        </p:txBody>
      </p:sp>
      <p:sp>
        <p:nvSpPr>
          <p:cNvPr id="132" name="20 Marcador de contenido"/>
          <p:cNvSpPr txBox="1">
            <a:spLocks/>
          </p:cNvSpPr>
          <p:nvPr/>
        </p:nvSpPr>
        <p:spPr>
          <a:xfrm>
            <a:off x="1798637" y="7387265"/>
            <a:ext cx="13245000" cy="5380861"/>
          </a:xfrm>
          <a:prstGeom prst="snip1Rect">
            <a:avLst>
              <a:gd name="adj" fmla="val 25616"/>
            </a:avLst>
          </a:prstGeom>
        </p:spPr>
        <p:txBody>
          <a:bodyPr/>
          <a:lstStyle>
            <a:lvl1pPr marL="463550" indent="-463550" algn="just" defTabSz="3557588" rtl="0" eaLnBrk="0" fontAlgn="base" hangingPunct="0">
              <a:lnSpc>
                <a:spcPct val="100000"/>
              </a:lnSpc>
              <a:spcBef>
                <a:spcPts val="0"/>
              </a:spcBef>
              <a:spcAft>
                <a:spcPct val="0"/>
              </a:spcAft>
              <a:buFont typeface="Arial" charset="0"/>
              <a:buChar char="•"/>
              <a:defRPr sz="5400" kern="1200">
                <a:solidFill>
                  <a:schemeClr val="tx1"/>
                </a:solidFill>
                <a:latin typeface="+mn-lt"/>
                <a:ea typeface="+mn-ea"/>
                <a:cs typeface="+mn-cs"/>
              </a:defRPr>
            </a:lvl1pPr>
            <a:lvl2pPr marL="463550" indent="-463550" algn="just" defTabSz="3557588" rtl="0" eaLnBrk="0" fontAlgn="base" hangingPunct="0">
              <a:lnSpc>
                <a:spcPct val="100000"/>
              </a:lnSpc>
              <a:spcBef>
                <a:spcPts val="0"/>
              </a:spcBef>
              <a:spcAft>
                <a:spcPct val="0"/>
              </a:spcAft>
              <a:buFont typeface="Arial" charset="0"/>
              <a:buChar char="–"/>
              <a:defRPr sz="4800" kern="1200">
                <a:solidFill>
                  <a:schemeClr val="tx1"/>
                </a:solidFill>
                <a:latin typeface="+mn-lt"/>
                <a:ea typeface="+mn-ea"/>
                <a:cs typeface="+mn-cs"/>
              </a:defRPr>
            </a:lvl2pPr>
            <a:lvl3pPr marL="463550" indent="-463550" algn="just" defTabSz="3557588" rtl="0" eaLnBrk="0" fontAlgn="base" hangingPunct="0">
              <a:lnSpc>
                <a:spcPct val="100000"/>
              </a:lnSpc>
              <a:spcBef>
                <a:spcPts val="0"/>
              </a:spcBef>
              <a:spcAft>
                <a:spcPct val="0"/>
              </a:spcAft>
              <a:buFont typeface="Arial" charset="0"/>
              <a:buChar char="•"/>
              <a:defRPr sz="4400" kern="1200">
                <a:solidFill>
                  <a:schemeClr val="tx1"/>
                </a:solidFill>
                <a:latin typeface="+mn-lt"/>
                <a:ea typeface="+mn-ea"/>
                <a:cs typeface="+mn-cs"/>
              </a:defRPr>
            </a:lvl3pPr>
            <a:lvl4pPr marL="463550" indent="-463550" algn="just" defTabSz="3557588" rtl="0" eaLnBrk="0" fontAlgn="base" hangingPunct="0">
              <a:lnSpc>
                <a:spcPct val="100000"/>
              </a:lnSpc>
              <a:spcBef>
                <a:spcPts val="0"/>
              </a:spcBef>
              <a:spcAft>
                <a:spcPct val="0"/>
              </a:spcAft>
              <a:buFont typeface="Arial" charset="0"/>
              <a:buChar char="–"/>
              <a:defRPr sz="3600" kern="1200">
                <a:solidFill>
                  <a:schemeClr val="tx1"/>
                </a:solidFill>
                <a:latin typeface="+mn-lt"/>
                <a:ea typeface="+mn-ea"/>
                <a:cs typeface="+mn-cs"/>
              </a:defRPr>
            </a:lvl4pPr>
            <a:lvl5pPr marL="463550" indent="-463550" algn="just" defTabSz="3557588" rtl="0" eaLnBrk="0" fontAlgn="base" hangingPunct="0">
              <a:lnSpc>
                <a:spcPct val="100000"/>
              </a:lnSpc>
              <a:spcBef>
                <a:spcPts val="0"/>
              </a:spcBef>
              <a:spcAft>
                <a:spcPct val="0"/>
              </a:spcAft>
              <a:buFont typeface="Arial" charset="0"/>
              <a:buChar char="»"/>
              <a:defRPr sz="3600" kern="120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lvl="0" indent="0">
              <a:buNone/>
            </a:pPr>
            <a:endParaRPr lang="es-ES" sz="4000" dirty="0">
              <a:solidFill>
                <a:prstClr val="black"/>
              </a:solidFill>
              <a:latin typeface="Arial" charset="0"/>
              <a:ea typeface="Arial" charset="0"/>
              <a:cs typeface="Arial" charset="0"/>
            </a:endParaRPr>
          </a:p>
        </p:txBody>
      </p:sp>
      <p:sp>
        <p:nvSpPr>
          <p:cNvPr id="137" name="20 Marcador de contenido"/>
          <p:cNvSpPr txBox="1">
            <a:spLocks/>
          </p:cNvSpPr>
          <p:nvPr/>
        </p:nvSpPr>
        <p:spPr>
          <a:xfrm>
            <a:off x="10725413" y="14099502"/>
            <a:ext cx="9000000" cy="5400000"/>
          </a:xfrm>
          <a:custGeom>
            <a:avLst/>
            <a:gdLst>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10744200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22226 w 12976226"/>
              <a:gd name="connsiteY0" fmla="*/ 0 h 11059130"/>
              <a:gd name="connsiteX1" fmla="*/ 10223992 w 12976226"/>
              <a:gd name="connsiteY1" fmla="*/ 0 h 11059130"/>
              <a:gd name="connsiteX2" fmla="*/ 12976226 w 12976226"/>
              <a:gd name="connsiteY2" fmla="*/ 2752234 h 11059130"/>
              <a:gd name="connsiteX3" fmla="*/ 12976226 w 12976226"/>
              <a:gd name="connsiteY3" fmla="*/ 10744200 h 11059130"/>
              <a:gd name="connsiteX4" fmla="*/ 1736016 w 12976226"/>
              <a:gd name="connsiteY4" fmla="*/ 10727611 h 11059130"/>
              <a:gd name="connsiteX5" fmla="*/ 22226 w 12976226"/>
              <a:gd name="connsiteY5" fmla="*/ 9451343 h 11059130"/>
              <a:gd name="connsiteX6" fmla="*/ 22226 w 12976226"/>
              <a:gd name="connsiteY6" fmla="*/ 0 h 11059130"/>
              <a:gd name="connsiteX0" fmla="*/ 65381 w 13019381"/>
              <a:gd name="connsiteY0" fmla="*/ 0 h 10744200"/>
              <a:gd name="connsiteX1" fmla="*/ 10267147 w 13019381"/>
              <a:gd name="connsiteY1" fmla="*/ 0 h 10744200"/>
              <a:gd name="connsiteX2" fmla="*/ 13019381 w 13019381"/>
              <a:gd name="connsiteY2" fmla="*/ 2752234 h 10744200"/>
              <a:gd name="connsiteX3" fmla="*/ 13019381 w 13019381"/>
              <a:gd name="connsiteY3" fmla="*/ 10744200 h 10744200"/>
              <a:gd name="connsiteX4" fmla="*/ 1779171 w 13019381"/>
              <a:gd name="connsiteY4" fmla="*/ 10727611 h 10744200"/>
              <a:gd name="connsiteX5" fmla="*/ 65381 w 13019381"/>
              <a:gd name="connsiteY5" fmla="*/ 9451343 h 10744200"/>
              <a:gd name="connsiteX6" fmla="*/ 65381 w 13019381"/>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80739 w 13034739"/>
              <a:gd name="connsiteY0" fmla="*/ 0 h 10744200"/>
              <a:gd name="connsiteX1" fmla="*/ 10282505 w 13034739"/>
              <a:gd name="connsiteY1" fmla="*/ 0 h 10744200"/>
              <a:gd name="connsiteX2" fmla="*/ 13034739 w 13034739"/>
              <a:gd name="connsiteY2" fmla="*/ 2752234 h 10744200"/>
              <a:gd name="connsiteX3" fmla="*/ 13034739 w 13034739"/>
              <a:gd name="connsiteY3" fmla="*/ 10744200 h 10744200"/>
              <a:gd name="connsiteX4" fmla="*/ 1794529 w 13034739"/>
              <a:gd name="connsiteY4" fmla="*/ 10727611 h 10744200"/>
              <a:gd name="connsiteX5" fmla="*/ 32183 w 13034739"/>
              <a:gd name="connsiteY5" fmla="*/ 8214696 h 10744200"/>
              <a:gd name="connsiteX6" fmla="*/ 80739 w 13034739"/>
              <a:gd name="connsiteY6" fmla="*/ 0 h 10744200"/>
              <a:gd name="connsiteX0" fmla="*/ 48556 w 13002556"/>
              <a:gd name="connsiteY0" fmla="*/ 0 h 10744200"/>
              <a:gd name="connsiteX1" fmla="*/ 10250322 w 13002556"/>
              <a:gd name="connsiteY1" fmla="*/ 0 h 10744200"/>
              <a:gd name="connsiteX2" fmla="*/ 13002556 w 13002556"/>
              <a:gd name="connsiteY2" fmla="*/ 2752234 h 10744200"/>
              <a:gd name="connsiteX3" fmla="*/ 13002556 w 13002556"/>
              <a:gd name="connsiteY3" fmla="*/ 10744200 h 10744200"/>
              <a:gd name="connsiteX4" fmla="*/ 1762346 w 13002556"/>
              <a:gd name="connsiteY4" fmla="*/ 10727611 h 10744200"/>
              <a:gd name="connsiteX5" fmla="*/ 0 w 13002556"/>
              <a:gd name="connsiteY5" fmla="*/ 8214696 h 10744200"/>
              <a:gd name="connsiteX6" fmla="*/ 48556 w 13002556"/>
              <a:gd name="connsiteY6" fmla="*/ 0 h 10744200"/>
              <a:gd name="connsiteX0" fmla="*/ 48884 w 13002884"/>
              <a:gd name="connsiteY0" fmla="*/ 0 h 10744200"/>
              <a:gd name="connsiteX1" fmla="*/ 10250650 w 13002884"/>
              <a:gd name="connsiteY1" fmla="*/ 0 h 10744200"/>
              <a:gd name="connsiteX2" fmla="*/ 13002884 w 13002884"/>
              <a:gd name="connsiteY2" fmla="*/ 2752234 h 10744200"/>
              <a:gd name="connsiteX3" fmla="*/ 13002884 w 13002884"/>
              <a:gd name="connsiteY3" fmla="*/ 10744200 h 10744200"/>
              <a:gd name="connsiteX4" fmla="*/ 1762674 w 13002884"/>
              <a:gd name="connsiteY4" fmla="*/ 10727611 h 10744200"/>
              <a:gd name="connsiteX5" fmla="*/ 328 w 13002884"/>
              <a:gd name="connsiteY5" fmla="*/ 8214696 h 10744200"/>
              <a:gd name="connsiteX6" fmla="*/ 48884 w 13002884"/>
              <a:gd name="connsiteY6" fmla="*/ 0 h 1074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02884" h="10744200">
                <a:moveTo>
                  <a:pt x="48884" y="0"/>
                </a:moveTo>
                <a:lnTo>
                  <a:pt x="10250650" y="0"/>
                </a:lnTo>
                <a:cubicBezTo>
                  <a:pt x="11853861" y="41111"/>
                  <a:pt x="12999873" y="1072823"/>
                  <a:pt x="13002884" y="2752234"/>
                </a:cubicBezTo>
                <a:lnTo>
                  <a:pt x="13002884" y="10744200"/>
                </a:lnTo>
                <a:lnTo>
                  <a:pt x="1762674" y="10727611"/>
                </a:lnTo>
                <a:cubicBezTo>
                  <a:pt x="268859" y="10751878"/>
                  <a:pt x="-11073" y="10157822"/>
                  <a:pt x="328" y="8214696"/>
                </a:cubicBezTo>
                <a:lnTo>
                  <a:pt x="48884" y="0"/>
                </a:lnTo>
                <a:close/>
              </a:path>
            </a:pathLst>
          </a:custGeom>
          <a:noFill/>
          <a:ln w="76200">
            <a:solidFill>
              <a:schemeClr val="accent2"/>
            </a:solidFill>
            <a:miter lim="800000"/>
            <a:headEnd/>
            <a:tailEnd/>
          </a:ln>
        </p:spPr>
        <p:txBody>
          <a:bodyPr>
            <a:noAutofit/>
          </a:bodyPr>
          <a:lstStyle>
            <a:lvl1pPr marL="463550" indent="-463550" algn="l" defTabSz="3557588" rtl="0" eaLnBrk="0" fontAlgn="base" hangingPunct="0">
              <a:lnSpc>
                <a:spcPct val="100000"/>
              </a:lnSpc>
              <a:spcBef>
                <a:spcPts val="0"/>
              </a:spcBef>
              <a:spcAft>
                <a:spcPct val="0"/>
              </a:spcAft>
              <a:buFont typeface="Arial" charset="0"/>
              <a:buChar char="•"/>
              <a:defRPr lang="es-ES" sz="5400" kern="1200" dirty="0" smtClean="0">
                <a:solidFill>
                  <a:schemeClr val="tx1"/>
                </a:solidFill>
                <a:latin typeface="+mn-lt"/>
                <a:ea typeface="+mn-ea"/>
                <a:cs typeface="+mn-cs"/>
              </a:defRPr>
            </a:lvl1pPr>
            <a:lvl2pPr marL="463550" indent="-463550" algn="l" defTabSz="3557588" rtl="0" eaLnBrk="0" fontAlgn="base" hangingPunct="0">
              <a:lnSpc>
                <a:spcPct val="100000"/>
              </a:lnSpc>
              <a:spcBef>
                <a:spcPts val="0"/>
              </a:spcBef>
              <a:spcAft>
                <a:spcPct val="0"/>
              </a:spcAft>
              <a:buFont typeface="Arial" charset="0"/>
              <a:buChar char="–"/>
              <a:defRPr lang="es-ES" sz="4800" kern="1200" dirty="0" smtClean="0">
                <a:solidFill>
                  <a:schemeClr val="tx1"/>
                </a:solidFill>
                <a:latin typeface="+mn-lt"/>
                <a:ea typeface="+mn-ea"/>
                <a:cs typeface="+mn-cs"/>
              </a:defRPr>
            </a:lvl2pPr>
            <a:lvl3pPr marL="463550" indent="-463550" algn="l" defTabSz="3557588" rtl="0" eaLnBrk="0" fontAlgn="base" hangingPunct="0">
              <a:lnSpc>
                <a:spcPct val="100000"/>
              </a:lnSpc>
              <a:spcBef>
                <a:spcPts val="0"/>
              </a:spcBef>
              <a:spcAft>
                <a:spcPct val="0"/>
              </a:spcAft>
              <a:buFont typeface="Arial" charset="0"/>
              <a:buChar char="•"/>
              <a:defRPr lang="es-ES" sz="4400" kern="1200" dirty="0" smtClean="0">
                <a:solidFill>
                  <a:schemeClr val="tx1"/>
                </a:solidFill>
                <a:latin typeface="+mn-lt"/>
                <a:ea typeface="+mn-ea"/>
                <a:cs typeface="+mn-cs"/>
              </a:defRPr>
            </a:lvl3pPr>
            <a:lvl4pPr marL="463550" indent="-463550" algn="l" defTabSz="3557588" rtl="0" eaLnBrk="0" fontAlgn="base" hangingPunct="0">
              <a:lnSpc>
                <a:spcPct val="100000"/>
              </a:lnSpc>
              <a:spcBef>
                <a:spcPts val="0"/>
              </a:spcBef>
              <a:spcAft>
                <a:spcPct val="0"/>
              </a:spcAft>
              <a:buFont typeface="Arial" charset="0"/>
              <a:buChar char="–"/>
              <a:defRPr lang="es-ES" sz="4000" kern="1200" dirty="0" smtClean="0">
                <a:solidFill>
                  <a:schemeClr val="tx1"/>
                </a:solidFill>
                <a:latin typeface="+mn-lt"/>
                <a:ea typeface="+mn-ea"/>
                <a:cs typeface="+mn-cs"/>
              </a:defRPr>
            </a:lvl4pPr>
            <a:lvl5pPr marL="463550" indent="-463550" algn="l" defTabSz="3557588" rtl="0" eaLnBrk="0" fontAlgn="base" hangingPunct="0">
              <a:lnSpc>
                <a:spcPct val="100000"/>
              </a:lnSpc>
              <a:spcBef>
                <a:spcPts val="0"/>
              </a:spcBef>
              <a:spcAft>
                <a:spcPct val="0"/>
              </a:spcAft>
              <a:buFont typeface="Arial" charset="0"/>
              <a:buChar char="»"/>
              <a:defRPr lang="es-CO" sz="3600" kern="1200" dirty="0" smtClean="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lgn="just">
              <a:buNone/>
            </a:pPr>
            <a:r>
              <a:rPr lang="es-CO" sz="3200" dirty="0">
                <a:latin typeface="Arial" charset="0"/>
                <a:ea typeface="Arial" charset="0"/>
                <a:cs typeface="Arial" charset="0"/>
              </a:rPr>
              <a:t>Con el fin de hacer que el proyecto sea viable se generó una idea de facilidad para los usuarios por medio de una páginas web puedan solicitar un servicio dentro de la universidad; para ello desarrollamos una aplicación fácil de entender y con ideas simples </a:t>
            </a:r>
            <a:r>
              <a:rPr lang="es-CO" sz="3200">
                <a:latin typeface="Arial" charset="0"/>
                <a:ea typeface="Arial" charset="0"/>
                <a:cs typeface="Arial" charset="0"/>
              </a:rPr>
              <a:t>pero contundentes. </a:t>
            </a:r>
            <a:endParaRPr lang="es-CO" sz="3200" dirty="0">
              <a:latin typeface="Arial" charset="0"/>
              <a:ea typeface="Arial" charset="0"/>
              <a:cs typeface="Arial" charset="0"/>
            </a:endParaRPr>
          </a:p>
        </p:txBody>
      </p:sp>
      <p:sp>
        <p:nvSpPr>
          <p:cNvPr id="18" name="17 Rectángulo"/>
          <p:cNvSpPr/>
          <p:nvPr/>
        </p:nvSpPr>
        <p:spPr>
          <a:xfrm>
            <a:off x="1311890" y="13243719"/>
            <a:ext cx="3815468" cy="830997"/>
          </a:xfrm>
          <a:prstGeom prst="rect">
            <a:avLst/>
          </a:prstGeom>
        </p:spPr>
        <p:txBody>
          <a:bodyPr wrap="none">
            <a:spAutoFit/>
          </a:bodyPr>
          <a:lstStyle/>
          <a:p>
            <a:r>
              <a:rPr lang="es-ES" sz="4800" b="1" dirty="0">
                <a:solidFill>
                  <a:schemeClr val="accent6">
                    <a:lumMod val="50000"/>
                  </a:schemeClr>
                </a:solidFill>
                <a:ea typeface="Arial" charset="0"/>
              </a:rPr>
              <a:t>Metodología</a:t>
            </a:r>
          </a:p>
        </p:txBody>
      </p:sp>
      <p:sp>
        <p:nvSpPr>
          <p:cNvPr id="20" name="19 Rectángulo"/>
          <p:cNvSpPr/>
          <p:nvPr/>
        </p:nvSpPr>
        <p:spPr>
          <a:xfrm>
            <a:off x="15680935" y="7036743"/>
            <a:ext cx="2994731" cy="830997"/>
          </a:xfrm>
          <a:prstGeom prst="rect">
            <a:avLst/>
          </a:prstGeom>
        </p:spPr>
        <p:txBody>
          <a:bodyPr wrap="none">
            <a:spAutoFit/>
          </a:bodyPr>
          <a:lstStyle/>
          <a:p>
            <a:r>
              <a:rPr lang="es-ES" sz="4800" b="1" dirty="0">
                <a:solidFill>
                  <a:schemeClr val="tx1">
                    <a:lumMod val="65000"/>
                    <a:lumOff val="35000"/>
                  </a:schemeClr>
                </a:solidFill>
                <a:ea typeface="Arial" charset="0"/>
              </a:rPr>
              <a:t>Objetivos</a:t>
            </a:r>
          </a:p>
        </p:txBody>
      </p:sp>
      <p:sp>
        <p:nvSpPr>
          <p:cNvPr id="140" name="13 Marcador de texto"/>
          <p:cNvSpPr txBox="1">
            <a:spLocks/>
          </p:cNvSpPr>
          <p:nvPr/>
        </p:nvSpPr>
        <p:spPr>
          <a:xfrm>
            <a:off x="10779675" y="13307553"/>
            <a:ext cx="6172200" cy="990600"/>
          </a:xfrm>
          <a:prstGeom prst="rect">
            <a:avLst/>
          </a:prstGeom>
        </p:spPr>
        <p:txBody>
          <a:bodyPr/>
          <a:lstStyle>
            <a:lvl1pPr marL="1333500" indent="-1333500" algn="l" defTabSz="3557588" rtl="0" eaLnBrk="0" fontAlgn="base" hangingPunct="0">
              <a:spcBef>
                <a:spcPct val="20000"/>
              </a:spcBef>
              <a:spcAft>
                <a:spcPct val="0"/>
              </a:spcAft>
              <a:buFont typeface="Arial" charset="0"/>
              <a:buChar char="•"/>
              <a:defRPr sz="9600" kern="1200">
                <a:solidFill>
                  <a:schemeClr val="tx1"/>
                </a:solidFill>
                <a:latin typeface="+mn-lt"/>
                <a:ea typeface="+mn-ea"/>
                <a:cs typeface="+mn-cs"/>
              </a:defRPr>
            </a:lvl1pPr>
            <a:lvl2pPr marL="2890838" indent="-1111250" algn="l" defTabSz="3557588" rtl="0" eaLnBrk="0" fontAlgn="base" hangingPunct="0">
              <a:spcBef>
                <a:spcPct val="20000"/>
              </a:spcBef>
              <a:spcAft>
                <a:spcPct val="0"/>
              </a:spcAft>
              <a:buFont typeface="Arial" charset="0"/>
              <a:buChar char="–"/>
              <a:defRPr sz="8800" kern="1200">
                <a:solidFill>
                  <a:schemeClr val="tx1"/>
                </a:solidFill>
                <a:latin typeface="+mn-lt"/>
                <a:ea typeface="+mn-ea"/>
                <a:cs typeface="+mn-cs"/>
              </a:defRPr>
            </a:lvl2pPr>
            <a:lvl3pPr marL="4446588" indent="-889000" algn="l" defTabSz="3557588" rtl="0" eaLnBrk="0" fontAlgn="base" hangingPunct="0">
              <a:spcBef>
                <a:spcPct val="20000"/>
              </a:spcBef>
              <a:spcAft>
                <a:spcPct val="0"/>
              </a:spcAft>
              <a:buFont typeface="Arial" charset="0"/>
              <a:buChar char="•"/>
              <a:defRPr sz="8000" kern="1200">
                <a:solidFill>
                  <a:schemeClr val="tx1"/>
                </a:solidFill>
                <a:latin typeface="+mn-lt"/>
                <a:ea typeface="+mn-ea"/>
                <a:cs typeface="+mn-cs"/>
              </a:defRPr>
            </a:lvl3pPr>
            <a:lvl4pPr marL="6226175"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4pPr>
            <a:lvl5pPr marL="8005763"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spcBef>
                <a:spcPct val="0"/>
              </a:spcBef>
              <a:buNone/>
            </a:pPr>
            <a:r>
              <a:rPr lang="es-ES" sz="4800" b="1" dirty="0">
                <a:solidFill>
                  <a:schemeClr val="accent2">
                    <a:lumMod val="50000"/>
                  </a:schemeClr>
                </a:solidFill>
                <a:latin typeface="Arial" charset="0"/>
                <a:ea typeface="Arial" charset="0"/>
                <a:cs typeface="Arial" charset="0"/>
              </a:rPr>
              <a:t>Estrategia</a:t>
            </a:r>
          </a:p>
        </p:txBody>
      </p:sp>
      <p:sp>
        <p:nvSpPr>
          <p:cNvPr id="263" name="Shape 568"/>
          <p:cNvSpPr/>
          <p:nvPr/>
        </p:nvSpPr>
        <p:spPr>
          <a:xfrm flipV="1">
            <a:off x="21170057" y="14323403"/>
            <a:ext cx="15889" cy="5234479"/>
          </a:xfrm>
          <a:prstGeom prst="line">
            <a:avLst/>
          </a:prstGeom>
          <a:ln w="28575">
            <a:tailEnd type="stealth"/>
          </a:ln>
        </p:spPr>
        <p:style>
          <a:lnRef idx="1">
            <a:schemeClr val="dk1"/>
          </a:lnRef>
          <a:fillRef idx="0">
            <a:schemeClr val="dk1"/>
          </a:fillRef>
          <a:effectRef idx="0">
            <a:schemeClr val="dk1"/>
          </a:effectRef>
          <a:fontRef idx="minor">
            <a:schemeClr val="tx1"/>
          </a:fontRef>
        </p:style>
        <p:txBody>
          <a:bodyPr lIns="0" tIns="0" rIns="0" bIns="0" anchor="ctr"/>
          <a:lstStyle/>
          <a:p>
            <a:pPr lvl="0">
              <a:defRPr sz="2400">
                <a:effectLst>
                  <a:outerShdw blurRad="25400" dist="23998" dir="2700000" rotWithShape="0">
                    <a:srgbClr val="000000">
                      <a:alpha val="31034"/>
                    </a:srgbClr>
                  </a:outerShdw>
                </a:effectLst>
              </a:defRPr>
            </a:pPr>
            <a:endParaRPr sz="2000">
              <a:latin typeface="Arial" charset="0"/>
              <a:ea typeface="Arial" charset="0"/>
              <a:cs typeface="Arial" charset="0"/>
            </a:endParaRPr>
          </a:p>
        </p:txBody>
      </p:sp>
      <p:sp>
        <p:nvSpPr>
          <p:cNvPr id="264" name="Shape 569"/>
          <p:cNvSpPr/>
          <p:nvPr/>
        </p:nvSpPr>
        <p:spPr>
          <a:xfrm>
            <a:off x="20868882" y="18882519"/>
            <a:ext cx="7876595" cy="0"/>
          </a:xfrm>
          <a:prstGeom prst="line">
            <a:avLst/>
          </a:prstGeom>
          <a:ln>
            <a:tailEnd type="stealth"/>
          </a:ln>
        </p:spPr>
        <p:style>
          <a:lnRef idx="1">
            <a:schemeClr val="accent1"/>
          </a:lnRef>
          <a:fillRef idx="3">
            <a:schemeClr val="accent1"/>
          </a:fillRef>
          <a:effectRef idx="2">
            <a:schemeClr val="accent1"/>
          </a:effectRef>
          <a:fontRef idx="minor">
            <a:schemeClr val="lt1"/>
          </a:fontRef>
        </p:style>
        <p:txBody>
          <a:bodyPr lIns="0" tIns="0" rIns="0" bIns="0" anchor="ctr"/>
          <a:lstStyle/>
          <a:p>
            <a:pPr lvl="0">
              <a:defRPr sz="2400">
                <a:effectLst>
                  <a:outerShdw blurRad="25400" dist="23998" dir="2700000" rotWithShape="0">
                    <a:srgbClr val="000000">
                      <a:alpha val="31034"/>
                    </a:srgbClr>
                  </a:outerShdw>
                </a:effectLst>
              </a:defRPr>
            </a:pPr>
            <a:endParaRPr sz="2000">
              <a:latin typeface="Arial" charset="0"/>
              <a:ea typeface="Arial" charset="0"/>
              <a:cs typeface="Arial" charset="0"/>
            </a:endParaRPr>
          </a:p>
        </p:txBody>
      </p:sp>
      <p:sp>
        <p:nvSpPr>
          <p:cNvPr id="252" name="13 Marcador de texto"/>
          <p:cNvSpPr txBox="1">
            <a:spLocks/>
          </p:cNvSpPr>
          <p:nvPr/>
        </p:nvSpPr>
        <p:spPr>
          <a:xfrm>
            <a:off x="20188562" y="13274424"/>
            <a:ext cx="9439347" cy="990600"/>
          </a:xfrm>
          <a:prstGeom prst="rect">
            <a:avLst/>
          </a:prstGeom>
        </p:spPr>
        <p:txBody>
          <a:bodyPr/>
          <a:lstStyle>
            <a:lvl1pPr marL="1333500" indent="-1333500" algn="l" defTabSz="3557588" rtl="0" eaLnBrk="0" fontAlgn="base" hangingPunct="0">
              <a:spcBef>
                <a:spcPct val="20000"/>
              </a:spcBef>
              <a:spcAft>
                <a:spcPct val="0"/>
              </a:spcAft>
              <a:buFont typeface="Arial" charset="0"/>
              <a:buChar char="•"/>
              <a:defRPr sz="9600" kern="1200">
                <a:solidFill>
                  <a:schemeClr val="tx1"/>
                </a:solidFill>
                <a:latin typeface="+mn-lt"/>
                <a:ea typeface="+mn-ea"/>
                <a:cs typeface="+mn-cs"/>
              </a:defRPr>
            </a:lvl1pPr>
            <a:lvl2pPr marL="2890838" indent="-1111250" algn="l" defTabSz="3557588" rtl="0" eaLnBrk="0" fontAlgn="base" hangingPunct="0">
              <a:spcBef>
                <a:spcPct val="20000"/>
              </a:spcBef>
              <a:spcAft>
                <a:spcPct val="0"/>
              </a:spcAft>
              <a:buFont typeface="Arial" charset="0"/>
              <a:buChar char="–"/>
              <a:defRPr sz="8800" kern="1200">
                <a:solidFill>
                  <a:schemeClr val="tx1"/>
                </a:solidFill>
                <a:latin typeface="+mn-lt"/>
                <a:ea typeface="+mn-ea"/>
                <a:cs typeface="+mn-cs"/>
              </a:defRPr>
            </a:lvl2pPr>
            <a:lvl3pPr marL="4446588" indent="-889000" algn="l" defTabSz="3557588" rtl="0" eaLnBrk="0" fontAlgn="base" hangingPunct="0">
              <a:spcBef>
                <a:spcPct val="20000"/>
              </a:spcBef>
              <a:spcAft>
                <a:spcPct val="0"/>
              </a:spcAft>
              <a:buFont typeface="Arial" charset="0"/>
              <a:buChar char="•"/>
              <a:defRPr sz="8000" kern="1200">
                <a:solidFill>
                  <a:schemeClr val="tx1"/>
                </a:solidFill>
                <a:latin typeface="+mn-lt"/>
                <a:ea typeface="+mn-ea"/>
                <a:cs typeface="+mn-cs"/>
              </a:defRPr>
            </a:lvl3pPr>
            <a:lvl4pPr marL="6226175"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4pPr>
            <a:lvl5pPr marL="8005763"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spcBef>
                <a:spcPct val="0"/>
              </a:spcBef>
              <a:buNone/>
            </a:pPr>
            <a:r>
              <a:rPr lang="es-ES" sz="4800" b="1" dirty="0">
                <a:solidFill>
                  <a:schemeClr val="accent5">
                    <a:lumMod val="50000"/>
                  </a:schemeClr>
                </a:solidFill>
                <a:latin typeface="Arial" charset="0"/>
                <a:ea typeface="Arial" charset="0"/>
                <a:cs typeface="Arial" charset="0"/>
              </a:rPr>
              <a:t>Cronograma</a:t>
            </a:r>
          </a:p>
        </p:txBody>
      </p:sp>
      <p:sp>
        <p:nvSpPr>
          <p:cNvPr id="255" name="20 Marcador de contenido"/>
          <p:cNvSpPr txBox="1">
            <a:spLocks/>
          </p:cNvSpPr>
          <p:nvPr/>
        </p:nvSpPr>
        <p:spPr>
          <a:xfrm>
            <a:off x="1874837" y="27828155"/>
            <a:ext cx="11520000" cy="6120000"/>
          </a:xfrm>
          <a:custGeom>
            <a:avLst/>
            <a:gdLst>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10744200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22226 w 12976226"/>
              <a:gd name="connsiteY0" fmla="*/ 0 h 11059130"/>
              <a:gd name="connsiteX1" fmla="*/ 10223992 w 12976226"/>
              <a:gd name="connsiteY1" fmla="*/ 0 h 11059130"/>
              <a:gd name="connsiteX2" fmla="*/ 12976226 w 12976226"/>
              <a:gd name="connsiteY2" fmla="*/ 2752234 h 11059130"/>
              <a:gd name="connsiteX3" fmla="*/ 12976226 w 12976226"/>
              <a:gd name="connsiteY3" fmla="*/ 10744200 h 11059130"/>
              <a:gd name="connsiteX4" fmla="*/ 1736016 w 12976226"/>
              <a:gd name="connsiteY4" fmla="*/ 10727611 h 11059130"/>
              <a:gd name="connsiteX5" fmla="*/ 22226 w 12976226"/>
              <a:gd name="connsiteY5" fmla="*/ 9451343 h 11059130"/>
              <a:gd name="connsiteX6" fmla="*/ 22226 w 12976226"/>
              <a:gd name="connsiteY6" fmla="*/ 0 h 11059130"/>
              <a:gd name="connsiteX0" fmla="*/ 65381 w 13019381"/>
              <a:gd name="connsiteY0" fmla="*/ 0 h 10744200"/>
              <a:gd name="connsiteX1" fmla="*/ 10267147 w 13019381"/>
              <a:gd name="connsiteY1" fmla="*/ 0 h 10744200"/>
              <a:gd name="connsiteX2" fmla="*/ 13019381 w 13019381"/>
              <a:gd name="connsiteY2" fmla="*/ 2752234 h 10744200"/>
              <a:gd name="connsiteX3" fmla="*/ 13019381 w 13019381"/>
              <a:gd name="connsiteY3" fmla="*/ 10744200 h 10744200"/>
              <a:gd name="connsiteX4" fmla="*/ 1779171 w 13019381"/>
              <a:gd name="connsiteY4" fmla="*/ 10727611 h 10744200"/>
              <a:gd name="connsiteX5" fmla="*/ 65381 w 13019381"/>
              <a:gd name="connsiteY5" fmla="*/ 9451343 h 10744200"/>
              <a:gd name="connsiteX6" fmla="*/ 65381 w 13019381"/>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80739 w 13034739"/>
              <a:gd name="connsiteY0" fmla="*/ 0 h 10744200"/>
              <a:gd name="connsiteX1" fmla="*/ 10282505 w 13034739"/>
              <a:gd name="connsiteY1" fmla="*/ 0 h 10744200"/>
              <a:gd name="connsiteX2" fmla="*/ 13034739 w 13034739"/>
              <a:gd name="connsiteY2" fmla="*/ 2752234 h 10744200"/>
              <a:gd name="connsiteX3" fmla="*/ 13034739 w 13034739"/>
              <a:gd name="connsiteY3" fmla="*/ 10744200 h 10744200"/>
              <a:gd name="connsiteX4" fmla="*/ 1794529 w 13034739"/>
              <a:gd name="connsiteY4" fmla="*/ 10727611 h 10744200"/>
              <a:gd name="connsiteX5" fmla="*/ 32183 w 13034739"/>
              <a:gd name="connsiteY5" fmla="*/ 8214696 h 10744200"/>
              <a:gd name="connsiteX6" fmla="*/ 80739 w 13034739"/>
              <a:gd name="connsiteY6" fmla="*/ 0 h 10744200"/>
              <a:gd name="connsiteX0" fmla="*/ 48556 w 13002556"/>
              <a:gd name="connsiteY0" fmla="*/ 0 h 10744200"/>
              <a:gd name="connsiteX1" fmla="*/ 10250322 w 13002556"/>
              <a:gd name="connsiteY1" fmla="*/ 0 h 10744200"/>
              <a:gd name="connsiteX2" fmla="*/ 13002556 w 13002556"/>
              <a:gd name="connsiteY2" fmla="*/ 2752234 h 10744200"/>
              <a:gd name="connsiteX3" fmla="*/ 13002556 w 13002556"/>
              <a:gd name="connsiteY3" fmla="*/ 10744200 h 10744200"/>
              <a:gd name="connsiteX4" fmla="*/ 1762346 w 13002556"/>
              <a:gd name="connsiteY4" fmla="*/ 10727611 h 10744200"/>
              <a:gd name="connsiteX5" fmla="*/ 0 w 13002556"/>
              <a:gd name="connsiteY5" fmla="*/ 8214696 h 10744200"/>
              <a:gd name="connsiteX6" fmla="*/ 48556 w 13002556"/>
              <a:gd name="connsiteY6" fmla="*/ 0 h 10744200"/>
              <a:gd name="connsiteX0" fmla="*/ 48884 w 13002884"/>
              <a:gd name="connsiteY0" fmla="*/ 0 h 10744200"/>
              <a:gd name="connsiteX1" fmla="*/ 10250650 w 13002884"/>
              <a:gd name="connsiteY1" fmla="*/ 0 h 10744200"/>
              <a:gd name="connsiteX2" fmla="*/ 13002884 w 13002884"/>
              <a:gd name="connsiteY2" fmla="*/ 2752234 h 10744200"/>
              <a:gd name="connsiteX3" fmla="*/ 13002884 w 13002884"/>
              <a:gd name="connsiteY3" fmla="*/ 10744200 h 10744200"/>
              <a:gd name="connsiteX4" fmla="*/ 1762674 w 13002884"/>
              <a:gd name="connsiteY4" fmla="*/ 10727611 h 10744200"/>
              <a:gd name="connsiteX5" fmla="*/ 328 w 13002884"/>
              <a:gd name="connsiteY5" fmla="*/ 8214696 h 10744200"/>
              <a:gd name="connsiteX6" fmla="*/ 48884 w 13002884"/>
              <a:gd name="connsiteY6" fmla="*/ 0 h 1074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02884" h="10744200">
                <a:moveTo>
                  <a:pt x="48884" y="0"/>
                </a:moveTo>
                <a:lnTo>
                  <a:pt x="10250650" y="0"/>
                </a:lnTo>
                <a:cubicBezTo>
                  <a:pt x="11853861" y="41111"/>
                  <a:pt x="12999873" y="1072823"/>
                  <a:pt x="13002884" y="2752234"/>
                </a:cubicBezTo>
                <a:lnTo>
                  <a:pt x="13002884" y="10744200"/>
                </a:lnTo>
                <a:lnTo>
                  <a:pt x="1762674" y="10727611"/>
                </a:lnTo>
                <a:cubicBezTo>
                  <a:pt x="268859" y="10751878"/>
                  <a:pt x="-11073" y="10157822"/>
                  <a:pt x="328" y="8214696"/>
                </a:cubicBezTo>
                <a:lnTo>
                  <a:pt x="48884" y="0"/>
                </a:lnTo>
                <a:close/>
              </a:path>
            </a:pathLst>
          </a:custGeom>
          <a:ln w="57150">
            <a:headEnd/>
            <a:tailEnd/>
          </a:ln>
        </p:spPr>
        <p:style>
          <a:lnRef idx="2">
            <a:schemeClr val="accent4"/>
          </a:lnRef>
          <a:fillRef idx="1">
            <a:schemeClr val="lt1"/>
          </a:fillRef>
          <a:effectRef idx="0">
            <a:schemeClr val="accent4"/>
          </a:effectRef>
          <a:fontRef idx="minor">
            <a:schemeClr val="dk1"/>
          </a:fontRef>
        </p:style>
        <p:txBody>
          <a:bodyPr>
            <a:noAutofit/>
          </a:bodyPr>
          <a:lstStyle>
            <a:lvl1pPr marL="463550" indent="-463550" algn="l" defTabSz="3557588" rtl="0" eaLnBrk="0" fontAlgn="base" hangingPunct="0">
              <a:lnSpc>
                <a:spcPct val="100000"/>
              </a:lnSpc>
              <a:spcBef>
                <a:spcPts val="0"/>
              </a:spcBef>
              <a:spcAft>
                <a:spcPct val="0"/>
              </a:spcAft>
              <a:buFont typeface="Arial" charset="0"/>
              <a:buChar char="•"/>
              <a:defRPr lang="es-ES" sz="5400" kern="1200" dirty="0" smtClean="0">
                <a:solidFill>
                  <a:schemeClr val="tx1"/>
                </a:solidFill>
                <a:latin typeface="+mn-lt"/>
                <a:ea typeface="+mn-ea"/>
                <a:cs typeface="+mn-cs"/>
              </a:defRPr>
            </a:lvl1pPr>
            <a:lvl2pPr marL="463550" indent="-463550" algn="l" defTabSz="3557588" rtl="0" eaLnBrk="0" fontAlgn="base" hangingPunct="0">
              <a:lnSpc>
                <a:spcPct val="100000"/>
              </a:lnSpc>
              <a:spcBef>
                <a:spcPts val="0"/>
              </a:spcBef>
              <a:spcAft>
                <a:spcPct val="0"/>
              </a:spcAft>
              <a:buFont typeface="Arial" charset="0"/>
              <a:buChar char="–"/>
              <a:defRPr lang="es-ES" sz="4800" kern="1200" dirty="0" smtClean="0">
                <a:solidFill>
                  <a:schemeClr val="tx1"/>
                </a:solidFill>
                <a:latin typeface="+mn-lt"/>
                <a:ea typeface="+mn-ea"/>
                <a:cs typeface="+mn-cs"/>
              </a:defRPr>
            </a:lvl2pPr>
            <a:lvl3pPr marL="463550" indent="-463550" algn="l" defTabSz="3557588" rtl="0" eaLnBrk="0" fontAlgn="base" hangingPunct="0">
              <a:lnSpc>
                <a:spcPct val="100000"/>
              </a:lnSpc>
              <a:spcBef>
                <a:spcPts val="0"/>
              </a:spcBef>
              <a:spcAft>
                <a:spcPct val="0"/>
              </a:spcAft>
              <a:buFont typeface="Arial" charset="0"/>
              <a:buChar char="•"/>
              <a:defRPr lang="es-ES" sz="4400" kern="1200" dirty="0" smtClean="0">
                <a:solidFill>
                  <a:schemeClr val="tx1"/>
                </a:solidFill>
                <a:latin typeface="+mn-lt"/>
                <a:ea typeface="+mn-ea"/>
                <a:cs typeface="+mn-cs"/>
              </a:defRPr>
            </a:lvl3pPr>
            <a:lvl4pPr marL="463550" indent="-463550" algn="l" defTabSz="3557588" rtl="0" eaLnBrk="0" fontAlgn="base" hangingPunct="0">
              <a:lnSpc>
                <a:spcPct val="100000"/>
              </a:lnSpc>
              <a:spcBef>
                <a:spcPts val="0"/>
              </a:spcBef>
              <a:spcAft>
                <a:spcPct val="0"/>
              </a:spcAft>
              <a:buFont typeface="Arial" charset="0"/>
              <a:buChar char="–"/>
              <a:defRPr lang="es-ES" sz="4000" kern="1200" dirty="0" smtClean="0">
                <a:solidFill>
                  <a:schemeClr val="tx1"/>
                </a:solidFill>
                <a:latin typeface="+mn-lt"/>
                <a:ea typeface="+mn-ea"/>
                <a:cs typeface="+mn-cs"/>
              </a:defRPr>
            </a:lvl4pPr>
            <a:lvl5pPr marL="463550" indent="-463550" algn="l" defTabSz="3557588" rtl="0" eaLnBrk="0" fontAlgn="base" hangingPunct="0">
              <a:lnSpc>
                <a:spcPct val="100000"/>
              </a:lnSpc>
              <a:spcBef>
                <a:spcPts val="0"/>
              </a:spcBef>
              <a:spcAft>
                <a:spcPct val="0"/>
              </a:spcAft>
              <a:buFont typeface="Arial" charset="0"/>
              <a:buChar char="»"/>
              <a:defRPr lang="es-CO" sz="3600" kern="1200" dirty="0" smtClean="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buNone/>
            </a:pPr>
            <a:endParaRPr lang="es-CO" dirty="0">
              <a:latin typeface="Arial" charset="0"/>
              <a:ea typeface="Arial" charset="0"/>
              <a:cs typeface="Arial" charset="0"/>
            </a:endParaRPr>
          </a:p>
        </p:txBody>
      </p:sp>
      <p:sp>
        <p:nvSpPr>
          <p:cNvPr id="7" name="Rectángulo 6"/>
          <p:cNvSpPr/>
          <p:nvPr/>
        </p:nvSpPr>
        <p:spPr>
          <a:xfrm>
            <a:off x="989816" y="41547584"/>
            <a:ext cx="4532391" cy="523220"/>
          </a:xfrm>
          <a:prstGeom prst="rect">
            <a:avLst/>
          </a:prstGeom>
        </p:spPr>
        <p:txBody>
          <a:bodyPr wrap="square">
            <a:spAutoFit/>
          </a:bodyPr>
          <a:lstStyle/>
          <a:p>
            <a:r>
              <a:rPr lang="es-ES" sz="2800" b="1" dirty="0">
                <a:solidFill>
                  <a:schemeClr val="tx1">
                    <a:lumMod val="50000"/>
                    <a:lumOff val="50000"/>
                  </a:schemeClr>
                </a:solidFill>
                <a:ea typeface="Arial" charset="0"/>
              </a:rPr>
              <a:t>Información de contacto:</a:t>
            </a:r>
            <a:endParaRPr lang="es-ES_tradnl" sz="2800" dirty="0">
              <a:solidFill>
                <a:schemeClr val="tx1">
                  <a:lumMod val="50000"/>
                  <a:lumOff val="50000"/>
                </a:schemeClr>
              </a:solidFill>
            </a:endParaRPr>
          </a:p>
        </p:txBody>
      </p:sp>
      <p:sp>
        <p:nvSpPr>
          <p:cNvPr id="30" name="20 Marcador de contenido"/>
          <p:cNvSpPr txBox="1">
            <a:spLocks/>
          </p:cNvSpPr>
          <p:nvPr/>
        </p:nvSpPr>
        <p:spPr>
          <a:xfrm>
            <a:off x="1874837" y="34182991"/>
            <a:ext cx="11520000" cy="6120000"/>
          </a:xfrm>
          <a:custGeom>
            <a:avLst/>
            <a:gdLst>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10744200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22226 w 12976226"/>
              <a:gd name="connsiteY0" fmla="*/ 0 h 11059130"/>
              <a:gd name="connsiteX1" fmla="*/ 10223992 w 12976226"/>
              <a:gd name="connsiteY1" fmla="*/ 0 h 11059130"/>
              <a:gd name="connsiteX2" fmla="*/ 12976226 w 12976226"/>
              <a:gd name="connsiteY2" fmla="*/ 2752234 h 11059130"/>
              <a:gd name="connsiteX3" fmla="*/ 12976226 w 12976226"/>
              <a:gd name="connsiteY3" fmla="*/ 10744200 h 11059130"/>
              <a:gd name="connsiteX4" fmla="*/ 1736016 w 12976226"/>
              <a:gd name="connsiteY4" fmla="*/ 10727611 h 11059130"/>
              <a:gd name="connsiteX5" fmla="*/ 22226 w 12976226"/>
              <a:gd name="connsiteY5" fmla="*/ 9451343 h 11059130"/>
              <a:gd name="connsiteX6" fmla="*/ 22226 w 12976226"/>
              <a:gd name="connsiteY6" fmla="*/ 0 h 11059130"/>
              <a:gd name="connsiteX0" fmla="*/ 65381 w 13019381"/>
              <a:gd name="connsiteY0" fmla="*/ 0 h 10744200"/>
              <a:gd name="connsiteX1" fmla="*/ 10267147 w 13019381"/>
              <a:gd name="connsiteY1" fmla="*/ 0 h 10744200"/>
              <a:gd name="connsiteX2" fmla="*/ 13019381 w 13019381"/>
              <a:gd name="connsiteY2" fmla="*/ 2752234 h 10744200"/>
              <a:gd name="connsiteX3" fmla="*/ 13019381 w 13019381"/>
              <a:gd name="connsiteY3" fmla="*/ 10744200 h 10744200"/>
              <a:gd name="connsiteX4" fmla="*/ 1779171 w 13019381"/>
              <a:gd name="connsiteY4" fmla="*/ 10727611 h 10744200"/>
              <a:gd name="connsiteX5" fmla="*/ 65381 w 13019381"/>
              <a:gd name="connsiteY5" fmla="*/ 9451343 h 10744200"/>
              <a:gd name="connsiteX6" fmla="*/ 65381 w 13019381"/>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80739 w 13034739"/>
              <a:gd name="connsiteY0" fmla="*/ 0 h 10744200"/>
              <a:gd name="connsiteX1" fmla="*/ 10282505 w 13034739"/>
              <a:gd name="connsiteY1" fmla="*/ 0 h 10744200"/>
              <a:gd name="connsiteX2" fmla="*/ 13034739 w 13034739"/>
              <a:gd name="connsiteY2" fmla="*/ 2752234 h 10744200"/>
              <a:gd name="connsiteX3" fmla="*/ 13034739 w 13034739"/>
              <a:gd name="connsiteY3" fmla="*/ 10744200 h 10744200"/>
              <a:gd name="connsiteX4" fmla="*/ 1794529 w 13034739"/>
              <a:gd name="connsiteY4" fmla="*/ 10727611 h 10744200"/>
              <a:gd name="connsiteX5" fmla="*/ 32183 w 13034739"/>
              <a:gd name="connsiteY5" fmla="*/ 8214696 h 10744200"/>
              <a:gd name="connsiteX6" fmla="*/ 80739 w 13034739"/>
              <a:gd name="connsiteY6" fmla="*/ 0 h 10744200"/>
              <a:gd name="connsiteX0" fmla="*/ 48556 w 13002556"/>
              <a:gd name="connsiteY0" fmla="*/ 0 h 10744200"/>
              <a:gd name="connsiteX1" fmla="*/ 10250322 w 13002556"/>
              <a:gd name="connsiteY1" fmla="*/ 0 h 10744200"/>
              <a:gd name="connsiteX2" fmla="*/ 13002556 w 13002556"/>
              <a:gd name="connsiteY2" fmla="*/ 2752234 h 10744200"/>
              <a:gd name="connsiteX3" fmla="*/ 13002556 w 13002556"/>
              <a:gd name="connsiteY3" fmla="*/ 10744200 h 10744200"/>
              <a:gd name="connsiteX4" fmla="*/ 1762346 w 13002556"/>
              <a:gd name="connsiteY4" fmla="*/ 10727611 h 10744200"/>
              <a:gd name="connsiteX5" fmla="*/ 0 w 13002556"/>
              <a:gd name="connsiteY5" fmla="*/ 8214696 h 10744200"/>
              <a:gd name="connsiteX6" fmla="*/ 48556 w 13002556"/>
              <a:gd name="connsiteY6" fmla="*/ 0 h 10744200"/>
              <a:gd name="connsiteX0" fmla="*/ 48884 w 13002884"/>
              <a:gd name="connsiteY0" fmla="*/ 0 h 10744200"/>
              <a:gd name="connsiteX1" fmla="*/ 10250650 w 13002884"/>
              <a:gd name="connsiteY1" fmla="*/ 0 h 10744200"/>
              <a:gd name="connsiteX2" fmla="*/ 13002884 w 13002884"/>
              <a:gd name="connsiteY2" fmla="*/ 2752234 h 10744200"/>
              <a:gd name="connsiteX3" fmla="*/ 13002884 w 13002884"/>
              <a:gd name="connsiteY3" fmla="*/ 10744200 h 10744200"/>
              <a:gd name="connsiteX4" fmla="*/ 1762674 w 13002884"/>
              <a:gd name="connsiteY4" fmla="*/ 10727611 h 10744200"/>
              <a:gd name="connsiteX5" fmla="*/ 328 w 13002884"/>
              <a:gd name="connsiteY5" fmla="*/ 8214696 h 10744200"/>
              <a:gd name="connsiteX6" fmla="*/ 48884 w 13002884"/>
              <a:gd name="connsiteY6" fmla="*/ 0 h 1074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02884" h="10744200">
                <a:moveTo>
                  <a:pt x="48884" y="0"/>
                </a:moveTo>
                <a:lnTo>
                  <a:pt x="10250650" y="0"/>
                </a:lnTo>
                <a:cubicBezTo>
                  <a:pt x="11853861" y="41111"/>
                  <a:pt x="12999873" y="1072823"/>
                  <a:pt x="13002884" y="2752234"/>
                </a:cubicBezTo>
                <a:lnTo>
                  <a:pt x="13002884" y="10744200"/>
                </a:lnTo>
                <a:lnTo>
                  <a:pt x="1762674" y="10727611"/>
                </a:lnTo>
                <a:cubicBezTo>
                  <a:pt x="268859" y="10751878"/>
                  <a:pt x="-11073" y="10157822"/>
                  <a:pt x="328" y="8214696"/>
                </a:cubicBezTo>
                <a:lnTo>
                  <a:pt x="48884" y="0"/>
                </a:lnTo>
                <a:close/>
              </a:path>
            </a:pathLst>
          </a:custGeom>
          <a:ln w="57150">
            <a:headEnd/>
            <a:tailEnd/>
          </a:ln>
        </p:spPr>
        <p:style>
          <a:lnRef idx="2">
            <a:schemeClr val="accent4"/>
          </a:lnRef>
          <a:fillRef idx="1">
            <a:schemeClr val="lt1"/>
          </a:fillRef>
          <a:effectRef idx="0">
            <a:schemeClr val="accent4"/>
          </a:effectRef>
          <a:fontRef idx="minor">
            <a:schemeClr val="dk1"/>
          </a:fontRef>
        </p:style>
        <p:txBody>
          <a:bodyPr>
            <a:noAutofit/>
          </a:bodyPr>
          <a:lstStyle>
            <a:lvl1pPr marL="463550" indent="-463550" algn="l" defTabSz="3557588" rtl="0" eaLnBrk="0" fontAlgn="base" hangingPunct="0">
              <a:lnSpc>
                <a:spcPct val="100000"/>
              </a:lnSpc>
              <a:spcBef>
                <a:spcPts val="0"/>
              </a:spcBef>
              <a:spcAft>
                <a:spcPct val="0"/>
              </a:spcAft>
              <a:buFont typeface="Arial" charset="0"/>
              <a:buChar char="•"/>
              <a:defRPr lang="es-ES" sz="5400" kern="1200" dirty="0" smtClean="0">
                <a:solidFill>
                  <a:schemeClr val="tx1"/>
                </a:solidFill>
                <a:latin typeface="+mn-lt"/>
                <a:ea typeface="+mn-ea"/>
                <a:cs typeface="+mn-cs"/>
              </a:defRPr>
            </a:lvl1pPr>
            <a:lvl2pPr marL="463550" indent="-463550" algn="l" defTabSz="3557588" rtl="0" eaLnBrk="0" fontAlgn="base" hangingPunct="0">
              <a:lnSpc>
                <a:spcPct val="100000"/>
              </a:lnSpc>
              <a:spcBef>
                <a:spcPts val="0"/>
              </a:spcBef>
              <a:spcAft>
                <a:spcPct val="0"/>
              </a:spcAft>
              <a:buFont typeface="Arial" charset="0"/>
              <a:buChar char="–"/>
              <a:defRPr lang="es-ES" sz="4800" kern="1200" dirty="0" smtClean="0">
                <a:solidFill>
                  <a:schemeClr val="tx1"/>
                </a:solidFill>
                <a:latin typeface="+mn-lt"/>
                <a:ea typeface="+mn-ea"/>
                <a:cs typeface="+mn-cs"/>
              </a:defRPr>
            </a:lvl2pPr>
            <a:lvl3pPr marL="463550" indent="-463550" algn="l" defTabSz="3557588" rtl="0" eaLnBrk="0" fontAlgn="base" hangingPunct="0">
              <a:lnSpc>
                <a:spcPct val="100000"/>
              </a:lnSpc>
              <a:spcBef>
                <a:spcPts val="0"/>
              </a:spcBef>
              <a:spcAft>
                <a:spcPct val="0"/>
              </a:spcAft>
              <a:buFont typeface="Arial" charset="0"/>
              <a:buChar char="•"/>
              <a:defRPr lang="es-ES" sz="4400" kern="1200" dirty="0" smtClean="0">
                <a:solidFill>
                  <a:schemeClr val="tx1"/>
                </a:solidFill>
                <a:latin typeface="+mn-lt"/>
                <a:ea typeface="+mn-ea"/>
                <a:cs typeface="+mn-cs"/>
              </a:defRPr>
            </a:lvl3pPr>
            <a:lvl4pPr marL="463550" indent="-463550" algn="l" defTabSz="3557588" rtl="0" eaLnBrk="0" fontAlgn="base" hangingPunct="0">
              <a:lnSpc>
                <a:spcPct val="100000"/>
              </a:lnSpc>
              <a:spcBef>
                <a:spcPts val="0"/>
              </a:spcBef>
              <a:spcAft>
                <a:spcPct val="0"/>
              </a:spcAft>
              <a:buFont typeface="Arial" charset="0"/>
              <a:buChar char="–"/>
              <a:defRPr lang="es-ES" sz="4000" kern="1200" dirty="0" smtClean="0">
                <a:solidFill>
                  <a:schemeClr val="tx1"/>
                </a:solidFill>
                <a:latin typeface="+mn-lt"/>
                <a:ea typeface="+mn-ea"/>
                <a:cs typeface="+mn-cs"/>
              </a:defRPr>
            </a:lvl4pPr>
            <a:lvl5pPr marL="463550" indent="-463550" algn="l" defTabSz="3557588" rtl="0" eaLnBrk="0" fontAlgn="base" hangingPunct="0">
              <a:lnSpc>
                <a:spcPct val="100000"/>
              </a:lnSpc>
              <a:spcBef>
                <a:spcPts val="0"/>
              </a:spcBef>
              <a:spcAft>
                <a:spcPct val="0"/>
              </a:spcAft>
              <a:buFont typeface="Arial" charset="0"/>
              <a:buChar char="»"/>
              <a:defRPr lang="es-CO" sz="3600" kern="1200" dirty="0" smtClean="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buNone/>
            </a:pPr>
            <a:r>
              <a:rPr lang="es-CO" dirty="0">
                <a:latin typeface="Arial" charset="0"/>
                <a:ea typeface="Arial" charset="0"/>
                <a:cs typeface="Arial" charset="0"/>
              </a:rPr>
              <a:t>Bibliografía</a:t>
            </a:r>
          </a:p>
        </p:txBody>
      </p:sp>
      <p:sp>
        <p:nvSpPr>
          <p:cNvPr id="31" name="20 Marcador de contenido"/>
          <p:cNvSpPr txBox="1">
            <a:spLocks/>
          </p:cNvSpPr>
          <p:nvPr/>
        </p:nvSpPr>
        <p:spPr>
          <a:xfrm>
            <a:off x="14363589" y="21497014"/>
            <a:ext cx="14257243" cy="6091120"/>
          </a:xfrm>
          <a:custGeom>
            <a:avLst/>
            <a:gdLst>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10744200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22226 w 12976226"/>
              <a:gd name="connsiteY0" fmla="*/ 0 h 11059130"/>
              <a:gd name="connsiteX1" fmla="*/ 10223992 w 12976226"/>
              <a:gd name="connsiteY1" fmla="*/ 0 h 11059130"/>
              <a:gd name="connsiteX2" fmla="*/ 12976226 w 12976226"/>
              <a:gd name="connsiteY2" fmla="*/ 2752234 h 11059130"/>
              <a:gd name="connsiteX3" fmla="*/ 12976226 w 12976226"/>
              <a:gd name="connsiteY3" fmla="*/ 10744200 h 11059130"/>
              <a:gd name="connsiteX4" fmla="*/ 1736016 w 12976226"/>
              <a:gd name="connsiteY4" fmla="*/ 10727611 h 11059130"/>
              <a:gd name="connsiteX5" fmla="*/ 22226 w 12976226"/>
              <a:gd name="connsiteY5" fmla="*/ 9451343 h 11059130"/>
              <a:gd name="connsiteX6" fmla="*/ 22226 w 12976226"/>
              <a:gd name="connsiteY6" fmla="*/ 0 h 11059130"/>
              <a:gd name="connsiteX0" fmla="*/ 65381 w 13019381"/>
              <a:gd name="connsiteY0" fmla="*/ 0 h 10744200"/>
              <a:gd name="connsiteX1" fmla="*/ 10267147 w 13019381"/>
              <a:gd name="connsiteY1" fmla="*/ 0 h 10744200"/>
              <a:gd name="connsiteX2" fmla="*/ 13019381 w 13019381"/>
              <a:gd name="connsiteY2" fmla="*/ 2752234 h 10744200"/>
              <a:gd name="connsiteX3" fmla="*/ 13019381 w 13019381"/>
              <a:gd name="connsiteY3" fmla="*/ 10744200 h 10744200"/>
              <a:gd name="connsiteX4" fmla="*/ 1779171 w 13019381"/>
              <a:gd name="connsiteY4" fmla="*/ 10727611 h 10744200"/>
              <a:gd name="connsiteX5" fmla="*/ 65381 w 13019381"/>
              <a:gd name="connsiteY5" fmla="*/ 9451343 h 10744200"/>
              <a:gd name="connsiteX6" fmla="*/ 65381 w 13019381"/>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80739 w 13034739"/>
              <a:gd name="connsiteY0" fmla="*/ 0 h 10744200"/>
              <a:gd name="connsiteX1" fmla="*/ 10282505 w 13034739"/>
              <a:gd name="connsiteY1" fmla="*/ 0 h 10744200"/>
              <a:gd name="connsiteX2" fmla="*/ 13034739 w 13034739"/>
              <a:gd name="connsiteY2" fmla="*/ 2752234 h 10744200"/>
              <a:gd name="connsiteX3" fmla="*/ 13034739 w 13034739"/>
              <a:gd name="connsiteY3" fmla="*/ 10744200 h 10744200"/>
              <a:gd name="connsiteX4" fmla="*/ 1794529 w 13034739"/>
              <a:gd name="connsiteY4" fmla="*/ 10727611 h 10744200"/>
              <a:gd name="connsiteX5" fmla="*/ 32183 w 13034739"/>
              <a:gd name="connsiteY5" fmla="*/ 8214696 h 10744200"/>
              <a:gd name="connsiteX6" fmla="*/ 80739 w 13034739"/>
              <a:gd name="connsiteY6" fmla="*/ 0 h 10744200"/>
              <a:gd name="connsiteX0" fmla="*/ 48556 w 13002556"/>
              <a:gd name="connsiteY0" fmla="*/ 0 h 10744200"/>
              <a:gd name="connsiteX1" fmla="*/ 10250322 w 13002556"/>
              <a:gd name="connsiteY1" fmla="*/ 0 h 10744200"/>
              <a:gd name="connsiteX2" fmla="*/ 13002556 w 13002556"/>
              <a:gd name="connsiteY2" fmla="*/ 2752234 h 10744200"/>
              <a:gd name="connsiteX3" fmla="*/ 13002556 w 13002556"/>
              <a:gd name="connsiteY3" fmla="*/ 10744200 h 10744200"/>
              <a:gd name="connsiteX4" fmla="*/ 1762346 w 13002556"/>
              <a:gd name="connsiteY4" fmla="*/ 10727611 h 10744200"/>
              <a:gd name="connsiteX5" fmla="*/ 0 w 13002556"/>
              <a:gd name="connsiteY5" fmla="*/ 8214696 h 10744200"/>
              <a:gd name="connsiteX6" fmla="*/ 48556 w 13002556"/>
              <a:gd name="connsiteY6" fmla="*/ 0 h 10744200"/>
              <a:gd name="connsiteX0" fmla="*/ 48884 w 13002884"/>
              <a:gd name="connsiteY0" fmla="*/ 0 h 10744200"/>
              <a:gd name="connsiteX1" fmla="*/ 10250650 w 13002884"/>
              <a:gd name="connsiteY1" fmla="*/ 0 h 10744200"/>
              <a:gd name="connsiteX2" fmla="*/ 13002884 w 13002884"/>
              <a:gd name="connsiteY2" fmla="*/ 2752234 h 10744200"/>
              <a:gd name="connsiteX3" fmla="*/ 13002884 w 13002884"/>
              <a:gd name="connsiteY3" fmla="*/ 10744200 h 10744200"/>
              <a:gd name="connsiteX4" fmla="*/ 1762674 w 13002884"/>
              <a:gd name="connsiteY4" fmla="*/ 10727611 h 10744200"/>
              <a:gd name="connsiteX5" fmla="*/ 328 w 13002884"/>
              <a:gd name="connsiteY5" fmla="*/ 8214696 h 10744200"/>
              <a:gd name="connsiteX6" fmla="*/ 48884 w 13002884"/>
              <a:gd name="connsiteY6" fmla="*/ 0 h 10744200"/>
              <a:gd name="connsiteX0" fmla="*/ 48884 w 13002884"/>
              <a:gd name="connsiteY0" fmla="*/ 0 h 10744200"/>
              <a:gd name="connsiteX1" fmla="*/ 10250650 w 13002884"/>
              <a:gd name="connsiteY1" fmla="*/ 0 h 10744200"/>
              <a:gd name="connsiteX2" fmla="*/ 11592227 w 13002884"/>
              <a:gd name="connsiteY2" fmla="*/ 1963765 h 10744200"/>
              <a:gd name="connsiteX3" fmla="*/ 13002884 w 13002884"/>
              <a:gd name="connsiteY3" fmla="*/ 2752234 h 10744200"/>
              <a:gd name="connsiteX4" fmla="*/ 13002884 w 13002884"/>
              <a:gd name="connsiteY4" fmla="*/ 10744200 h 10744200"/>
              <a:gd name="connsiteX5" fmla="*/ 1762674 w 13002884"/>
              <a:gd name="connsiteY5" fmla="*/ 10727611 h 10744200"/>
              <a:gd name="connsiteX6" fmla="*/ 328 w 13002884"/>
              <a:gd name="connsiteY6" fmla="*/ 8214696 h 10744200"/>
              <a:gd name="connsiteX7" fmla="*/ 48884 w 13002884"/>
              <a:gd name="connsiteY7" fmla="*/ 0 h 10744200"/>
              <a:gd name="connsiteX0" fmla="*/ 48884 w 13002884"/>
              <a:gd name="connsiteY0" fmla="*/ 155774 h 10899974"/>
              <a:gd name="connsiteX1" fmla="*/ 10250650 w 13002884"/>
              <a:gd name="connsiteY1" fmla="*/ 155774 h 10899974"/>
              <a:gd name="connsiteX2" fmla="*/ 11592227 w 13002884"/>
              <a:gd name="connsiteY2" fmla="*/ 2119539 h 10899974"/>
              <a:gd name="connsiteX3" fmla="*/ 13002884 w 13002884"/>
              <a:gd name="connsiteY3" fmla="*/ 2908008 h 10899974"/>
              <a:gd name="connsiteX4" fmla="*/ 13002884 w 13002884"/>
              <a:gd name="connsiteY4" fmla="*/ 10899974 h 10899974"/>
              <a:gd name="connsiteX5" fmla="*/ 1762674 w 13002884"/>
              <a:gd name="connsiteY5" fmla="*/ 10883385 h 10899974"/>
              <a:gd name="connsiteX6" fmla="*/ 328 w 13002884"/>
              <a:gd name="connsiteY6" fmla="*/ 8370470 h 10899974"/>
              <a:gd name="connsiteX7" fmla="*/ 48884 w 13002884"/>
              <a:gd name="connsiteY7" fmla="*/ 155774 h 10899974"/>
              <a:gd name="connsiteX0" fmla="*/ 48884 w 13002884"/>
              <a:gd name="connsiteY0" fmla="*/ 41281 h 10785481"/>
              <a:gd name="connsiteX1" fmla="*/ 10250650 w 13002884"/>
              <a:gd name="connsiteY1" fmla="*/ 41281 h 10785481"/>
              <a:gd name="connsiteX2" fmla="*/ 11480698 w 13002884"/>
              <a:gd name="connsiteY2" fmla="*/ 2167094 h 10785481"/>
              <a:gd name="connsiteX3" fmla="*/ 13002884 w 13002884"/>
              <a:gd name="connsiteY3" fmla="*/ 2793515 h 10785481"/>
              <a:gd name="connsiteX4" fmla="*/ 13002884 w 13002884"/>
              <a:gd name="connsiteY4" fmla="*/ 10785481 h 10785481"/>
              <a:gd name="connsiteX5" fmla="*/ 1762674 w 13002884"/>
              <a:gd name="connsiteY5" fmla="*/ 10768892 h 10785481"/>
              <a:gd name="connsiteX6" fmla="*/ 328 w 13002884"/>
              <a:gd name="connsiteY6" fmla="*/ 8255977 h 10785481"/>
              <a:gd name="connsiteX7" fmla="*/ 48884 w 13002884"/>
              <a:gd name="connsiteY7" fmla="*/ 41281 h 10785481"/>
              <a:gd name="connsiteX0" fmla="*/ 48884 w 13002884"/>
              <a:gd name="connsiteY0" fmla="*/ 3582175 h 14326375"/>
              <a:gd name="connsiteX1" fmla="*/ 10250650 w 13002884"/>
              <a:gd name="connsiteY1" fmla="*/ 3582175 h 14326375"/>
              <a:gd name="connsiteX2" fmla="*/ 11889636 w 13002884"/>
              <a:gd name="connsiteY2" fmla="*/ 1332697 h 14326375"/>
              <a:gd name="connsiteX3" fmla="*/ 13002884 w 13002884"/>
              <a:gd name="connsiteY3" fmla="*/ 6334409 h 14326375"/>
              <a:gd name="connsiteX4" fmla="*/ 13002884 w 13002884"/>
              <a:gd name="connsiteY4" fmla="*/ 14326375 h 14326375"/>
              <a:gd name="connsiteX5" fmla="*/ 1762674 w 13002884"/>
              <a:gd name="connsiteY5" fmla="*/ 14309786 h 14326375"/>
              <a:gd name="connsiteX6" fmla="*/ 328 w 13002884"/>
              <a:gd name="connsiteY6" fmla="*/ 11796871 h 14326375"/>
              <a:gd name="connsiteX7" fmla="*/ 48884 w 13002884"/>
              <a:gd name="connsiteY7" fmla="*/ 3582175 h 14326375"/>
              <a:gd name="connsiteX0" fmla="*/ 48884 w 13002884"/>
              <a:gd name="connsiteY0" fmla="*/ 3582175 h 14326375"/>
              <a:gd name="connsiteX1" fmla="*/ 10250650 w 13002884"/>
              <a:gd name="connsiteY1" fmla="*/ 3582175 h 14326375"/>
              <a:gd name="connsiteX2" fmla="*/ 11889636 w 13002884"/>
              <a:gd name="connsiteY2" fmla="*/ 1332697 h 14326375"/>
              <a:gd name="connsiteX3" fmla="*/ 13002884 w 13002884"/>
              <a:gd name="connsiteY3" fmla="*/ 6334409 h 14326375"/>
              <a:gd name="connsiteX4" fmla="*/ 13002884 w 13002884"/>
              <a:gd name="connsiteY4" fmla="*/ 14326375 h 14326375"/>
              <a:gd name="connsiteX5" fmla="*/ 1762674 w 13002884"/>
              <a:gd name="connsiteY5" fmla="*/ 14309786 h 14326375"/>
              <a:gd name="connsiteX6" fmla="*/ 328 w 13002884"/>
              <a:gd name="connsiteY6" fmla="*/ 11796871 h 14326375"/>
              <a:gd name="connsiteX7" fmla="*/ 48884 w 13002884"/>
              <a:gd name="connsiteY7" fmla="*/ 3582175 h 14326375"/>
              <a:gd name="connsiteX0" fmla="*/ 48884 w 13002884"/>
              <a:gd name="connsiteY0" fmla="*/ -1 h 10744199"/>
              <a:gd name="connsiteX1" fmla="*/ 10250650 w 13002884"/>
              <a:gd name="connsiteY1" fmla="*/ -1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199"/>
              <a:gd name="connsiteX1" fmla="*/ 10250650 w 13002884"/>
              <a:gd name="connsiteY1" fmla="*/ -1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199"/>
              <a:gd name="connsiteX1" fmla="*/ 10250650 w 13002884"/>
              <a:gd name="connsiteY1" fmla="*/ -1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199"/>
              <a:gd name="connsiteX1" fmla="*/ 9764179 w 13002884"/>
              <a:gd name="connsiteY1" fmla="*/ 0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199"/>
              <a:gd name="connsiteX1" fmla="*/ 9764179 w 13002884"/>
              <a:gd name="connsiteY1" fmla="*/ 0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199"/>
              <a:gd name="connsiteX1" fmla="*/ 9764179 w 13002884"/>
              <a:gd name="connsiteY1" fmla="*/ 0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199"/>
              <a:gd name="connsiteX1" fmla="*/ 9764179 w 13002884"/>
              <a:gd name="connsiteY1" fmla="*/ 0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201"/>
              <a:gd name="connsiteX1" fmla="*/ 9076110 w 13002884"/>
              <a:gd name="connsiteY1" fmla="*/ 2 h 10744201"/>
              <a:gd name="connsiteX2" fmla="*/ 13002884 w 13002884"/>
              <a:gd name="connsiteY2" fmla="*/ 2752235 h 10744201"/>
              <a:gd name="connsiteX3" fmla="*/ 13002884 w 13002884"/>
              <a:gd name="connsiteY3" fmla="*/ 10744201 h 10744201"/>
              <a:gd name="connsiteX4" fmla="*/ 1762674 w 13002884"/>
              <a:gd name="connsiteY4" fmla="*/ 10727612 h 10744201"/>
              <a:gd name="connsiteX5" fmla="*/ 328 w 13002884"/>
              <a:gd name="connsiteY5" fmla="*/ 8214697 h 10744201"/>
              <a:gd name="connsiteX6" fmla="*/ 48884 w 13002884"/>
              <a:gd name="connsiteY6" fmla="*/ 1 h 10744201"/>
              <a:gd name="connsiteX0" fmla="*/ 48884 w 13002884"/>
              <a:gd name="connsiteY0" fmla="*/ -1 h 10744199"/>
              <a:gd name="connsiteX1" fmla="*/ 9076110 w 13002884"/>
              <a:gd name="connsiteY1" fmla="*/ 0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37287"/>
              <a:gd name="connsiteY0" fmla="*/ 1 h 10744201"/>
              <a:gd name="connsiteX1" fmla="*/ 9076110 w 13037287"/>
              <a:gd name="connsiteY1" fmla="*/ 2 h 10744201"/>
              <a:gd name="connsiteX2" fmla="*/ 13037287 w 13037287"/>
              <a:gd name="connsiteY2" fmla="*/ 3344437 h 10744201"/>
              <a:gd name="connsiteX3" fmla="*/ 13002884 w 13037287"/>
              <a:gd name="connsiteY3" fmla="*/ 10744201 h 10744201"/>
              <a:gd name="connsiteX4" fmla="*/ 1762674 w 13037287"/>
              <a:gd name="connsiteY4" fmla="*/ 10727612 h 10744201"/>
              <a:gd name="connsiteX5" fmla="*/ 328 w 13037287"/>
              <a:gd name="connsiteY5" fmla="*/ 8214697 h 10744201"/>
              <a:gd name="connsiteX6" fmla="*/ 48884 w 13037287"/>
              <a:gd name="connsiteY6" fmla="*/ 1 h 10744201"/>
              <a:gd name="connsiteX0" fmla="*/ 48884 w 13037287"/>
              <a:gd name="connsiteY0" fmla="*/ -1 h 10744199"/>
              <a:gd name="connsiteX1" fmla="*/ 9076110 w 13037287"/>
              <a:gd name="connsiteY1" fmla="*/ 0 h 10744199"/>
              <a:gd name="connsiteX2" fmla="*/ 13037287 w 13037287"/>
              <a:gd name="connsiteY2" fmla="*/ 3344435 h 10744199"/>
              <a:gd name="connsiteX3" fmla="*/ 13002884 w 13037287"/>
              <a:gd name="connsiteY3" fmla="*/ 10744199 h 10744199"/>
              <a:gd name="connsiteX4" fmla="*/ 1762674 w 13037287"/>
              <a:gd name="connsiteY4" fmla="*/ 10727610 h 10744199"/>
              <a:gd name="connsiteX5" fmla="*/ 328 w 13037287"/>
              <a:gd name="connsiteY5" fmla="*/ 8214695 h 10744199"/>
              <a:gd name="connsiteX6" fmla="*/ 48884 w 13037287"/>
              <a:gd name="connsiteY6" fmla="*/ -1 h 10744199"/>
              <a:gd name="connsiteX0" fmla="*/ 48884 w 13037287"/>
              <a:gd name="connsiteY0" fmla="*/ 1 h 10744201"/>
              <a:gd name="connsiteX1" fmla="*/ 9076110 w 13037287"/>
              <a:gd name="connsiteY1" fmla="*/ 2 h 10744201"/>
              <a:gd name="connsiteX2" fmla="*/ 13037287 w 13037287"/>
              <a:gd name="connsiteY2" fmla="*/ 3344437 h 10744201"/>
              <a:gd name="connsiteX3" fmla="*/ 13002884 w 13037287"/>
              <a:gd name="connsiteY3" fmla="*/ 10744201 h 10744201"/>
              <a:gd name="connsiteX4" fmla="*/ 1762674 w 13037287"/>
              <a:gd name="connsiteY4" fmla="*/ 10727612 h 10744201"/>
              <a:gd name="connsiteX5" fmla="*/ 328 w 13037287"/>
              <a:gd name="connsiteY5" fmla="*/ 8214697 h 10744201"/>
              <a:gd name="connsiteX6" fmla="*/ 48884 w 13037287"/>
              <a:gd name="connsiteY6" fmla="*/ 1 h 10744201"/>
              <a:gd name="connsiteX0" fmla="*/ 48884 w 13037287"/>
              <a:gd name="connsiteY0" fmla="*/ -1 h 10744199"/>
              <a:gd name="connsiteX1" fmla="*/ 9076110 w 13037287"/>
              <a:gd name="connsiteY1" fmla="*/ 0 h 10744199"/>
              <a:gd name="connsiteX2" fmla="*/ 13037287 w 13037287"/>
              <a:gd name="connsiteY2" fmla="*/ 3344435 h 10744199"/>
              <a:gd name="connsiteX3" fmla="*/ 13002884 w 13037287"/>
              <a:gd name="connsiteY3" fmla="*/ 10744199 h 10744199"/>
              <a:gd name="connsiteX4" fmla="*/ 1762674 w 13037287"/>
              <a:gd name="connsiteY4" fmla="*/ 10727610 h 10744199"/>
              <a:gd name="connsiteX5" fmla="*/ 328 w 13037287"/>
              <a:gd name="connsiteY5" fmla="*/ 8214695 h 10744199"/>
              <a:gd name="connsiteX6" fmla="*/ 48884 w 13037287"/>
              <a:gd name="connsiteY6" fmla="*/ -1 h 10744199"/>
              <a:gd name="connsiteX0" fmla="*/ 48884 w 13037287"/>
              <a:gd name="connsiteY0" fmla="*/ 1 h 10744201"/>
              <a:gd name="connsiteX1" fmla="*/ 9076110 w 13037287"/>
              <a:gd name="connsiteY1" fmla="*/ 2 h 10744201"/>
              <a:gd name="connsiteX2" fmla="*/ 13037287 w 13037287"/>
              <a:gd name="connsiteY2" fmla="*/ 3344437 h 10744201"/>
              <a:gd name="connsiteX3" fmla="*/ 13002884 w 13037287"/>
              <a:gd name="connsiteY3" fmla="*/ 10744201 h 10744201"/>
              <a:gd name="connsiteX4" fmla="*/ 1762674 w 13037287"/>
              <a:gd name="connsiteY4" fmla="*/ 10727612 h 10744201"/>
              <a:gd name="connsiteX5" fmla="*/ 328 w 13037287"/>
              <a:gd name="connsiteY5" fmla="*/ 8214697 h 10744201"/>
              <a:gd name="connsiteX6" fmla="*/ 48884 w 13037287"/>
              <a:gd name="connsiteY6" fmla="*/ 1 h 10744201"/>
              <a:gd name="connsiteX0" fmla="*/ 48884 w 13037287"/>
              <a:gd name="connsiteY0" fmla="*/ -1 h 10744199"/>
              <a:gd name="connsiteX1" fmla="*/ 9076110 w 13037287"/>
              <a:gd name="connsiteY1" fmla="*/ 0 h 10744199"/>
              <a:gd name="connsiteX2" fmla="*/ 13037287 w 13037287"/>
              <a:gd name="connsiteY2" fmla="*/ 3344435 h 10744199"/>
              <a:gd name="connsiteX3" fmla="*/ 13002884 w 13037287"/>
              <a:gd name="connsiteY3" fmla="*/ 10744199 h 10744199"/>
              <a:gd name="connsiteX4" fmla="*/ 1762674 w 13037287"/>
              <a:gd name="connsiteY4" fmla="*/ 10727610 h 10744199"/>
              <a:gd name="connsiteX5" fmla="*/ 328 w 13037287"/>
              <a:gd name="connsiteY5" fmla="*/ 8214695 h 10744199"/>
              <a:gd name="connsiteX6" fmla="*/ 48884 w 13037287"/>
              <a:gd name="connsiteY6" fmla="*/ -1 h 10744199"/>
              <a:gd name="connsiteX0" fmla="*/ 48884 w 13071690"/>
              <a:gd name="connsiteY0" fmla="*/ 1 h 10744201"/>
              <a:gd name="connsiteX1" fmla="*/ 9076110 w 13071690"/>
              <a:gd name="connsiteY1" fmla="*/ 2 h 10744201"/>
              <a:gd name="connsiteX2" fmla="*/ 13071690 w 13071690"/>
              <a:gd name="connsiteY2" fmla="*/ 3862614 h 10744201"/>
              <a:gd name="connsiteX3" fmla="*/ 13002884 w 13071690"/>
              <a:gd name="connsiteY3" fmla="*/ 10744201 h 10744201"/>
              <a:gd name="connsiteX4" fmla="*/ 1762674 w 13071690"/>
              <a:gd name="connsiteY4" fmla="*/ 10727612 h 10744201"/>
              <a:gd name="connsiteX5" fmla="*/ 328 w 13071690"/>
              <a:gd name="connsiteY5" fmla="*/ 8214697 h 10744201"/>
              <a:gd name="connsiteX6" fmla="*/ 48884 w 13071690"/>
              <a:gd name="connsiteY6" fmla="*/ 1 h 10744201"/>
              <a:gd name="connsiteX0" fmla="*/ 48884 w 13002884"/>
              <a:gd name="connsiteY0" fmla="*/ -1 h 10744199"/>
              <a:gd name="connsiteX1" fmla="*/ 9076110 w 13002884"/>
              <a:gd name="connsiteY1" fmla="*/ 0 h 10744199"/>
              <a:gd name="connsiteX2" fmla="*/ 13002883 w 13002884"/>
              <a:gd name="connsiteY2" fmla="*/ 3714562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201"/>
              <a:gd name="connsiteX1" fmla="*/ 9076110 w 13002884"/>
              <a:gd name="connsiteY1" fmla="*/ 2 h 10744201"/>
              <a:gd name="connsiteX2" fmla="*/ 13002883 w 13002884"/>
              <a:gd name="connsiteY2" fmla="*/ 3714564 h 10744201"/>
              <a:gd name="connsiteX3" fmla="*/ 13002884 w 13002884"/>
              <a:gd name="connsiteY3" fmla="*/ 10744201 h 10744201"/>
              <a:gd name="connsiteX4" fmla="*/ 1762674 w 13002884"/>
              <a:gd name="connsiteY4" fmla="*/ 10727612 h 10744201"/>
              <a:gd name="connsiteX5" fmla="*/ 328 w 13002884"/>
              <a:gd name="connsiteY5" fmla="*/ 8214697 h 10744201"/>
              <a:gd name="connsiteX6" fmla="*/ 48884 w 13002884"/>
              <a:gd name="connsiteY6" fmla="*/ 1 h 10744201"/>
              <a:gd name="connsiteX0" fmla="*/ 48884 w 13002884"/>
              <a:gd name="connsiteY0" fmla="*/ -1 h 10744199"/>
              <a:gd name="connsiteX1" fmla="*/ 9076110 w 13002884"/>
              <a:gd name="connsiteY1" fmla="*/ 0 h 10744199"/>
              <a:gd name="connsiteX2" fmla="*/ 13002883 w 13002884"/>
              <a:gd name="connsiteY2" fmla="*/ 3714562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02884" h="10744199">
                <a:moveTo>
                  <a:pt x="48884" y="-1"/>
                </a:moveTo>
                <a:lnTo>
                  <a:pt x="9076110" y="0"/>
                </a:lnTo>
                <a:cubicBezTo>
                  <a:pt x="10725036" y="53586"/>
                  <a:pt x="8827304" y="3544338"/>
                  <a:pt x="13002883" y="3714562"/>
                </a:cubicBezTo>
                <a:cubicBezTo>
                  <a:pt x="13002883" y="6057774"/>
                  <a:pt x="13002884" y="8400987"/>
                  <a:pt x="13002884" y="10744199"/>
                </a:cubicBezTo>
                <a:lnTo>
                  <a:pt x="1762674" y="10727610"/>
                </a:lnTo>
                <a:cubicBezTo>
                  <a:pt x="268859" y="10751877"/>
                  <a:pt x="-11073" y="10157821"/>
                  <a:pt x="328" y="8214695"/>
                </a:cubicBezTo>
                <a:lnTo>
                  <a:pt x="48884" y="-1"/>
                </a:lnTo>
                <a:close/>
              </a:path>
            </a:pathLst>
          </a:custGeom>
          <a:noFill/>
          <a:ln w="57150">
            <a:headEnd/>
            <a:tailEnd/>
          </a:ln>
        </p:spPr>
        <p:style>
          <a:lnRef idx="2">
            <a:schemeClr val="accent1"/>
          </a:lnRef>
          <a:fillRef idx="1">
            <a:schemeClr val="lt1"/>
          </a:fillRef>
          <a:effectRef idx="0">
            <a:schemeClr val="accent1"/>
          </a:effectRef>
          <a:fontRef idx="minor">
            <a:schemeClr val="dk1"/>
          </a:fontRef>
        </p:style>
        <p:txBody>
          <a:bodyPr>
            <a:noAutofit/>
          </a:bodyPr>
          <a:lstStyle>
            <a:lvl1pPr marL="463550" indent="-463550" algn="l" defTabSz="3557588" rtl="0" eaLnBrk="0" fontAlgn="base" hangingPunct="0">
              <a:lnSpc>
                <a:spcPct val="100000"/>
              </a:lnSpc>
              <a:spcBef>
                <a:spcPts val="0"/>
              </a:spcBef>
              <a:spcAft>
                <a:spcPct val="0"/>
              </a:spcAft>
              <a:buFont typeface="Arial" charset="0"/>
              <a:buChar char="•"/>
              <a:defRPr lang="es-ES" sz="5400" kern="1200" dirty="0" smtClean="0">
                <a:solidFill>
                  <a:schemeClr val="tx1"/>
                </a:solidFill>
                <a:latin typeface="+mn-lt"/>
                <a:ea typeface="+mn-ea"/>
                <a:cs typeface="+mn-cs"/>
              </a:defRPr>
            </a:lvl1pPr>
            <a:lvl2pPr marL="463550" indent="-463550" algn="l" defTabSz="3557588" rtl="0" eaLnBrk="0" fontAlgn="base" hangingPunct="0">
              <a:lnSpc>
                <a:spcPct val="100000"/>
              </a:lnSpc>
              <a:spcBef>
                <a:spcPts val="0"/>
              </a:spcBef>
              <a:spcAft>
                <a:spcPct val="0"/>
              </a:spcAft>
              <a:buFont typeface="Arial" charset="0"/>
              <a:buChar char="–"/>
              <a:defRPr lang="es-ES" sz="4800" kern="1200" dirty="0" smtClean="0">
                <a:solidFill>
                  <a:schemeClr val="tx1"/>
                </a:solidFill>
                <a:latin typeface="+mn-lt"/>
                <a:ea typeface="+mn-ea"/>
                <a:cs typeface="+mn-cs"/>
              </a:defRPr>
            </a:lvl2pPr>
            <a:lvl3pPr marL="463550" indent="-463550" algn="l" defTabSz="3557588" rtl="0" eaLnBrk="0" fontAlgn="base" hangingPunct="0">
              <a:lnSpc>
                <a:spcPct val="100000"/>
              </a:lnSpc>
              <a:spcBef>
                <a:spcPts val="0"/>
              </a:spcBef>
              <a:spcAft>
                <a:spcPct val="0"/>
              </a:spcAft>
              <a:buFont typeface="Arial" charset="0"/>
              <a:buChar char="•"/>
              <a:defRPr lang="es-ES" sz="4400" kern="1200" dirty="0" smtClean="0">
                <a:solidFill>
                  <a:schemeClr val="tx1"/>
                </a:solidFill>
                <a:latin typeface="+mn-lt"/>
                <a:ea typeface="+mn-ea"/>
                <a:cs typeface="+mn-cs"/>
              </a:defRPr>
            </a:lvl3pPr>
            <a:lvl4pPr marL="463550" indent="-463550" algn="l" defTabSz="3557588" rtl="0" eaLnBrk="0" fontAlgn="base" hangingPunct="0">
              <a:lnSpc>
                <a:spcPct val="100000"/>
              </a:lnSpc>
              <a:spcBef>
                <a:spcPts val="0"/>
              </a:spcBef>
              <a:spcAft>
                <a:spcPct val="0"/>
              </a:spcAft>
              <a:buFont typeface="Arial" charset="0"/>
              <a:buChar char="–"/>
              <a:defRPr lang="es-ES" sz="4000" kern="1200" dirty="0" smtClean="0">
                <a:solidFill>
                  <a:schemeClr val="tx1"/>
                </a:solidFill>
                <a:latin typeface="+mn-lt"/>
                <a:ea typeface="+mn-ea"/>
                <a:cs typeface="+mn-cs"/>
              </a:defRPr>
            </a:lvl4pPr>
            <a:lvl5pPr marL="463550" indent="-463550" algn="l" defTabSz="3557588" rtl="0" eaLnBrk="0" fontAlgn="base" hangingPunct="0">
              <a:lnSpc>
                <a:spcPct val="100000"/>
              </a:lnSpc>
              <a:spcBef>
                <a:spcPts val="0"/>
              </a:spcBef>
              <a:spcAft>
                <a:spcPct val="0"/>
              </a:spcAft>
              <a:buFont typeface="Arial" charset="0"/>
              <a:buChar char="»"/>
              <a:defRPr lang="es-CO" sz="3600" kern="1200" dirty="0" smtClean="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buNone/>
            </a:pPr>
            <a:endParaRPr lang="es-CO" dirty="0">
              <a:latin typeface="Arial" charset="0"/>
              <a:ea typeface="Arial" charset="0"/>
              <a:cs typeface="Arial" charset="0"/>
            </a:endParaRPr>
          </a:p>
        </p:txBody>
      </p:sp>
      <p:sp>
        <p:nvSpPr>
          <p:cNvPr id="33" name="115 Recortar rectángulo de esquina sencilla"/>
          <p:cNvSpPr/>
          <p:nvPr/>
        </p:nvSpPr>
        <p:spPr>
          <a:xfrm>
            <a:off x="1265237" y="7786658"/>
            <a:ext cx="13680000" cy="5283678"/>
          </a:xfrm>
          <a:prstGeom prst="snip1Rect">
            <a:avLst>
              <a:gd name="adj" fmla="val 10733"/>
            </a:avLst>
          </a:prstGeom>
          <a:noFill/>
          <a:ln w="76200"/>
        </p:spPr>
        <p:style>
          <a:lnRef idx="2">
            <a:schemeClr val="accent3"/>
          </a:lnRef>
          <a:fillRef idx="1">
            <a:schemeClr val="lt1"/>
          </a:fillRef>
          <a:effectRef idx="0">
            <a:schemeClr val="accent3"/>
          </a:effectRef>
          <a:fontRef idx="minor">
            <a:schemeClr val="dk1"/>
          </a:fontRef>
        </p:style>
        <p:txBody>
          <a:bodyPr anchor="ctr"/>
          <a:lstStyle/>
          <a:p>
            <a:pPr algn="just">
              <a:defRPr/>
            </a:pPr>
            <a:r>
              <a:rPr lang="es-CO" sz="4400" dirty="0">
                <a:latin typeface="Arial" charset="0"/>
                <a:ea typeface="Arial" charset="0"/>
                <a:cs typeface="Arial" charset="0"/>
              </a:rPr>
              <a:t>El software producto de </a:t>
            </a:r>
            <a:r>
              <a:rPr lang="es-CO" sz="4400" dirty="0" err="1">
                <a:latin typeface="Arial" charset="0"/>
                <a:ea typeface="Arial" charset="0"/>
                <a:cs typeface="Arial" charset="0"/>
              </a:rPr>
              <a:t>PoliBooking</a:t>
            </a:r>
            <a:r>
              <a:rPr lang="es-CO" sz="4400" dirty="0">
                <a:latin typeface="Arial" charset="0"/>
                <a:ea typeface="Arial" charset="0"/>
                <a:cs typeface="Arial" charset="0"/>
              </a:rPr>
              <a:t> debe responder a la siguiente lista de requerimientos funcionales que en general debe lograr agendar, modificar, renovar o desistir alguno de los servicios prestados por la universidad al estudiante como son los servicios en biblioteca y en bienestar.</a:t>
            </a:r>
          </a:p>
        </p:txBody>
      </p:sp>
      <p:cxnSp>
        <p:nvCxnSpPr>
          <p:cNvPr id="11" name="Conector recto 10"/>
          <p:cNvCxnSpPr/>
          <p:nvPr/>
        </p:nvCxnSpPr>
        <p:spPr>
          <a:xfrm>
            <a:off x="15693381" y="28026519"/>
            <a:ext cx="0" cy="12240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36" name="Conector recto 35"/>
          <p:cNvCxnSpPr/>
          <p:nvPr/>
        </p:nvCxnSpPr>
        <p:spPr>
          <a:xfrm>
            <a:off x="14447837" y="29398119"/>
            <a:ext cx="14210257" cy="0"/>
          </a:xfrm>
          <a:prstGeom prst="line">
            <a:avLst/>
          </a:prstGeom>
        </p:spPr>
        <p:style>
          <a:lnRef idx="1">
            <a:schemeClr val="accent3"/>
          </a:lnRef>
          <a:fillRef idx="0">
            <a:schemeClr val="accent3"/>
          </a:fillRef>
          <a:effectRef idx="0">
            <a:schemeClr val="accent3"/>
          </a:effectRef>
          <a:fontRef idx="minor">
            <a:schemeClr val="tx1"/>
          </a:fontRef>
        </p:style>
      </p:cxnSp>
      <p:pic>
        <p:nvPicPr>
          <p:cNvPr id="4" name="Imagen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21803" y="4995372"/>
            <a:ext cx="5687944" cy="1077119"/>
          </a:xfrm>
          <a:prstGeom prst="rect">
            <a:avLst/>
          </a:prstGeom>
        </p:spPr>
      </p:pic>
      <p:cxnSp>
        <p:nvCxnSpPr>
          <p:cNvPr id="10" name="Conector recto 9"/>
          <p:cNvCxnSpPr/>
          <p:nvPr/>
        </p:nvCxnSpPr>
        <p:spPr>
          <a:xfrm>
            <a:off x="24809951" y="4826400"/>
            <a:ext cx="0" cy="14150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5" name="Picture 2" descr="https://diegoliveros.github.io/lIIS/img/logo%20transparente.png"/>
          <p:cNvPicPr>
            <a:picLocks noChangeAspect="1" noChangeArrowheads="1"/>
          </p:cNvPicPr>
          <p:nvPr/>
        </p:nvPicPr>
        <p:blipFill>
          <a:blip r:embed="rId11"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25555555" y="4834664"/>
            <a:ext cx="3102539" cy="1398535"/>
          </a:xfrm>
          <a:prstGeom prst="rect">
            <a:avLst/>
          </a:prstGeom>
          <a:noFill/>
          <a:extLst>
            <a:ext uri="{909E8E84-426E-40DD-AFC4-6F175D3DCCD1}">
              <a14:hiddenFill xmlns:a14="http://schemas.microsoft.com/office/drawing/2010/main">
                <a:solidFill>
                  <a:srgbClr val="FFFFFF"/>
                </a:solidFill>
              </a14:hiddenFill>
            </a:ext>
          </a:extLst>
        </p:spPr>
      </p:pic>
      <p:sp>
        <p:nvSpPr>
          <p:cNvPr id="39" name="20 Marcador de contenido"/>
          <p:cNvSpPr txBox="1">
            <a:spLocks/>
          </p:cNvSpPr>
          <p:nvPr/>
        </p:nvSpPr>
        <p:spPr>
          <a:xfrm flipV="1">
            <a:off x="1874837" y="21473319"/>
            <a:ext cx="11520000" cy="6120000"/>
          </a:xfrm>
          <a:custGeom>
            <a:avLst/>
            <a:gdLst>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10744200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22226 w 12976226"/>
              <a:gd name="connsiteY0" fmla="*/ 0 h 11059130"/>
              <a:gd name="connsiteX1" fmla="*/ 10223992 w 12976226"/>
              <a:gd name="connsiteY1" fmla="*/ 0 h 11059130"/>
              <a:gd name="connsiteX2" fmla="*/ 12976226 w 12976226"/>
              <a:gd name="connsiteY2" fmla="*/ 2752234 h 11059130"/>
              <a:gd name="connsiteX3" fmla="*/ 12976226 w 12976226"/>
              <a:gd name="connsiteY3" fmla="*/ 10744200 h 11059130"/>
              <a:gd name="connsiteX4" fmla="*/ 1736016 w 12976226"/>
              <a:gd name="connsiteY4" fmla="*/ 10727611 h 11059130"/>
              <a:gd name="connsiteX5" fmla="*/ 22226 w 12976226"/>
              <a:gd name="connsiteY5" fmla="*/ 9451343 h 11059130"/>
              <a:gd name="connsiteX6" fmla="*/ 22226 w 12976226"/>
              <a:gd name="connsiteY6" fmla="*/ 0 h 11059130"/>
              <a:gd name="connsiteX0" fmla="*/ 65381 w 13019381"/>
              <a:gd name="connsiteY0" fmla="*/ 0 h 10744200"/>
              <a:gd name="connsiteX1" fmla="*/ 10267147 w 13019381"/>
              <a:gd name="connsiteY1" fmla="*/ 0 h 10744200"/>
              <a:gd name="connsiteX2" fmla="*/ 13019381 w 13019381"/>
              <a:gd name="connsiteY2" fmla="*/ 2752234 h 10744200"/>
              <a:gd name="connsiteX3" fmla="*/ 13019381 w 13019381"/>
              <a:gd name="connsiteY3" fmla="*/ 10744200 h 10744200"/>
              <a:gd name="connsiteX4" fmla="*/ 1779171 w 13019381"/>
              <a:gd name="connsiteY4" fmla="*/ 10727611 h 10744200"/>
              <a:gd name="connsiteX5" fmla="*/ 65381 w 13019381"/>
              <a:gd name="connsiteY5" fmla="*/ 9451343 h 10744200"/>
              <a:gd name="connsiteX6" fmla="*/ 65381 w 13019381"/>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80739 w 13034739"/>
              <a:gd name="connsiteY0" fmla="*/ 0 h 10744200"/>
              <a:gd name="connsiteX1" fmla="*/ 10282505 w 13034739"/>
              <a:gd name="connsiteY1" fmla="*/ 0 h 10744200"/>
              <a:gd name="connsiteX2" fmla="*/ 13034739 w 13034739"/>
              <a:gd name="connsiteY2" fmla="*/ 2752234 h 10744200"/>
              <a:gd name="connsiteX3" fmla="*/ 13034739 w 13034739"/>
              <a:gd name="connsiteY3" fmla="*/ 10744200 h 10744200"/>
              <a:gd name="connsiteX4" fmla="*/ 1794529 w 13034739"/>
              <a:gd name="connsiteY4" fmla="*/ 10727611 h 10744200"/>
              <a:gd name="connsiteX5" fmla="*/ 32183 w 13034739"/>
              <a:gd name="connsiteY5" fmla="*/ 8214696 h 10744200"/>
              <a:gd name="connsiteX6" fmla="*/ 80739 w 13034739"/>
              <a:gd name="connsiteY6" fmla="*/ 0 h 10744200"/>
              <a:gd name="connsiteX0" fmla="*/ 48556 w 13002556"/>
              <a:gd name="connsiteY0" fmla="*/ 0 h 10744200"/>
              <a:gd name="connsiteX1" fmla="*/ 10250322 w 13002556"/>
              <a:gd name="connsiteY1" fmla="*/ 0 h 10744200"/>
              <a:gd name="connsiteX2" fmla="*/ 13002556 w 13002556"/>
              <a:gd name="connsiteY2" fmla="*/ 2752234 h 10744200"/>
              <a:gd name="connsiteX3" fmla="*/ 13002556 w 13002556"/>
              <a:gd name="connsiteY3" fmla="*/ 10744200 h 10744200"/>
              <a:gd name="connsiteX4" fmla="*/ 1762346 w 13002556"/>
              <a:gd name="connsiteY4" fmla="*/ 10727611 h 10744200"/>
              <a:gd name="connsiteX5" fmla="*/ 0 w 13002556"/>
              <a:gd name="connsiteY5" fmla="*/ 8214696 h 10744200"/>
              <a:gd name="connsiteX6" fmla="*/ 48556 w 13002556"/>
              <a:gd name="connsiteY6" fmla="*/ 0 h 10744200"/>
              <a:gd name="connsiteX0" fmla="*/ 48884 w 13002884"/>
              <a:gd name="connsiteY0" fmla="*/ 0 h 10744200"/>
              <a:gd name="connsiteX1" fmla="*/ 10250650 w 13002884"/>
              <a:gd name="connsiteY1" fmla="*/ 0 h 10744200"/>
              <a:gd name="connsiteX2" fmla="*/ 13002884 w 13002884"/>
              <a:gd name="connsiteY2" fmla="*/ 2752234 h 10744200"/>
              <a:gd name="connsiteX3" fmla="*/ 13002884 w 13002884"/>
              <a:gd name="connsiteY3" fmla="*/ 10744200 h 10744200"/>
              <a:gd name="connsiteX4" fmla="*/ 1762674 w 13002884"/>
              <a:gd name="connsiteY4" fmla="*/ 10727611 h 10744200"/>
              <a:gd name="connsiteX5" fmla="*/ 328 w 13002884"/>
              <a:gd name="connsiteY5" fmla="*/ 8214696 h 10744200"/>
              <a:gd name="connsiteX6" fmla="*/ 48884 w 13002884"/>
              <a:gd name="connsiteY6" fmla="*/ 0 h 1074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02884" h="10744200">
                <a:moveTo>
                  <a:pt x="48884" y="0"/>
                </a:moveTo>
                <a:lnTo>
                  <a:pt x="10250650" y="0"/>
                </a:lnTo>
                <a:cubicBezTo>
                  <a:pt x="11853861" y="41111"/>
                  <a:pt x="12999873" y="1072823"/>
                  <a:pt x="13002884" y="2752234"/>
                </a:cubicBezTo>
                <a:lnTo>
                  <a:pt x="13002884" y="10744200"/>
                </a:lnTo>
                <a:lnTo>
                  <a:pt x="1762674" y="10727611"/>
                </a:lnTo>
                <a:cubicBezTo>
                  <a:pt x="268859" y="10751878"/>
                  <a:pt x="-11073" y="10157822"/>
                  <a:pt x="328" y="8214696"/>
                </a:cubicBezTo>
                <a:lnTo>
                  <a:pt x="48884" y="0"/>
                </a:lnTo>
                <a:close/>
              </a:path>
            </a:pathLst>
          </a:custGeom>
          <a:ln w="57150">
            <a:headEnd/>
            <a:tailEnd/>
          </a:ln>
        </p:spPr>
        <p:style>
          <a:lnRef idx="2">
            <a:schemeClr val="accent4"/>
          </a:lnRef>
          <a:fillRef idx="1">
            <a:schemeClr val="lt1"/>
          </a:fillRef>
          <a:effectRef idx="0">
            <a:schemeClr val="accent4"/>
          </a:effectRef>
          <a:fontRef idx="minor">
            <a:schemeClr val="dk1"/>
          </a:fontRef>
        </p:style>
        <p:txBody>
          <a:bodyPr>
            <a:noAutofit/>
          </a:bodyPr>
          <a:lstStyle>
            <a:lvl1pPr marL="463550" indent="-463550" algn="l" defTabSz="3557588" rtl="0" eaLnBrk="0" fontAlgn="base" hangingPunct="0">
              <a:lnSpc>
                <a:spcPct val="100000"/>
              </a:lnSpc>
              <a:spcBef>
                <a:spcPts val="0"/>
              </a:spcBef>
              <a:spcAft>
                <a:spcPct val="0"/>
              </a:spcAft>
              <a:buFont typeface="Arial" charset="0"/>
              <a:buChar char="•"/>
              <a:defRPr lang="es-ES" sz="5400" kern="1200" dirty="0" smtClean="0">
                <a:solidFill>
                  <a:schemeClr val="tx1"/>
                </a:solidFill>
                <a:latin typeface="+mn-lt"/>
                <a:ea typeface="+mn-ea"/>
                <a:cs typeface="+mn-cs"/>
              </a:defRPr>
            </a:lvl1pPr>
            <a:lvl2pPr marL="463550" indent="-463550" algn="l" defTabSz="3557588" rtl="0" eaLnBrk="0" fontAlgn="base" hangingPunct="0">
              <a:lnSpc>
                <a:spcPct val="100000"/>
              </a:lnSpc>
              <a:spcBef>
                <a:spcPts val="0"/>
              </a:spcBef>
              <a:spcAft>
                <a:spcPct val="0"/>
              </a:spcAft>
              <a:buFont typeface="Arial" charset="0"/>
              <a:buChar char="–"/>
              <a:defRPr lang="es-ES" sz="4800" kern="1200" dirty="0" smtClean="0">
                <a:solidFill>
                  <a:schemeClr val="tx1"/>
                </a:solidFill>
                <a:latin typeface="+mn-lt"/>
                <a:ea typeface="+mn-ea"/>
                <a:cs typeface="+mn-cs"/>
              </a:defRPr>
            </a:lvl2pPr>
            <a:lvl3pPr marL="463550" indent="-463550" algn="l" defTabSz="3557588" rtl="0" eaLnBrk="0" fontAlgn="base" hangingPunct="0">
              <a:lnSpc>
                <a:spcPct val="100000"/>
              </a:lnSpc>
              <a:spcBef>
                <a:spcPts val="0"/>
              </a:spcBef>
              <a:spcAft>
                <a:spcPct val="0"/>
              </a:spcAft>
              <a:buFont typeface="Arial" charset="0"/>
              <a:buChar char="•"/>
              <a:defRPr lang="es-ES" sz="4400" kern="1200" dirty="0" smtClean="0">
                <a:solidFill>
                  <a:schemeClr val="tx1"/>
                </a:solidFill>
                <a:latin typeface="+mn-lt"/>
                <a:ea typeface="+mn-ea"/>
                <a:cs typeface="+mn-cs"/>
              </a:defRPr>
            </a:lvl3pPr>
            <a:lvl4pPr marL="463550" indent="-463550" algn="l" defTabSz="3557588" rtl="0" eaLnBrk="0" fontAlgn="base" hangingPunct="0">
              <a:lnSpc>
                <a:spcPct val="100000"/>
              </a:lnSpc>
              <a:spcBef>
                <a:spcPts val="0"/>
              </a:spcBef>
              <a:spcAft>
                <a:spcPct val="0"/>
              </a:spcAft>
              <a:buFont typeface="Arial" charset="0"/>
              <a:buChar char="–"/>
              <a:defRPr lang="es-ES" sz="4000" kern="1200" dirty="0" smtClean="0">
                <a:solidFill>
                  <a:schemeClr val="tx1"/>
                </a:solidFill>
                <a:latin typeface="+mn-lt"/>
                <a:ea typeface="+mn-ea"/>
                <a:cs typeface="+mn-cs"/>
              </a:defRPr>
            </a:lvl4pPr>
            <a:lvl5pPr marL="463550" indent="-463550" algn="l" defTabSz="3557588" rtl="0" eaLnBrk="0" fontAlgn="base" hangingPunct="0">
              <a:lnSpc>
                <a:spcPct val="100000"/>
              </a:lnSpc>
              <a:spcBef>
                <a:spcPts val="0"/>
              </a:spcBef>
              <a:spcAft>
                <a:spcPct val="0"/>
              </a:spcAft>
              <a:buFont typeface="Arial" charset="0"/>
              <a:buChar char="»"/>
              <a:defRPr lang="es-CO" sz="3600" kern="1200" dirty="0" smtClean="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buNone/>
            </a:pPr>
            <a:endParaRPr lang="es-CO" dirty="0">
              <a:latin typeface="Arial" charset="0"/>
              <a:ea typeface="Arial" charset="0"/>
              <a:cs typeface="Arial" charset="0"/>
            </a:endParaRPr>
          </a:p>
        </p:txBody>
      </p:sp>
      <p:pic>
        <p:nvPicPr>
          <p:cNvPr id="13" name="Picture 12">
            <a:extLst>
              <a:ext uri="{FF2B5EF4-FFF2-40B4-BE49-F238E27FC236}">
                <a16:creationId xmlns:a16="http://schemas.microsoft.com/office/drawing/2014/main" id="{3FA4D155-4339-4385-9B2C-DDF7CD8D5A4E}"/>
              </a:ext>
            </a:extLst>
          </p:cNvPr>
          <p:cNvPicPr>
            <a:picLocks noChangeAspect="1"/>
          </p:cNvPicPr>
          <p:nvPr/>
        </p:nvPicPr>
        <p:blipFill>
          <a:blip r:embed="rId12"/>
          <a:stretch>
            <a:fillRect/>
          </a:stretch>
        </p:blipFill>
        <p:spPr>
          <a:xfrm>
            <a:off x="1265237" y="861868"/>
            <a:ext cx="8856403" cy="4914536"/>
          </a:xfrm>
          <a:prstGeom prst="rect">
            <a:avLst/>
          </a:prstGeom>
        </p:spPr>
      </p:pic>
      <p:cxnSp>
        <p:nvCxnSpPr>
          <p:cNvPr id="37" name="Conector recto 9">
            <a:extLst>
              <a:ext uri="{FF2B5EF4-FFF2-40B4-BE49-F238E27FC236}">
                <a16:creationId xmlns:a16="http://schemas.microsoft.com/office/drawing/2014/main" id="{7E4E6BF6-925C-45C5-9806-2116196492CF}"/>
              </a:ext>
            </a:extLst>
          </p:cNvPr>
          <p:cNvCxnSpPr/>
          <p:nvPr/>
        </p:nvCxnSpPr>
        <p:spPr>
          <a:xfrm>
            <a:off x="17455350" y="4826400"/>
            <a:ext cx="0" cy="14150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5B0AE68A-25F1-46C2-BCB3-4428EB0BD7E7}"/>
              </a:ext>
            </a:extLst>
          </p:cNvPr>
          <p:cNvSpPr/>
          <p:nvPr/>
        </p:nvSpPr>
        <p:spPr>
          <a:xfrm>
            <a:off x="15886088" y="28283660"/>
            <a:ext cx="4227439" cy="830997"/>
          </a:xfrm>
          <a:prstGeom prst="rect">
            <a:avLst/>
          </a:prstGeom>
        </p:spPr>
        <p:txBody>
          <a:bodyPr wrap="none">
            <a:spAutoFit/>
          </a:bodyPr>
          <a:lstStyle/>
          <a:p>
            <a:pPr marL="0" indent="0">
              <a:buNone/>
            </a:pPr>
            <a:r>
              <a:rPr lang="es-ES" sz="4800" b="1" dirty="0">
                <a:solidFill>
                  <a:schemeClr val="accent3">
                    <a:lumMod val="75000"/>
                  </a:schemeClr>
                </a:solidFill>
              </a:rPr>
              <a:t>Conclusiones</a:t>
            </a:r>
            <a:endParaRPr lang="es-CO" sz="4800" b="1" dirty="0">
              <a:solidFill>
                <a:schemeClr val="accent3">
                  <a:lumMod val="75000"/>
                </a:schemeClr>
              </a:solidFill>
            </a:endParaRPr>
          </a:p>
        </p:txBody>
      </p:sp>
      <p:sp>
        <p:nvSpPr>
          <p:cNvPr id="14" name="Cara sonriente 13">
            <a:extLst>
              <a:ext uri="{FF2B5EF4-FFF2-40B4-BE49-F238E27FC236}">
                <a16:creationId xmlns:a16="http://schemas.microsoft.com/office/drawing/2014/main" id="{350082BB-086C-4E3E-9AD6-EF1C5EE141E6}"/>
              </a:ext>
            </a:extLst>
          </p:cNvPr>
          <p:cNvSpPr/>
          <p:nvPr/>
        </p:nvSpPr>
        <p:spPr>
          <a:xfrm>
            <a:off x="3861047" y="15103882"/>
            <a:ext cx="3322319" cy="3322319"/>
          </a:xfrm>
          <a:prstGeom prst="smileyFace">
            <a:avLst/>
          </a:prstGeom>
          <a:noFill/>
          <a:ln w="57150">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Corazón 14">
            <a:extLst>
              <a:ext uri="{FF2B5EF4-FFF2-40B4-BE49-F238E27FC236}">
                <a16:creationId xmlns:a16="http://schemas.microsoft.com/office/drawing/2014/main" id="{239DE95C-F96E-4AF1-9D21-84858615C8EA}"/>
              </a:ext>
            </a:extLst>
          </p:cNvPr>
          <p:cNvSpPr/>
          <p:nvPr/>
        </p:nvSpPr>
        <p:spPr>
          <a:xfrm>
            <a:off x="19693124" y="32157643"/>
            <a:ext cx="4736910" cy="4118425"/>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PB</a:t>
            </a:r>
          </a:p>
        </p:txBody>
      </p:sp>
      <p:sp>
        <p:nvSpPr>
          <p:cNvPr id="16" name="CuadroTexto 15">
            <a:extLst>
              <a:ext uri="{FF2B5EF4-FFF2-40B4-BE49-F238E27FC236}">
                <a16:creationId xmlns:a16="http://schemas.microsoft.com/office/drawing/2014/main" id="{E3E60200-006C-4127-A593-8BDCC0CB4A87}"/>
              </a:ext>
            </a:extLst>
          </p:cNvPr>
          <p:cNvSpPr txBox="1"/>
          <p:nvPr/>
        </p:nvSpPr>
        <p:spPr bwMode="auto">
          <a:xfrm>
            <a:off x="19506961" y="36881461"/>
            <a:ext cx="5109235" cy="974858"/>
          </a:xfrm>
          <a:prstGeom prst="rect">
            <a:avLst/>
          </a:prstGeom>
          <a:noFill/>
          <a:ln w="9525">
            <a:noFill/>
            <a:miter lim="800000"/>
            <a:headEnd/>
            <a:tailEnd/>
          </a:ln>
        </p:spPr>
        <p:txBody>
          <a:bodyPr vert="horz" wrap="none" lIns="355830" tIns="177915" rIns="355830" bIns="177915" numCol="1" rtlCol="0" anchor="ctr" anchorCtr="0" compatLnSpc="1">
            <a:prstTxWarp prst="textNoShape">
              <a:avLst/>
            </a:prstTxWarp>
            <a:spAutoFit/>
          </a:bodyPr>
          <a:lstStyle/>
          <a:p>
            <a:pPr marL="0" marR="0" indent="0" algn="r" defTabSz="3557588" rtl="0" eaLnBrk="1" fontAlgn="base" latinLnBrk="0" hangingPunct="1">
              <a:lnSpc>
                <a:spcPct val="100000"/>
              </a:lnSpc>
              <a:spcBef>
                <a:spcPct val="0"/>
              </a:spcBef>
              <a:spcAft>
                <a:spcPct val="0"/>
              </a:spcAft>
              <a:buClrTx/>
              <a:buSzTx/>
              <a:buFontTx/>
              <a:buNone/>
              <a:tabLst/>
            </a:pPr>
            <a:r>
              <a:rPr lang="es-CO" sz="4000" kern="1200" dirty="0" err="1">
                <a:solidFill>
                  <a:schemeClr val="tx1"/>
                </a:solidFill>
                <a:latin typeface="Arial" charset="0"/>
                <a:ea typeface="+mn-ea"/>
                <a:cs typeface="Arial" charset="0"/>
              </a:rPr>
              <a:t>PoliBoking</a:t>
            </a:r>
            <a:r>
              <a:rPr lang="es-CO" sz="4000" kern="1200" dirty="0">
                <a:solidFill>
                  <a:schemeClr val="tx1"/>
                </a:solidFill>
                <a:latin typeface="Arial" charset="0"/>
                <a:ea typeface="+mn-ea"/>
                <a:cs typeface="Arial" charset="0"/>
              </a:rPr>
              <a:t> </a:t>
            </a:r>
            <a:r>
              <a:rPr lang="es-CO" sz="4000" kern="1200" dirty="0" err="1">
                <a:solidFill>
                  <a:schemeClr val="tx1"/>
                </a:solidFill>
                <a:latin typeface="Arial" charset="0"/>
                <a:ea typeface="+mn-ea"/>
                <a:cs typeface="Arial" charset="0"/>
              </a:rPr>
              <a:t>the</a:t>
            </a:r>
            <a:r>
              <a:rPr lang="es-CO" sz="4000" kern="1200" dirty="0">
                <a:solidFill>
                  <a:schemeClr val="tx1"/>
                </a:solidFill>
                <a:latin typeface="Arial" charset="0"/>
                <a:ea typeface="+mn-ea"/>
                <a:cs typeface="Arial" charset="0"/>
              </a:rPr>
              <a:t> </a:t>
            </a:r>
            <a:r>
              <a:rPr lang="es-CO" sz="4000" kern="1200" dirty="0" err="1">
                <a:solidFill>
                  <a:schemeClr val="tx1"/>
                </a:solidFill>
                <a:latin typeface="Arial" charset="0"/>
                <a:ea typeface="+mn-ea"/>
                <a:cs typeface="Arial" charset="0"/>
              </a:rPr>
              <a:t>best</a:t>
            </a:r>
            <a:endParaRPr lang="es-CO" sz="4000" kern="1200" dirty="0">
              <a:solidFill>
                <a:schemeClr val="tx1"/>
              </a:solidFill>
              <a:latin typeface="Arial" charset="0"/>
              <a:ea typeface="+mn-ea"/>
              <a:cs typeface="Arial" charset="0"/>
            </a:endParaRPr>
          </a:p>
        </p:txBody>
      </p:sp>
    </p:spTree>
    <p:extLst>
      <p:ext uri="{BB962C8B-B14F-4D97-AF65-F5344CB8AC3E}">
        <p14:creationId xmlns:p14="http://schemas.microsoft.com/office/powerpoint/2010/main" val="4132891705"/>
      </p:ext>
    </p:extLst>
  </p:cSld>
  <p:clrMapOvr>
    <a:masterClrMapping/>
  </p:clrMapOvr>
</p:sld>
</file>

<file path=ppt/theme/theme1.xml><?xml version="1.0" encoding="utf-8"?>
<a:theme xmlns:a="http://schemas.openxmlformats.org/drawingml/2006/main" name="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vert="horz" wrap="square" lIns="355830" tIns="177915" rIns="355830" bIns="177915" numCol="1" anchor="ctr" anchorCtr="0" compatLnSpc="1">
        <a:prstTxWarp prst="textNoShape">
          <a:avLst/>
        </a:prstTxWarp>
      </a:bodyPr>
      <a:lstStyle>
        <a:defPPr marL="0" marR="0" indent="0" algn="r" defTabSz="3557588" rtl="0" eaLnBrk="1" fontAlgn="base" latinLnBrk="0" hangingPunct="1">
          <a:lnSpc>
            <a:spcPct val="100000"/>
          </a:lnSpc>
          <a:spcBef>
            <a:spcPct val="0"/>
          </a:spcBef>
          <a:spcAft>
            <a:spcPct val="0"/>
          </a:spcAft>
          <a:buClrTx/>
          <a:buSzTx/>
          <a:buFontTx/>
          <a:buNone/>
          <a:tabLst/>
          <a:defRPr sz="4000" kern="1200" dirty="0" smtClean="0">
            <a:solidFill>
              <a:schemeClr val="tx1"/>
            </a:solidFill>
            <a:latin typeface="Arial" charset="0"/>
            <a:ea typeface="+mn-ea"/>
            <a:cs typeface="Arial" charset="0"/>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13298</TotalTime>
  <Words>265</Words>
  <Application>Microsoft Office PowerPoint</Application>
  <PresentationFormat>Personalizado</PresentationFormat>
  <Paragraphs>26</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After Night</vt:lpstr>
      <vt:lpstr>Arial</vt:lpstr>
      <vt:lpstr>Calibri</vt:lpstr>
      <vt:lpstr>Poster</vt:lpstr>
      <vt:lpstr>PoliBooking</vt:lpstr>
    </vt:vector>
  </TitlesOfParts>
  <Manager>MFL</Manager>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subject>CIICT</dc:subject>
  <dc:creator>Milton Forero L</dc:creator>
  <cp:keywords>Electrónica</cp:keywords>
  <cp:lastModifiedBy>lenovo</cp:lastModifiedBy>
  <cp:revision>103</cp:revision>
  <dcterms:created xsi:type="dcterms:W3CDTF">2009-10-19T17:20:21Z</dcterms:created>
  <dcterms:modified xsi:type="dcterms:W3CDTF">2018-05-04T02:34:37Z</dcterms:modified>
  <cp:contentStatus>borrador</cp:contentStatus>
</cp:coreProperties>
</file>