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67275" cy="42794238"/>
  <p:notesSz cx="6858000" cy="9144000"/>
  <p:defaultTex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295"/>
    <a:srgbClr val="FFFF00"/>
    <a:srgbClr val="FFFF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209" autoAdjust="0"/>
    <p:restoredTop sz="94629" autoAdjust="0"/>
  </p:normalViewPr>
  <p:slideViewPr>
    <p:cSldViewPr>
      <p:cViewPr>
        <p:scale>
          <a:sx n="33" d="100"/>
          <a:sy n="33" d="100"/>
        </p:scale>
        <p:origin x="684" y="-2202"/>
      </p:cViewPr>
      <p:guideLst>
        <p:guide orient="horz" pos="13478"/>
        <p:guide pos="95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OS ACOSTA DIEGO IVAN" userId="a0ab22ba-fa9e-42e9-a3a1-2117ab5bcfad" providerId="ADAL" clId="{7B70019A-492A-4B51-AADF-27C9B81FBF11}"/>
    <pc:docChg chg="undo custSel modSld">
      <pc:chgData name="OLIVEROS ACOSTA DIEGO IVAN" userId="a0ab22ba-fa9e-42e9-a3a1-2117ab5bcfad" providerId="ADAL" clId="{7B70019A-492A-4B51-AADF-27C9B81FBF11}" dt="2018-04-13T17:04:18.910" v="206" actId="20577"/>
      <pc:docMkLst>
        <pc:docMk/>
      </pc:docMkLst>
      <pc:sldChg chg="addSp delSp modSp">
        <pc:chgData name="OLIVEROS ACOSTA DIEGO IVAN" userId="a0ab22ba-fa9e-42e9-a3a1-2117ab5bcfad" providerId="ADAL" clId="{7B70019A-492A-4B51-AADF-27C9B81FBF11}" dt="2018-04-13T17:04:18.910" v="206" actId="20577"/>
        <pc:sldMkLst>
          <pc:docMk/>
          <pc:sldMk cId="4132891705" sldId="259"/>
        </pc:sldMkLst>
        <pc:spChg chg="mod">
          <ac:chgData name="OLIVEROS ACOSTA DIEGO IVAN" userId="a0ab22ba-fa9e-42e9-a3a1-2117ab5bcfad" providerId="ADAL" clId="{7B70019A-492A-4B51-AADF-27C9B81FBF11}" dt="2018-04-13T16:56:00.698" v="130" actId="465"/>
          <ac:spMkLst>
            <pc:docMk/>
            <pc:sldMk cId="4132891705" sldId="259"/>
            <ac:spMk id="2" creationId="{00000000-0000-0000-0000-000000000000}"/>
          </ac:spMkLst>
        </pc:spChg>
        <pc:spChg chg="mod">
          <ac:chgData name="OLIVEROS ACOSTA DIEGO IVAN" userId="a0ab22ba-fa9e-42e9-a3a1-2117ab5bcfad" providerId="ADAL" clId="{7B70019A-492A-4B51-AADF-27C9B81FBF11}" dt="2018-04-13T16:56:00.698" v="130" actId="465"/>
          <ac:spMkLst>
            <pc:docMk/>
            <pc:sldMk cId="4132891705" sldId="259"/>
            <ac:spMk id="3" creationId="{00000000-0000-0000-0000-000000000000}"/>
          </ac:spMkLst>
        </pc:spChg>
        <pc:spChg chg="add mod">
          <ac:chgData name="OLIVEROS ACOSTA DIEGO IVAN" userId="a0ab22ba-fa9e-42e9-a3a1-2117ab5bcfad" providerId="ADAL" clId="{7B70019A-492A-4B51-AADF-27C9B81FBF11}" dt="2018-04-13T17:02:14.089" v="178" actId="207"/>
          <ac:spMkLst>
            <pc:docMk/>
            <pc:sldMk cId="4132891705" sldId="259"/>
            <ac:spMk id="5" creationId="{5B0AE68A-25F1-46C2-BCB3-4428EB0BD7E7}"/>
          </ac:spMkLst>
        </pc:spChg>
        <pc:spChg chg="mod">
          <ac:chgData name="OLIVEROS ACOSTA DIEGO IVAN" userId="a0ab22ba-fa9e-42e9-a3a1-2117ab5bcfad" providerId="ADAL" clId="{7B70019A-492A-4B51-AADF-27C9B81FBF11}" dt="2018-04-13T17:04:14.656" v="196" actId="20577"/>
          <ac:spMkLst>
            <pc:docMk/>
            <pc:sldMk cId="4132891705" sldId="259"/>
            <ac:spMk id="18" creationId="{00000000-0000-0000-0000-000000000000}"/>
          </ac:spMkLst>
        </pc:spChg>
        <pc:spChg chg="mod">
          <ac:chgData name="OLIVEROS ACOSTA DIEGO IVAN" userId="a0ab22ba-fa9e-42e9-a3a1-2117ab5bcfad" providerId="ADAL" clId="{7B70019A-492A-4B51-AADF-27C9B81FBF11}" dt="2018-04-13T17:00:24.435" v="156" actId="20577"/>
          <ac:spMkLst>
            <pc:docMk/>
            <pc:sldMk cId="4132891705" sldId="259"/>
            <ac:spMk id="20" creationId="{00000000-0000-0000-0000-000000000000}"/>
          </ac:spMkLst>
        </pc:spChg>
        <pc:spChg chg="mod">
          <ac:chgData name="OLIVEROS ACOSTA DIEGO IVAN" userId="a0ab22ba-fa9e-42e9-a3a1-2117ab5bcfad" providerId="ADAL" clId="{7B70019A-492A-4B51-AADF-27C9B81FBF11}" dt="2018-04-13T17:02:52.842" v="194" actId="20577"/>
          <ac:spMkLst>
            <pc:docMk/>
            <pc:sldMk cId="4132891705" sldId="259"/>
            <ac:spMk id="30" creationId="{00000000-0000-0000-0000-000000000000}"/>
          </ac:spMkLst>
        </pc:spChg>
        <pc:spChg chg="mod">
          <ac:chgData name="OLIVEROS ACOSTA DIEGO IVAN" userId="a0ab22ba-fa9e-42e9-a3a1-2117ab5bcfad" providerId="ADAL" clId="{7B70019A-492A-4B51-AADF-27C9B81FBF11}" dt="2018-04-13T17:00:18.442" v="153" actId="20577"/>
          <ac:spMkLst>
            <pc:docMk/>
            <pc:sldMk cId="4132891705" sldId="259"/>
            <ac:spMk id="118" creationId="{00000000-0000-0000-0000-000000000000}"/>
          </ac:spMkLst>
        </pc:spChg>
        <pc:spChg chg="mod">
          <ac:chgData name="OLIVEROS ACOSTA DIEGO IVAN" userId="a0ab22ba-fa9e-42e9-a3a1-2117ab5bcfad" providerId="ADAL" clId="{7B70019A-492A-4B51-AADF-27C9B81FBF11}" dt="2018-04-13T17:01:08.495" v="171" actId="14100"/>
          <ac:spMkLst>
            <pc:docMk/>
            <pc:sldMk cId="4132891705" sldId="259"/>
            <ac:spMk id="122" creationId="{00000000-0000-0000-0000-000000000000}"/>
          </ac:spMkLst>
        </pc:spChg>
        <pc:spChg chg="mod">
          <ac:chgData name="OLIVEROS ACOSTA DIEGO IVAN" userId="a0ab22ba-fa9e-42e9-a3a1-2117ab5bcfad" providerId="ADAL" clId="{7B70019A-492A-4B51-AADF-27C9B81FBF11}" dt="2018-04-13T17:04:18.910" v="206" actId="20577"/>
          <ac:spMkLst>
            <pc:docMk/>
            <pc:sldMk cId="4132891705" sldId="259"/>
            <ac:spMk id="252" creationId="{00000000-0000-0000-0000-000000000000}"/>
          </ac:spMkLst>
        </pc:spChg>
        <pc:grpChg chg="add del mod">
          <ac:chgData name="OLIVEROS ACOSTA DIEGO IVAN" userId="a0ab22ba-fa9e-42e9-a3a1-2117ab5bcfad" providerId="ADAL" clId="{7B70019A-492A-4B51-AADF-27C9B81FBF11}" dt="2018-04-13T16:58:26.296" v="132" actId="165"/>
          <ac:grpSpMkLst>
            <pc:docMk/>
            <pc:sldMk cId="4132891705" sldId="259"/>
            <ac:grpSpMk id="14" creationId="{5C583D9B-6365-4C8F-AB0D-F8504368A19C}"/>
          </ac:grpSpMkLst>
        </pc:grpChg>
        <pc:picChg chg="mod topLvl">
          <ac:chgData name="OLIVEROS ACOSTA DIEGO IVAN" userId="a0ab22ba-fa9e-42e9-a3a1-2117ab5bcfad" providerId="ADAL" clId="{7B70019A-492A-4B51-AADF-27C9B81FBF11}" dt="2018-04-13T16:59:32.562" v="151" actId="12789"/>
          <ac:picMkLst>
            <pc:docMk/>
            <pc:sldMk cId="4132891705" sldId="259"/>
            <ac:picMk id="4" creationId="{00000000-0000-0000-0000-000000000000}"/>
          </ac:picMkLst>
        </pc:picChg>
        <pc:picChg chg="del">
          <ac:chgData name="OLIVEROS ACOSTA DIEGO IVAN" userId="a0ab22ba-fa9e-42e9-a3a1-2117ab5bcfad" providerId="ADAL" clId="{7B70019A-492A-4B51-AADF-27C9B81FBF11}" dt="2018-04-13T16:46:14.717" v="0" actId="478"/>
          <ac:picMkLst>
            <pc:docMk/>
            <pc:sldMk cId="4132891705" sldId="259"/>
            <ac:picMk id="5" creationId="{00000000-0000-0000-0000-000000000000}"/>
          </ac:picMkLst>
        </pc:picChg>
        <pc:picChg chg="del mod">
          <ac:chgData name="OLIVEROS ACOSTA DIEGO IVAN" userId="a0ab22ba-fa9e-42e9-a3a1-2117ab5bcfad" providerId="ADAL" clId="{7B70019A-492A-4B51-AADF-27C9B81FBF11}" dt="2018-04-13T16:54:04.247" v="76" actId="478"/>
          <ac:picMkLst>
            <pc:docMk/>
            <pc:sldMk cId="4132891705" sldId="259"/>
            <ac:picMk id="8" creationId="{00000000-0000-0000-0000-000000000000}"/>
          </ac:picMkLst>
        </pc:picChg>
        <pc:picChg chg="add del mod">
          <ac:chgData name="OLIVEROS ACOSTA DIEGO IVAN" userId="a0ab22ba-fa9e-42e9-a3a1-2117ab5bcfad" providerId="ADAL" clId="{7B70019A-492A-4B51-AADF-27C9B81FBF11}" dt="2018-04-13T16:49:55.197" v="52" actId="478"/>
          <ac:picMkLst>
            <pc:docMk/>
            <pc:sldMk cId="4132891705" sldId="259"/>
            <ac:picMk id="9" creationId="{22A8B73E-BBA6-45A5-8782-FDD2CAA55471}"/>
          </ac:picMkLst>
        </pc:picChg>
        <pc:picChg chg="add del mod">
          <ac:chgData name="OLIVEROS ACOSTA DIEGO IVAN" userId="a0ab22ba-fa9e-42e9-a3a1-2117ab5bcfad" providerId="ADAL" clId="{7B70019A-492A-4B51-AADF-27C9B81FBF11}" dt="2018-04-13T16:50:03.757" v="58" actId="478"/>
          <ac:picMkLst>
            <pc:docMk/>
            <pc:sldMk cId="4132891705" sldId="259"/>
            <ac:picMk id="12" creationId="{B834C85D-DC16-4AE8-8E72-386D4D8534E2}"/>
          </ac:picMkLst>
        </pc:picChg>
        <pc:picChg chg="add mod">
          <ac:chgData name="OLIVEROS ACOSTA DIEGO IVAN" userId="a0ab22ba-fa9e-42e9-a3a1-2117ab5bcfad" providerId="ADAL" clId="{7B70019A-492A-4B51-AADF-27C9B81FBF11}" dt="2018-04-13T16:56:24.916" v="131" actId="1076"/>
          <ac:picMkLst>
            <pc:docMk/>
            <pc:sldMk cId="4132891705" sldId="259"/>
            <ac:picMk id="13" creationId="{3FA4D155-4339-4385-9B2C-DDF7CD8D5A4E}"/>
          </ac:picMkLst>
        </pc:picChg>
        <pc:picChg chg="mod topLvl">
          <ac:chgData name="OLIVEROS ACOSTA DIEGO IVAN" userId="a0ab22ba-fa9e-42e9-a3a1-2117ab5bcfad" providerId="ADAL" clId="{7B70019A-492A-4B51-AADF-27C9B81FBF11}" dt="2018-04-13T16:59:32.562" v="151" actId="12789"/>
          <ac:picMkLst>
            <pc:docMk/>
            <pc:sldMk cId="4132891705" sldId="259"/>
            <ac:picMk id="35" creationId="{00000000-0000-0000-0000-000000000000}"/>
          </ac:picMkLst>
        </pc:picChg>
        <pc:picChg chg="add mod ord">
          <ac:chgData name="OLIVEROS ACOSTA DIEGO IVAN" userId="a0ab22ba-fa9e-42e9-a3a1-2117ab5bcfad" providerId="ADAL" clId="{7B70019A-492A-4B51-AADF-27C9B81FBF11}" dt="2018-04-13T16:59:32.562" v="151" actId="12789"/>
          <ac:picMkLst>
            <pc:docMk/>
            <pc:sldMk cId="4132891705" sldId="259"/>
            <ac:picMk id="1026" creationId="{5798CE79-5BA9-4474-963D-FAC32C87F892}"/>
          </ac:picMkLst>
        </pc:picChg>
        <pc:picChg chg="add del">
          <ac:chgData name="OLIVEROS ACOSTA DIEGO IVAN" userId="a0ab22ba-fa9e-42e9-a3a1-2117ab5bcfad" providerId="ADAL" clId="{7B70019A-492A-4B51-AADF-27C9B81FBF11}" dt="2018-04-13T16:49:59.653" v="54" actId="1076"/>
          <ac:picMkLst>
            <pc:docMk/>
            <pc:sldMk cId="4132891705" sldId="259"/>
            <ac:picMk id="1026" creationId="{B3FACB22-E265-4EA0-B10E-9ADDD7153C8B}"/>
          </ac:picMkLst>
        </pc:picChg>
        <pc:cxnChg chg="mod topLvl">
          <ac:chgData name="OLIVEROS ACOSTA DIEGO IVAN" userId="a0ab22ba-fa9e-42e9-a3a1-2117ab5bcfad" providerId="ADAL" clId="{7B70019A-492A-4B51-AADF-27C9B81FBF11}" dt="2018-04-13T16:59:32.562" v="151" actId="12789"/>
          <ac:cxnSpMkLst>
            <pc:docMk/>
            <pc:sldMk cId="4132891705" sldId="259"/>
            <ac:cxnSpMk id="10" creationId="{00000000-0000-0000-0000-000000000000}"/>
          </ac:cxnSpMkLst>
        </pc:cxnChg>
        <pc:cxnChg chg="del mod">
          <ac:chgData name="OLIVEROS ACOSTA DIEGO IVAN" userId="a0ab22ba-fa9e-42e9-a3a1-2117ab5bcfad" providerId="ADAL" clId="{7B70019A-492A-4B51-AADF-27C9B81FBF11}" dt="2018-04-13T16:54:05.894" v="77" actId="478"/>
          <ac:cxnSpMkLst>
            <pc:docMk/>
            <pc:sldMk cId="4132891705" sldId="259"/>
            <ac:cxnSpMk id="32" creationId="{00000000-0000-0000-0000-000000000000}"/>
          </ac:cxnSpMkLst>
        </pc:cxnChg>
        <pc:cxnChg chg="add mod">
          <ac:chgData name="OLIVEROS ACOSTA DIEGO IVAN" userId="a0ab22ba-fa9e-42e9-a3a1-2117ab5bcfad" providerId="ADAL" clId="{7B70019A-492A-4B51-AADF-27C9B81FBF11}" dt="2018-04-13T16:59:32.562" v="151" actId="12789"/>
          <ac:cxnSpMkLst>
            <pc:docMk/>
            <pc:sldMk cId="4132891705" sldId="259"/>
            <ac:cxnSpMk id="37" creationId="{7E4E6BF6-925C-45C5-9806-2116196492C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defTabSz="3558296" fontAlgn="auto">
              <a:spcBef>
                <a:spcPts val="0"/>
              </a:spcBef>
              <a:spcAft>
                <a:spcPts val="0"/>
              </a:spcAft>
              <a:defRPr sz="1200">
                <a:latin typeface="+mn-lt"/>
                <a:cs typeface="+mn-cs"/>
              </a:defRPr>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3558296" fontAlgn="auto">
              <a:spcBef>
                <a:spcPts val="0"/>
              </a:spcBef>
              <a:spcAft>
                <a:spcPts val="0"/>
              </a:spcAft>
              <a:defRPr sz="1200">
                <a:latin typeface="+mn-lt"/>
                <a:cs typeface="+mn-cs"/>
              </a:defRPr>
            </a:lvl1pPr>
          </a:lstStyle>
          <a:p>
            <a:pPr>
              <a:defRPr/>
            </a:pPr>
            <a:fld id="{0C51A91C-D61A-484C-BC0E-C3013F891182}" type="datetimeFigureOut">
              <a:rPr lang="es-CO"/>
              <a:pPr>
                <a:defRPr/>
              </a:pPr>
              <a:t>10/05/2018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3558296" fontAlgn="auto">
              <a:spcBef>
                <a:spcPts val="0"/>
              </a:spcBef>
              <a:spcAft>
                <a:spcPts val="0"/>
              </a:spcAft>
              <a:defRPr sz="1200">
                <a:latin typeface="+mn-lt"/>
                <a:cs typeface="+mn-cs"/>
              </a:defRPr>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3558296" fontAlgn="auto">
              <a:spcBef>
                <a:spcPts val="0"/>
              </a:spcBef>
              <a:spcAft>
                <a:spcPts val="0"/>
              </a:spcAft>
              <a:defRPr sz="1200">
                <a:latin typeface="+mn-lt"/>
                <a:cs typeface="+mn-cs"/>
              </a:defRPr>
            </a:lvl1pPr>
          </a:lstStyle>
          <a:p>
            <a:pPr>
              <a:defRPr/>
            </a:pPr>
            <a:fld id="{571C1352-3F08-4603-B84D-F4F9F20B977F}" type="slidenum">
              <a:rPr lang="es-CO"/>
              <a:pPr>
                <a:defRPr/>
              </a:pPr>
              <a:t>‹Nº›</a:t>
            </a:fld>
            <a:endParaRPr lang="es-CO"/>
          </a:p>
        </p:txBody>
      </p:sp>
    </p:spTree>
    <p:extLst>
      <p:ext uri="{BB962C8B-B14F-4D97-AF65-F5344CB8AC3E}">
        <p14:creationId xmlns:p14="http://schemas.microsoft.com/office/powerpoint/2010/main" val="2773011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4925B2-D397-44DC-926A-71EDF2ADB487}" type="datetimeFigureOut">
              <a:rPr lang="es-CO"/>
              <a:pPr>
                <a:defRPr/>
              </a:pPr>
              <a:t>10/05/2018</a:t>
            </a:fld>
            <a:endParaRPr lang="es-CO"/>
          </a:p>
        </p:txBody>
      </p:sp>
      <p:sp>
        <p:nvSpPr>
          <p:cNvPr id="4" name="3 Marcador de imagen de diapositiva"/>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D32CE8-99C2-46CA-A60F-2D8A8A2D8C87}" type="slidenum">
              <a:rPr lang="es-CO"/>
              <a:pPr>
                <a:defRPr/>
              </a:pPr>
              <a:t>‹Nº›</a:t>
            </a:fld>
            <a:endParaRPr lang="es-CO"/>
          </a:p>
        </p:txBody>
      </p:sp>
    </p:spTree>
    <p:extLst>
      <p:ext uri="{BB962C8B-B14F-4D97-AF65-F5344CB8AC3E}">
        <p14:creationId xmlns:p14="http://schemas.microsoft.com/office/powerpoint/2010/main" val="242800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pPr>
              <a:defRPr/>
            </a:pPr>
            <a:fld id="{E4D32CE8-99C2-46CA-A60F-2D8A8A2D8C87}" type="slidenum">
              <a:rPr lang="es-CO" smtClean="0"/>
              <a:pPr>
                <a:defRPr/>
              </a:pPr>
              <a:t>1</a:t>
            </a:fld>
            <a:endParaRPr lang="es-CO"/>
          </a:p>
        </p:txBody>
      </p:sp>
    </p:spTree>
    <p:extLst>
      <p:ext uri="{BB962C8B-B14F-4D97-AF65-F5344CB8AC3E}">
        <p14:creationId xmlns:p14="http://schemas.microsoft.com/office/powerpoint/2010/main" val="139323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36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1512888" y="39663688"/>
            <a:ext cx="7062787" cy="2278062"/>
          </a:xfrm>
          <a:prstGeom prst="rect">
            <a:avLst/>
          </a:prstGeom>
        </p:spPr>
        <p:txBody>
          <a:bodyPr vert="horz" lIns="355830" tIns="177915" rIns="355830" bIns="177915" rtlCol="0" anchor="ctr"/>
          <a:lstStyle>
            <a:lvl1pPr algn="l" defTabSz="3558296" fontAlgn="auto">
              <a:spcBef>
                <a:spcPts val="0"/>
              </a:spcBef>
              <a:spcAft>
                <a:spcPts val="0"/>
              </a:spcAft>
              <a:defRPr sz="4700">
                <a:solidFill>
                  <a:schemeClr val="tx1">
                    <a:tint val="75000"/>
                  </a:schemeClr>
                </a:solidFill>
                <a:latin typeface="+mn-lt"/>
                <a:cs typeface="+mn-cs"/>
              </a:defRPr>
            </a:lvl1pPr>
          </a:lstStyle>
          <a:p>
            <a:pPr>
              <a:defRPr/>
            </a:pPr>
            <a:fld id="{6B8A2999-0B01-40F5-8CD3-C4CA19B94094}" type="datetimeFigureOut">
              <a:rPr lang="es-CO"/>
              <a:pPr>
                <a:defRPr/>
              </a:pPr>
              <a:t>10/05/2018</a:t>
            </a:fld>
            <a:endParaRPr lang="es-CO" dirty="0"/>
          </a:p>
        </p:txBody>
      </p:sp>
      <p:sp>
        <p:nvSpPr>
          <p:cNvPr id="5" name="4 Marcador de pie de página"/>
          <p:cNvSpPr>
            <a:spLocks noGrp="1"/>
          </p:cNvSpPr>
          <p:nvPr>
            <p:ph type="ftr" sz="quarter" idx="3"/>
          </p:nvPr>
        </p:nvSpPr>
        <p:spPr>
          <a:xfrm>
            <a:off x="10340975" y="39663688"/>
            <a:ext cx="9585325" cy="2278062"/>
          </a:xfrm>
          <a:prstGeom prst="rect">
            <a:avLst/>
          </a:prstGeom>
        </p:spPr>
        <p:txBody>
          <a:bodyPr vert="horz" lIns="355830" tIns="177915" rIns="355830" bIns="177915" rtlCol="0" anchor="ctr"/>
          <a:lstStyle>
            <a:lvl1pPr algn="ctr" defTabSz="3558296" fontAlgn="auto">
              <a:spcBef>
                <a:spcPts val="0"/>
              </a:spcBef>
              <a:spcAft>
                <a:spcPts val="0"/>
              </a:spcAft>
              <a:defRPr sz="4700" dirty="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21691600" y="39663688"/>
            <a:ext cx="7062788" cy="2278062"/>
          </a:xfrm>
          <a:prstGeom prst="rect">
            <a:avLst/>
          </a:prstGeom>
        </p:spPr>
        <p:txBody>
          <a:bodyPr vert="horz" lIns="355830" tIns="177915" rIns="355830" bIns="177915" rtlCol="0" anchor="ctr"/>
          <a:lstStyle>
            <a:lvl1pPr algn="r" defTabSz="3558296" fontAlgn="auto">
              <a:spcBef>
                <a:spcPts val="0"/>
              </a:spcBef>
              <a:spcAft>
                <a:spcPts val="0"/>
              </a:spcAft>
              <a:defRPr sz="4700">
                <a:solidFill>
                  <a:schemeClr val="tx1">
                    <a:tint val="75000"/>
                  </a:schemeClr>
                </a:solidFill>
                <a:latin typeface="+mn-lt"/>
                <a:cs typeface="+mn-cs"/>
              </a:defRPr>
            </a:lvl1pPr>
          </a:lstStyle>
          <a:p>
            <a:pPr>
              <a:defRPr/>
            </a:pPr>
            <a:fld id="{23A27BF7-2CD6-44FB-885B-039F457CB9AE}"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3557588" rtl="0" eaLnBrk="0" fontAlgn="base" hangingPunct="0">
        <a:spcBef>
          <a:spcPct val="0"/>
        </a:spcBef>
        <a:spcAft>
          <a:spcPct val="0"/>
        </a:spcAft>
        <a:defRPr sz="7200" kern="1200">
          <a:solidFill>
            <a:schemeClr val="tx1"/>
          </a:solidFill>
          <a:latin typeface="+mj-lt"/>
          <a:ea typeface="+mj-ea"/>
          <a:cs typeface="+mj-cs"/>
        </a:defRPr>
      </a:lvl1pPr>
      <a:lvl2pPr algn="r" defTabSz="3557588" rtl="0" eaLnBrk="0" fontAlgn="base" hangingPunct="0">
        <a:spcBef>
          <a:spcPct val="0"/>
        </a:spcBef>
        <a:spcAft>
          <a:spcPct val="0"/>
        </a:spcAft>
        <a:defRPr sz="7200">
          <a:solidFill>
            <a:schemeClr val="tx1"/>
          </a:solidFill>
          <a:latin typeface="Calibri" pitchFamily="34" charset="0"/>
        </a:defRPr>
      </a:lvl2pPr>
      <a:lvl3pPr algn="r" defTabSz="3557588" rtl="0" eaLnBrk="0" fontAlgn="base" hangingPunct="0">
        <a:spcBef>
          <a:spcPct val="0"/>
        </a:spcBef>
        <a:spcAft>
          <a:spcPct val="0"/>
        </a:spcAft>
        <a:defRPr sz="7200">
          <a:solidFill>
            <a:schemeClr val="tx1"/>
          </a:solidFill>
          <a:latin typeface="Calibri" pitchFamily="34" charset="0"/>
        </a:defRPr>
      </a:lvl3pPr>
      <a:lvl4pPr algn="r" defTabSz="3557588" rtl="0" eaLnBrk="0" fontAlgn="base" hangingPunct="0">
        <a:spcBef>
          <a:spcPct val="0"/>
        </a:spcBef>
        <a:spcAft>
          <a:spcPct val="0"/>
        </a:spcAft>
        <a:defRPr sz="7200">
          <a:solidFill>
            <a:schemeClr val="tx1"/>
          </a:solidFill>
          <a:latin typeface="Calibri" pitchFamily="34" charset="0"/>
        </a:defRPr>
      </a:lvl4pPr>
      <a:lvl5pPr algn="r" defTabSz="3557588" rtl="0" eaLnBrk="0" fontAlgn="base" hangingPunct="0">
        <a:spcBef>
          <a:spcPct val="0"/>
        </a:spcBef>
        <a:spcAft>
          <a:spcPct val="0"/>
        </a:spcAft>
        <a:defRPr sz="7200">
          <a:solidFill>
            <a:schemeClr val="tx1"/>
          </a:solidFill>
          <a:latin typeface="Calibri" pitchFamily="34" charset="0"/>
        </a:defRPr>
      </a:lvl5pPr>
      <a:lvl6pPr marL="457200" algn="ctr" defTabSz="3557588" rtl="0" eaLnBrk="1" fontAlgn="base" hangingPunct="1">
        <a:spcBef>
          <a:spcPct val="0"/>
        </a:spcBef>
        <a:spcAft>
          <a:spcPct val="0"/>
        </a:spcAft>
        <a:defRPr sz="17100">
          <a:solidFill>
            <a:schemeClr val="tx1"/>
          </a:solidFill>
          <a:latin typeface="Calibri" pitchFamily="34" charset="0"/>
        </a:defRPr>
      </a:lvl6pPr>
      <a:lvl7pPr marL="914400" algn="ctr" defTabSz="3557588" rtl="0" eaLnBrk="1" fontAlgn="base" hangingPunct="1">
        <a:spcBef>
          <a:spcPct val="0"/>
        </a:spcBef>
        <a:spcAft>
          <a:spcPct val="0"/>
        </a:spcAft>
        <a:defRPr sz="17100">
          <a:solidFill>
            <a:schemeClr val="tx1"/>
          </a:solidFill>
          <a:latin typeface="Calibri" pitchFamily="34" charset="0"/>
        </a:defRPr>
      </a:lvl7pPr>
      <a:lvl8pPr marL="1371600" algn="ctr" defTabSz="3557588" rtl="0" eaLnBrk="1" fontAlgn="base" hangingPunct="1">
        <a:spcBef>
          <a:spcPct val="0"/>
        </a:spcBef>
        <a:spcAft>
          <a:spcPct val="0"/>
        </a:spcAft>
        <a:defRPr sz="17100">
          <a:solidFill>
            <a:schemeClr val="tx1"/>
          </a:solidFill>
          <a:latin typeface="Calibri" pitchFamily="34" charset="0"/>
        </a:defRPr>
      </a:lvl8pPr>
      <a:lvl9pPr marL="1828800" algn="ctr" defTabSz="3557588" rtl="0" eaLnBrk="1" fontAlgn="base" hangingPunct="1">
        <a:spcBef>
          <a:spcPct val="0"/>
        </a:spcBef>
        <a:spcAft>
          <a:spcPct val="0"/>
        </a:spcAft>
        <a:defRPr sz="17100">
          <a:solidFill>
            <a:schemeClr val="tx1"/>
          </a:solidFill>
          <a:latin typeface="Calibri" pitchFamily="34" charset="0"/>
        </a:defRPr>
      </a:lvl9pPr>
    </p:titleStyle>
    <p:body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s-CO"/>
      </a:defPPr>
      <a:lvl1pPr marL="0" algn="l" defTabSz="3558296" rtl="0" eaLnBrk="1" latinLnBrk="0" hangingPunct="1">
        <a:defRPr sz="7000" kern="1200">
          <a:solidFill>
            <a:schemeClr val="tx1"/>
          </a:solidFill>
          <a:latin typeface="+mn-lt"/>
          <a:ea typeface="+mn-ea"/>
          <a:cs typeface="+mn-cs"/>
        </a:defRPr>
      </a:lvl1pPr>
      <a:lvl2pPr marL="1779148" algn="l" defTabSz="3558296" rtl="0" eaLnBrk="1" latinLnBrk="0" hangingPunct="1">
        <a:defRPr sz="7000" kern="1200">
          <a:solidFill>
            <a:schemeClr val="tx1"/>
          </a:solidFill>
          <a:latin typeface="+mn-lt"/>
          <a:ea typeface="+mn-ea"/>
          <a:cs typeface="+mn-cs"/>
        </a:defRPr>
      </a:lvl2pPr>
      <a:lvl3pPr marL="3558296" algn="l" defTabSz="3558296" rtl="0" eaLnBrk="1" latinLnBrk="0" hangingPunct="1">
        <a:defRPr sz="7000" kern="1200">
          <a:solidFill>
            <a:schemeClr val="tx1"/>
          </a:solidFill>
          <a:latin typeface="+mn-lt"/>
          <a:ea typeface="+mn-ea"/>
          <a:cs typeface="+mn-cs"/>
        </a:defRPr>
      </a:lvl3pPr>
      <a:lvl4pPr marL="5337444" algn="l" defTabSz="3558296" rtl="0" eaLnBrk="1" latinLnBrk="0" hangingPunct="1">
        <a:defRPr sz="7000" kern="1200">
          <a:solidFill>
            <a:schemeClr val="tx1"/>
          </a:solidFill>
          <a:latin typeface="+mn-lt"/>
          <a:ea typeface="+mn-ea"/>
          <a:cs typeface="+mn-cs"/>
        </a:defRPr>
      </a:lvl4pPr>
      <a:lvl5pPr marL="7116592" algn="l" defTabSz="3558296" rtl="0" eaLnBrk="1" latinLnBrk="0" hangingPunct="1">
        <a:defRPr sz="7000" kern="1200">
          <a:solidFill>
            <a:schemeClr val="tx1"/>
          </a:solidFill>
          <a:latin typeface="+mn-lt"/>
          <a:ea typeface="+mn-ea"/>
          <a:cs typeface="+mn-cs"/>
        </a:defRPr>
      </a:lvl5pPr>
      <a:lvl6pPr marL="8895740" algn="l" defTabSz="3558296" rtl="0" eaLnBrk="1" latinLnBrk="0" hangingPunct="1">
        <a:defRPr sz="7000" kern="1200">
          <a:solidFill>
            <a:schemeClr val="tx1"/>
          </a:solidFill>
          <a:latin typeface="+mn-lt"/>
          <a:ea typeface="+mn-ea"/>
          <a:cs typeface="+mn-cs"/>
        </a:defRPr>
      </a:lvl6pPr>
      <a:lvl7pPr marL="10674888" algn="l" defTabSz="3558296" rtl="0" eaLnBrk="1" latinLnBrk="0" hangingPunct="1">
        <a:defRPr sz="7000" kern="1200">
          <a:solidFill>
            <a:schemeClr val="tx1"/>
          </a:solidFill>
          <a:latin typeface="+mn-lt"/>
          <a:ea typeface="+mn-ea"/>
          <a:cs typeface="+mn-cs"/>
        </a:defRPr>
      </a:lvl7pPr>
      <a:lvl8pPr marL="12454037" algn="l" defTabSz="3558296" rtl="0" eaLnBrk="1" latinLnBrk="0" hangingPunct="1">
        <a:defRPr sz="7000" kern="1200">
          <a:solidFill>
            <a:schemeClr val="tx1"/>
          </a:solidFill>
          <a:latin typeface="+mn-lt"/>
          <a:ea typeface="+mn-ea"/>
          <a:cs typeface="+mn-cs"/>
        </a:defRPr>
      </a:lvl8pPr>
      <a:lvl9pPr marL="14233185" algn="l" defTabSz="3558296"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dramirez2@poligran.edu.co" TargetMode="External"/><Relationship Id="rId3" Type="http://schemas.openxmlformats.org/officeDocument/2006/relationships/image" Target="../media/image1.jpeg"/><Relationship Id="rId7" Type="http://schemas.openxmlformats.org/officeDocument/2006/relationships/hyperlink" Target="mailto:jcramirez11@poligran.edu.co"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romero1573@uniandes.edu.co" TargetMode="External"/><Relationship Id="rId11" Type="http://schemas.openxmlformats.org/officeDocument/2006/relationships/image" Target="../media/image4.png"/><Relationship Id="rId5" Type="http://schemas.openxmlformats.org/officeDocument/2006/relationships/hyperlink" Target="mailto:alduqued@poligran.edu.co" TargetMode="Externa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github.com/edarevalo01/PoliBooking.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redis logo red colombiana">
            <a:extLst>
              <a:ext uri="{FF2B5EF4-FFF2-40B4-BE49-F238E27FC236}">
                <a16:creationId xmlns:a16="http://schemas.microsoft.com/office/drawing/2014/main" id="{5798CE79-5BA9-4474-963D-FAC32C87F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954" y="4186210"/>
            <a:ext cx="5390884" cy="2695442"/>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58837" y="19683396"/>
            <a:ext cx="2929286" cy="2929286"/>
          </a:xfrm>
          <a:prstGeom prst="rect">
            <a:avLst/>
          </a:prstGeom>
        </p:spPr>
      </p:pic>
      <p:sp>
        <p:nvSpPr>
          <p:cNvPr id="113" name="112 Redondear rectángulo de esquina diagonal"/>
          <p:cNvSpPr/>
          <p:nvPr/>
        </p:nvSpPr>
        <p:spPr>
          <a:xfrm flipV="1">
            <a:off x="20185589" y="14099502"/>
            <a:ext cx="9000000" cy="5400000"/>
          </a:xfrm>
          <a:prstGeom prst="round2DiagRect">
            <a:avLst/>
          </a:prstGeom>
          <a:ln w="76200"/>
        </p:spPr>
        <p:style>
          <a:lnRef idx="2">
            <a:schemeClr val="accent5"/>
          </a:lnRef>
          <a:fillRef idx="1">
            <a:schemeClr val="lt1"/>
          </a:fillRef>
          <a:effectRef idx="0">
            <a:schemeClr val="accent5"/>
          </a:effectRef>
          <a:fontRef idx="minor">
            <a:schemeClr val="dk1"/>
          </a:fontRef>
        </p:style>
        <p:txBody>
          <a:bodyPr anchor="ctr"/>
          <a:lstStyle/>
          <a:p>
            <a:pPr algn="ctr">
              <a:defRPr/>
            </a:pPr>
            <a:endParaRPr lang="es-CO" sz="2000" dirty="0">
              <a:latin typeface="Arial" charset="0"/>
              <a:ea typeface="Arial" charset="0"/>
              <a:cs typeface="Arial" charset="0"/>
            </a:endParaRPr>
          </a:p>
        </p:txBody>
      </p:sp>
      <p:sp>
        <p:nvSpPr>
          <p:cNvPr id="112" name="111 Recortar rectángulo de esquina sencilla"/>
          <p:cNvSpPr/>
          <p:nvPr/>
        </p:nvSpPr>
        <p:spPr>
          <a:xfrm>
            <a:off x="15579132" y="7786657"/>
            <a:ext cx="13680000" cy="5240241"/>
          </a:xfrm>
          <a:prstGeom prst="snip1Rect">
            <a:avLst>
              <a:gd name="adj" fmla="val 9421"/>
            </a:avLst>
          </a:prstGeom>
          <a:ln w="76200"/>
        </p:spPr>
        <p:style>
          <a:lnRef idx="2">
            <a:schemeClr val="dk1"/>
          </a:lnRef>
          <a:fillRef idx="1">
            <a:schemeClr val="lt1"/>
          </a:fillRef>
          <a:effectRef idx="0">
            <a:schemeClr val="dk1"/>
          </a:effectRef>
          <a:fontRef idx="minor">
            <a:schemeClr val="dk1"/>
          </a:fontRef>
        </p:style>
        <p:txBody>
          <a:bodyPr anchor="ctr"/>
          <a:lstStyle/>
          <a:p>
            <a:pPr algn="just">
              <a:defRPr/>
            </a:pPr>
            <a:r>
              <a:rPr lang="es-CO" sz="3200" dirty="0">
                <a:latin typeface="Arial" charset="0"/>
                <a:ea typeface="Arial" charset="0"/>
                <a:cs typeface="Arial" charset="0"/>
              </a:rPr>
              <a:t>GENERAL:</a:t>
            </a:r>
          </a:p>
          <a:p>
            <a:pPr algn="just">
              <a:defRPr/>
            </a:pPr>
            <a:r>
              <a:rPr lang="es-CO" sz="3200" dirty="0">
                <a:latin typeface="Arial" charset="0"/>
                <a:ea typeface="Arial" charset="0"/>
                <a:cs typeface="Arial" charset="0"/>
              </a:rPr>
              <a:t>Agendar los servicios prestados por la biblioteca y gimnasio con el fin de agilizar dicho proceso que es tedioso y muchas veces frustrante.</a:t>
            </a:r>
          </a:p>
          <a:p>
            <a:pPr algn="just">
              <a:defRPr/>
            </a:pPr>
            <a:endParaRPr lang="es-CO" sz="3200" dirty="0">
              <a:latin typeface="Arial" charset="0"/>
              <a:ea typeface="Arial" charset="0"/>
              <a:cs typeface="Arial" charset="0"/>
            </a:endParaRPr>
          </a:p>
          <a:p>
            <a:pPr algn="just">
              <a:defRPr/>
            </a:pPr>
            <a:r>
              <a:rPr lang="es-CO" sz="3200" dirty="0">
                <a:latin typeface="Arial" charset="0"/>
                <a:ea typeface="Arial" charset="0"/>
                <a:cs typeface="Arial" charset="0"/>
              </a:rPr>
              <a:t>ESPECÍFICOS: </a:t>
            </a:r>
          </a:p>
          <a:p>
            <a:pPr marL="571500" indent="-571500" algn="just">
              <a:buFont typeface="Arial" panose="020B0604020202020204" pitchFamily="34" charset="0"/>
              <a:buChar char="•"/>
              <a:defRPr/>
            </a:pPr>
            <a:r>
              <a:rPr lang="es-CO" sz="3200" dirty="0">
                <a:latin typeface="Arial" charset="0"/>
                <a:ea typeface="Arial" charset="0"/>
                <a:cs typeface="Arial" charset="0"/>
              </a:rPr>
              <a:t>Acceder a la información de cada servicio disponible.</a:t>
            </a:r>
          </a:p>
          <a:p>
            <a:pPr marL="571500" indent="-571500" algn="just">
              <a:buFont typeface="Arial" panose="020B0604020202020204" pitchFamily="34" charset="0"/>
              <a:buChar char="•"/>
              <a:defRPr/>
            </a:pPr>
            <a:r>
              <a:rPr lang="es-CO" sz="3200" dirty="0">
                <a:latin typeface="Arial" charset="0"/>
                <a:ea typeface="Arial" charset="0"/>
                <a:cs typeface="Arial" charset="0"/>
              </a:rPr>
              <a:t>Reducir el uso innecesario de espacios dentro de la universidad.</a:t>
            </a:r>
          </a:p>
          <a:p>
            <a:pPr marL="571500" indent="-571500" algn="just">
              <a:buFont typeface="Arial" panose="020B0604020202020204" pitchFamily="34" charset="0"/>
              <a:buChar char="•"/>
              <a:defRPr/>
            </a:pPr>
            <a:r>
              <a:rPr lang="es-CO" sz="3200" dirty="0">
                <a:latin typeface="Arial" charset="0"/>
                <a:ea typeface="Arial" charset="0"/>
                <a:cs typeface="Arial" charset="0"/>
              </a:rPr>
              <a:t>Evitar los conflictos con otros usuarios por disponibilidad de espacios.</a:t>
            </a:r>
          </a:p>
          <a:p>
            <a:pPr marL="571500" indent="-571500" algn="just">
              <a:buFont typeface="Arial" panose="020B0604020202020204" pitchFamily="34" charset="0"/>
              <a:buChar char="•"/>
              <a:defRPr/>
            </a:pPr>
            <a:r>
              <a:rPr lang="es-CO" sz="3200" dirty="0">
                <a:latin typeface="Arial" charset="0"/>
                <a:ea typeface="Arial" charset="0"/>
                <a:cs typeface="Arial" charset="0"/>
              </a:rPr>
              <a:t>Agilizar el tiempo de consulta en los diferentes espacios en la universidad.</a:t>
            </a:r>
          </a:p>
        </p:txBody>
      </p:sp>
      <p:sp>
        <p:nvSpPr>
          <p:cNvPr id="2" name="1 Título"/>
          <p:cNvSpPr>
            <a:spLocks noGrp="1"/>
          </p:cNvSpPr>
          <p:nvPr>
            <p:ph type="title" idx="4294967295"/>
          </p:nvPr>
        </p:nvSpPr>
        <p:spPr>
          <a:xfrm>
            <a:off x="9875837" y="518318"/>
            <a:ext cx="19634574" cy="2496829"/>
          </a:xfrm>
          <a:prstGeom prst="rect">
            <a:avLst/>
          </a:prstGeom>
        </p:spPr>
        <p:txBody>
          <a:bodyPr/>
          <a:lstStyle/>
          <a:p>
            <a:pPr algn="ctr"/>
            <a:r>
              <a:rPr lang="es-ES" sz="16600" b="1" dirty="0">
                <a:solidFill>
                  <a:schemeClr val="tx2">
                    <a:lumMod val="75000"/>
                  </a:schemeClr>
                </a:solidFill>
                <a:latin typeface="After Night" pitchFamily="2" charset="0"/>
                <a:ea typeface="Arial" charset="0"/>
                <a:cs typeface="Arial" charset="0"/>
              </a:rPr>
              <a:t>PoliBooking</a:t>
            </a:r>
            <a:endParaRPr lang="es-ES" sz="16600" dirty="0">
              <a:solidFill>
                <a:schemeClr val="tx2">
                  <a:lumMod val="75000"/>
                </a:schemeClr>
              </a:solidFill>
              <a:latin typeface="After Night" pitchFamily="2" charset="0"/>
              <a:ea typeface="Arial" charset="0"/>
              <a:cs typeface="Arial" charset="0"/>
            </a:endParaRPr>
          </a:p>
        </p:txBody>
      </p:sp>
      <p:sp>
        <p:nvSpPr>
          <p:cNvPr id="3" name="2 Marcador de texto"/>
          <p:cNvSpPr>
            <a:spLocks noGrp="1"/>
          </p:cNvSpPr>
          <p:nvPr>
            <p:ph type="body" sz="quarter" idx="4294967295"/>
          </p:nvPr>
        </p:nvSpPr>
        <p:spPr>
          <a:xfrm>
            <a:off x="10251130" y="3208514"/>
            <a:ext cx="18883989" cy="1187776"/>
          </a:xfrm>
          <a:prstGeom prst="rect">
            <a:avLst/>
          </a:prstGeom>
        </p:spPr>
        <p:txBody>
          <a:bodyPr/>
          <a:lstStyle/>
          <a:p>
            <a:pPr marL="0" indent="0" algn="ctr">
              <a:buNone/>
            </a:pPr>
            <a:r>
              <a:rPr lang="es-CO" sz="3200" b="1" dirty="0">
                <a:latin typeface="Arial" charset="0"/>
                <a:ea typeface="Arial" charset="0"/>
                <a:cs typeface="Arial" charset="0"/>
              </a:rPr>
              <a:t>Facultad de Ingeniería y ciencias básicas</a:t>
            </a:r>
            <a:r>
              <a:rPr lang="es-ES" sz="3200" b="1" dirty="0">
                <a:latin typeface="Arial" charset="0"/>
                <a:ea typeface="Arial" charset="0"/>
                <a:cs typeface="Arial" charset="0"/>
              </a:rPr>
              <a:t>.  </a:t>
            </a:r>
          </a:p>
          <a:p>
            <a:pPr marL="0" indent="0" algn="ctr">
              <a:buNone/>
            </a:pPr>
            <a:r>
              <a:rPr lang="es-ES" sz="3200" b="1" dirty="0">
                <a:latin typeface="Arial" charset="0"/>
                <a:ea typeface="Arial" charset="0"/>
                <a:cs typeface="Arial" charset="0"/>
              </a:rPr>
              <a:t>Semillero de Investigación en Ingeniería y Desarrollo de Software.</a:t>
            </a:r>
          </a:p>
        </p:txBody>
      </p:sp>
      <p:sp>
        <p:nvSpPr>
          <p:cNvPr id="114" name="113 Redondear rectángulo de esquina diagonal"/>
          <p:cNvSpPr/>
          <p:nvPr/>
        </p:nvSpPr>
        <p:spPr>
          <a:xfrm flipV="1">
            <a:off x="1265237" y="14099502"/>
            <a:ext cx="9000000" cy="5400000"/>
          </a:xfrm>
          <a:prstGeom prst="round2DiagRect">
            <a:avLst/>
          </a:prstGeom>
          <a:noFill/>
          <a:ln w="76200"/>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5" name="3 Proceso alternativo"/>
          <p:cNvSpPr/>
          <p:nvPr/>
        </p:nvSpPr>
        <p:spPr>
          <a:xfrm>
            <a:off x="1265237" y="20825619"/>
            <a:ext cx="27920352" cy="20183475"/>
          </a:xfrm>
          <a:custGeom>
            <a:avLst/>
            <a:gdLst>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22733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017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0 w 13639800"/>
              <a:gd name="connsiteY0" fmla="*/ 2273300 h 14630400"/>
              <a:gd name="connsiteX1" fmla="*/ 2273300 w 13639800"/>
              <a:gd name="connsiteY1" fmla="*/ 0 h 14630400"/>
              <a:gd name="connsiteX2" fmla="*/ 11366500 w 13639800"/>
              <a:gd name="connsiteY2" fmla="*/ 0 h 14630400"/>
              <a:gd name="connsiteX3" fmla="*/ 13639800 w 13639800"/>
              <a:gd name="connsiteY3" fmla="*/ 1435100 h 14630400"/>
              <a:gd name="connsiteX4" fmla="*/ 13639800 w 13639800"/>
              <a:gd name="connsiteY4" fmla="*/ 12357100 h 14630400"/>
              <a:gd name="connsiteX5" fmla="*/ 11366500 w 13639800"/>
              <a:gd name="connsiteY5" fmla="*/ 14630400 h 14630400"/>
              <a:gd name="connsiteX6" fmla="*/ 2273300 w 13639800"/>
              <a:gd name="connsiteY6" fmla="*/ 14630400 h 14630400"/>
              <a:gd name="connsiteX7" fmla="*/ 0 w 13639800"/>
              <a:gd name="connsiteY7" fmla="*/ 12357100 h 14630400"/>
              <a:gd name="connsiteX8" fmla="*/ 0 w 13639800"/>
              <a:gd name="connsiteY8" fmla="*/ 2273300 h 14630400"/>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1367971 w 13641271"/>
              <a:gd name="connsiteY5" fmla="*/ 14630400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73300 h 14652612"/>
              <a:gd name="connsiteX1" fmla="*/ 2274771 w 13641271"/>
              <a:gd name="connsiteY1" fmla="*/ 0 h 14652612"/>
              <a:gd name="connsiteX2" fmla="*/ 11367971 w 13641271"/>
              <a:gd name="connsiteY2" fmla="*/ 0 h 14652612"/>
              <a:gd name="connsiteX3" fmla="*/ 13641271 w 13641271"/>
              <a:gd name="connsiteY3" fmla="*/ 1435100 h 14652612"/>
              <a:gd name="connsiteX4" fmla="*/ 13641271 w 13641271"/>
              <a:gd name="connsiteY4" fmla="*/ 12357100 h 14652612"/>
              <a:gd name="connsiteX5" fmla="*/ 12178447 w 13641271"/>
              <a:gd name="connsiteY5" fmla="*/ 14652612 h 14652612"/>
              <a:gd name="connsiteX6" fmla="*/ 1165698 w 13641271"/>
              <a:gd name="connsiteY6" fmla="*/ 14652612 h 14652612"/>
              <a:gd name="connsiteX7" fmla="*/ 1471 w 13641271"/>
              <a:gd name="connsiteY7" fmla="*/ 12357100 h 14652612"/>
              <a:gd name="connsiteX8" fmla="*/ 1471 w 13641271"/>
              <a:gd name="connsiteY8" fmla="*/ 2273300 h 14652612"/>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1"/>
              <a:gd name="connsiteY0" fmla="*/ 2295512 h 14674824"/>
              <a:gd name="connsiteX1" fmla="*/ 1393201 w 13641271"/>
              <a:gd name="connsiteY1" fmla="*/ 0 h 14674824"/>
              <a:gd name="connsiteX2" fmla="*/ 11367971 w 13641271"/>
              <a:gd name="connsiteY2" fmla="*/ 22212 h 14674824"/>
              <a:gd name="connsiteX3" fmla="*/ 13641271 w 13641271"/>
              <a:gd name="connsiteY3" fmla="*/ 1457312 h 14674824"/>
              <a:gd name="connsiteX4" fmla="*/ 13641271 w 13641271"/>
              <a:gd name="connsiteY4" fmla="*/ 12379312 h 14674824"/>
              <a:gd name="connsiteX5" fmla="*/ 12178447 w 13641271"/>
              <a:gd name="connsiteY5" fmla="*/ 14674824 h 14674824"/>
              <a:gd name="connsiteX6" fmla="*/ 1165698 w 13641271"/>
              <a:gd name="connsiteY6" fmla="*/ 14674824 h 14674824"/>
              <a:gd name="connsiteX7" fmla="*/ 1471 w 13641271"/>
              <a:gd name="connsiteY7" fmla="*/ 12379312 h 14674824"/>
              <a:gd name="connsiteX8" fmla="*/ 1471 w 13641271"/>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 name="connsiteX0" fmla="*/ 1471 w 13641279"/>
              <a:gd name="connsiteY0" fmla="*/ 2295512 h 14674824"/>
              <a:gd name="connsiteX1" fmla="*/ 1393201 w 13641279"/>
              <a:gd name="connsiteY1" fmla="*/ 0 h 14674824"/>
              <a:gd name="connsiteX2" fmla="*/ 11367971 w 13641279"/>
              <a:gd name="connsiteY2" fmla="*/ 22212 h 14674824"/>
              <a:gd name="connsiteX3" fmla="*/ 13641271 w 13641279"/>
              <a:gd name="connsiteY3" fmla="*/ 1457312 h 14674824"/>
              <a:gd name="connsiteX4" fmla="*/ 13641271 w 13641279"/>
              <a:gd name="connsiteY4" fmla="*/ 12379312 h 14674824"/>
              <a:gd name="connsiteX5" fmla="*/ 12178447 w 13641279"/>
              <a:gd name="connsiteY5" fmla="*/ 14674824 h 14674824"/>
              <a:gd name="connsiteX6" fmla="*/ 1165698 w 13641279"/>
              <a:gd name="connsiteY6" fmla="*/ 14674824 h 14674824"/>
              <a:gd name="connsiteX7" fmla="*/ 1471 w 13641279"/>
              <a:gd name="connsiteY7" fmla="*/ 12379312 h 14674824"/>
              <a:gd name="connsiteX8" fmla="*/ 1471 w 13641279"/>
              <a:gd name="connsiteY8" fmla="*/ 2295512 h 1467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41279" h="14674824">
                <a:moveTo>
                  <a:pt x="1471" y="2295512"/>
                </a:moveTo>
                <a:cubicBezTo>
                  <a:pt x="1471" y="596780"/>
                  <a:pt x="-49155" y="0"/>
                  <a:pt x="1393201" y="0"/>
                </a:cubicBezTo>
                <a:lnTo>
                  <a:pt x="11367971" y="22212"/>
                </a:lnTo>
                <a:cubicBezTo>
                  <a:pt x="12623480" y="22212"/>
                  <a:pt x="11355271" y="1497203"/>
                  <a:pt x="13641271" y="1457312"/>
                </a:cubicBezTo>
                <a:lnTo>
                  <a:pt x="13641271" y="12379312"/>
                </a:lnTo>
                <a:cubicBezTo>
                  <a:pt x="13641271" y="14078043"/>
                  <a:pt x="13658173" y="14674825"/>
                  <a:pt x="12178447" y="14674824"/>
                </a:cubicBezTo>
                <a:lnTo>
                  <a:pt x="1165698" y="14674824"/>
                </a:lnTo>
                <a:cubicBezTo>
                  <a:pt x="-89811" y="14674824"/>
                  <a:pt x="1471" y="13634821"/>
                  <a:pt x="1471" y="12379312"/>
                </a:cubicBezTo>
                <a:lnTo>
                  <a:pt x="1471" y="2295512"/>
                </a:lnTo>
                <a:close/>
              </a:path>
            </a:pathLst>
          </a:custGeom>
          <a:noFill/>
          <a:ln w="76200"/>
        </p:spPr>
        <p:style>
          <a:lnRef idx="2">
            <a:schemeClr val="accent1"/>
          </a:lnRef>
          <a:fillRef idx="1">
            <a:schemeClr val="lt1"/>
          </a:fillRef>
          <a:effectRef idx="0">
            <a:schemeClr val="accent1"/>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6" name="115 Recortar rectángulo de esquina sencilla"/>
          <p:cNvSpPr/>
          <p:nvPr/>
        </p:nvSpPr>
        <p:spPr>
          <a:xfrm>
            <a:off x="14410575" y="28126624"/>
            <a:ext cx="14210257" cy="12259501"/>
          </a:xfrm>
          <a:custGeom>
            <a:avLst/>
            <a:gdLst>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0 w 13548581"/>
              <a:gd name="connsiteY4" fmla="*/ 12240000 h 12240000"/>
              <a:gd name="connsiteX5" fmla="*/ 0 w 13548581"/>
              <a:gd name="connsiteY5" fmla="*/ 0 h 12240000"/>
              <a:gd name="connsiteX0" fmla="*/ 0 w 13554825"/>
              <a:gd name="connsiteY0" fmla="*/ 0 h 12240000"/>
              <a:gd name="connsiteX1" fmla="*/ 12234862 w 13554825"/>
              <a:gd name="connsiteY1" fmla="*/ 0 h 12240000"/>
              <a:gd name="connsiteX2" fmla="*/ 13548581 w 13554825"/>
              <a:gd name="connsiteY2" fmla="*/ 1313719 h 12240000"/>
              <a:gd name="connsiteX3" fmla="*/ 13548581 w 13554825"/>
              <a:gd name="connsiteY3" fmla="*/ 12240000 h 12240000"/>
              <a:gd name="connsiteX4" fmla="*/ 13554825 w 13554825"/>
              <a:gd name="connsiteY4" fmla="*/ 12145076 h 12240000"/>
              <a:gd name="connsiteX5" fmla="*/ 0 w 13554825"/>
              <a:gd name="connsiteY5" fmla="*/ 12240000 h 12240000"/>
              <a:gd name="connsiteX6" fmla="*/ 0 w 13554825"/>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22400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319981 w 13548581"/>
              <a:gd name="connsiteY3" fmla="*/ 114399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70623"/>
              <a:gd name="connsiteY0" fmla="*/ 0 h 12240000"/>
              <a:gd name="connsiteX1" fmla="*/ 12234862 w 13570623"/>
              <a:gd name="connsiteY1" fmla="*/ 0 h 12240000"/>
              <a:gd name="connsiteX2" fmla="*/ 13548581 w 13570623"/>
              <a:gd name="connsiteY2" fmla="*/ 1313719 h 12240000"/>
              <a:gd name="connsiteX3" fmla="*/ 13548581 w 13570623"/>
              <a:gd name="connsiteY3" fmla="*/ 10525500 h 12240000"/>
              <a:gd name="connsiteX4" fmla="*/ 11802225 w 13570623"/>
              <a:gd name="connsiteY4" fmla="*/ 12106976 h 12240000"/>
              <a:gd name="connsiteX5" fmla="*/ 0 w 13570623"/>
              <a:gd name="connsiteY5" fmla="*/ 12240000 h 12240000"/>
              <a:gd name="connsiteX6" fmla="*/ 0 w 13570623"/>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40000"/>
              <a:gd name="connsiteX1" fmla="*/ 12234862 w 13548581"/>
              <a:gd name="connsiteY1" fmla="*/ 0 h 12240000"/>
              <a:gd name="connsiteX2" fmla="*/ 13548581 w 13548581"/>
              <a:gd name="connsiteY2" fmla="*/ 1313719 h 12240000"/>
              <a:gd name="connsiteX3" fmla="*/ 13548581 w 13548581"/>
              <a:gd name="connsiteY3" fmla="*/ 10525500 h 12240000"/>
              <a:gd name="connsiteX4" fmla="*/ 11802225 w 13548581"/>
              <a:gd name="connsiteY4" fmla="*/ 12106976 h 12240000"/>
              <a:gd name="connsiteX5" fmla="*/ 0 w 13548581"/>
              <a:gd name="connsiteY5" fmla="*/ 12240000 h 12240000"/>
              <a:gd name="connsiteX6" fmla="*/ 0 w 13548581"/>
              <a:gd name="connsiteY6" fmla="*/ 0 h 12240000"/>
              <a:gd name="connsiteX0" fmla="*/ 0 w 13548581"/>
              <a:gd name="connsiteY0" fmla="*/ 0 h 12259501"/>
              <a:gd name="connsiteX1" fmla="*/ 12234862 w 13548581"/>
              <a:gd name="connsiteY1" fmla="*/ 0 h 12259501"/>
              <a:gd name="connsiteX2" fmla="*/ 13548581 w 13548581"/>
              <a:gd name="connsiteY2" fmla="*/ 1313719 h 12259501"/>
              <a:gd name="connsiteX3" fmla="*/ 13548581 w 13548581"/>
              <a:gd name="connsiteY3" fmla="*/ 10525500 h 12259501"/>
              <a:gd name="connsiteX4" fmla="*/ 11764125 w 13548581"/>
              <a:gd name="connsiteY4" fmla="*/ 12259376 h 12259501"/>
              <a:gd name="connsiteX5" fmla="*/ 0 w 13548581"/>
              <a:gd name="connsiteY5" fmla="*/ 12240000 h 12259501"/>
              <a:gd name="connsiteX6" fmla="*/ 0 w 13548581"/>
              <a:gd name="connsiteY6" fmla="*/ 0 h 1225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8581" h="12259501">
                <a:moveTo>
                  <a:pt x="0" y="0"/>
                </a:moveTo>
                <a:lnTo>
                  <a:pt x="12234862" y="0"/>
                </a:lnTo>
                <a:lnTo>
                  <a:pt x="13548581" y="1313719"/>
                </a:lnTo>
                <a:lnTo>
                  <a:pt x="13548581" y="10525500"/>
                </a:lnTo>
                <a:cubicBezTo>
                  <a:pt x="13537962" y="12043259"/>
                  <a:pt x="13070144" y="12265617"/>
                  <a:pt x="11764125" y="12259376"/>
                </a:cubicBezTo>
                <a:lnTo>
                  <a:pt x="0" y="12240000"/>
                </a:lnTo>
                <a:lnTo>
                  <a:pt x="0" y="0"/>
                </a:lnTo>
                <a:close/>
              </a:path>
            </a:pathLst>
          </a:custGeom>
          <a:noFill/>
          <a:ln w="762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es-CO">
              <a:latin typeface="Arial" charset="0"/>
              <a:ea typeface="Arial" charset="0"/>
              <a:cs typeface="Arial" charset="0"/>
            </a:endParaRPr>
          </a:p>
        </p:txBody>
      </p:sp>
      <p:sp>
        <p:nvSpPr>
          <p:cNvPr id="118" name="15 Marcador de texto"/>
          <p:cNvSpPr txBox="1">
            <a:spLocks/>
          </p:cNvSpPr>
          <p:nvPr/>
        </p:nvSpPr>
        <p:spPr>
          <a:xfrm>
            <a:off x="1296439" y="6906370"/>
            <a:ext cx="13411200"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3">
                    <a:lumMod val="50000"/>
                  </a:schemeClr>
                </a:solidFill>
                <a:latin typeface="Arial" charset="0"/>
                <a:ea typeface="Arial" charset="0"/>
                <a:cs typeface="Arial" charset="0"/>
              </a:rPr>
              <a:t>Introducción</a:t>
            </a:r>
          </a:p>
          <a:p>
            <a:endParaRPr lang="es-ES" dirty="0">
              <a:solidFill>
                <a:schemeClr val="accent3">
                  <a:lumMod val="50000"/>
                </a:schemeClr>
              </a:solidFill>
              <a:latin typeface="Arial" charset="0"/>
              <a:ea typeface="Arial" charset="0"/>
              <a:cs typeface="Arial" charset="0"/>
            </a:endParaRPr>
          </a:p>
        </p:txBody>
      </p:sp>
      <p:sp>
        <p:nvSpPr>
          <p:cNvPr id="122" name="15 Marcador de texto"/>
          <p:cNvSpPr txBox="1">
            <a:spLocks/>
          </p:cNvSpPr>
          <p:nvPr/>
        </p:nvSpPr>
        <p:spPr>
          <a:xfrm>
            <a:off x="9062906" y="20024743"/>
            <a:ext cx="14922571" cy="990600"/>
          </a:xfrm>
          <a:prstGeom prst="rect">
            <a:avLst/>
          </a:prstGeom>
        </p:spPr>
        <p:txBody>
          <a:bodyPr/>
          <a:lstStyle>
            <a:lvl1pPr marL="1333500" marR="0" indent="-1333500" algn="l" defTabSz="3557588" rtl="0" eaLnBrk="1" fontAlgn="base" latinLnBrk="0" hangingPunct="1">
              <a:lnSpc>
                <a:spcPct val="100000"/>
              </a:lnSpc>
              <a:spcBef>
                <a:spcPct val="20000"/>
              </a:spcBef>
              <a:spcAft>
                <a:spcPct val="0"/>
              </a:spcAft>
              <a:buClrTx/>
              <a:buSzTx/>
              <a:buFont typeface="Arial" charset="0"/>
              <a:buNone/>
              <a:tabLst/>
              <a:defRPr lang="es-CO" sz="4800" b="1" kern="1200" baseline="0" smtClean="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s-ES" dirty="0">
                <a:solidFill>
                  <a:schemeClr val="accent1">
                    <a:lumMod val="50000"/>
                  </a:schemeClr>
                </a:solidFill>
                <a:latin typeface="Arial" charset="0"/>
                <a:ea typeface="Arial" charset="0"/>
                <a:cs typeface="Arial" charset="0"/>
              </a:rPr>
              <a:t>Resultados Arquitectura desarrollo y Solución</a:t>
            </a:r>
          </a:p>
        </p:txBody>
      </p:sp>
      <p:sp>
        <p:nvSpPr>
          <p:cNvPr id="131" name="33 Marcador de pie de página"/>
          <p:cNvSpPr txBox="1">
            <a:spLocks/>
          </p:cNvSpPr>
          <p:nvPr/>
        </p:nvSpPr>
        <p:spPr>
          <a:xfrm>
            <a:off x="5532437" y="41361519"/>
            <a:ext cx="23556030" cy="903993"/>
          </a:xfrm>
          <a:prstGeom prst="rect">
            <a:avLst/>
          </a:prstGeom>
        </p:spPr>
        <p:txBody>
          <a:bodyPr/>
          <a:lstStyle>
            <a:defPPr>
              <a:defRPr lang="es-CO"/>
            </a:defPPr>
            <a:lvl1pPr algn="l" defTabSz="3557588" rtl="0" fontAlgn="base">
              <a:spcBef>
                <a:spcPct val="0"/>
              </a:spcBef>
              <a:spcAft>
                <a:spcPct val="0"/>
              </a:spcAft>
              <a:defRPr sz="7000" kern="1200">
                <a:solidFill>
                  <a:schemeClr val="tx1"/>
                </a:solidFill>
                <a:latin typeface="Arial" charset="0"/>
                <a:ea typeface="+mn-ea"/>
                <a:cs typeface="Arial" charset="0"/>
              </a:defRPr>
            </a:lvl1pPr>
            <a:lvl2pPr marL="1778000" indent="-1320800" algn="l" defTabSz="3557588" rtl="0" fontAlgn="base">
              <a:spcBef>
                <a:spcPct val="0"/>
              </a:spcBef>
              <a:spcAft>
                <a:spcPct val="0"/>
              </a:spcAft>
              <a:defRPr sz="7000" kern="1200">
                <a:solidFill>
                  <a:schemeClr val="tx1"/>
                </a:solidFill>
                <a:latin typeface="Arial" charset="0"/>
                <a:ea typeface="+mn-ea"/>
                <a:cs typeface="Arial" charset="0"/>
              </a:defRPr>
            </a:lvl2pPr>
            <a:lvl3pPr marL="3557588" indent="-2643188" algn="l" defTabSz="3557588" rtl="0" fontAlgn="base">
              <a:spcBef>
                <a:spcPct val="0"/>
              </a:spcBef>
              <a:spcAft>
                <a:spcPct val="0"/>
              </a:spcAft>
              <a:defRPr sz="7000" kern="1200">
                <a:solidFill>
                  <a:schemeClr val="tx1"/>
                </a:solidFill>
                <a:latin typeface="Arial" charset="0"/>
                <a:ea typeface="+mn-ea"/>
                <a:cs typeface="Arial" charset="0"/>
              </a:defRPr>
            </a:lvl3pPr>
            <a:lvl4pPr marL="5337175" indent="-3965575" algn="l" defTabSz="3557588" rtl="0" fontAlgn="base">
              <a:spcBef>
                <a:spcPct val="0"/>
              </a:spcBef>
              <a:spcAft>
                <a:spcPct val="0"/>
              </a:spcAft>
              <a:defRPr sz="7000" kern="1200">
                <a:solidFill>
                  <a:schemeClr val="tx1"/>
                </a:solidFill>
                <a:latin typeface="Arial" charset="0"/>
                <a:ea typeface="+mn-ea"/>
                <a:cs typeface="Arial" charset="0"/>
              </a:defRPr>
            </a:lvl4pPr>
            <a:lvl5pPr marL="7115175" indent="-5286375" algn="l" defTabSz="3557588" rtl="0" fontAlgn="base">
              <a:spcBef>
                <a:spcPct val="0"/>
              </a:spcBef>
              <a:spcAft>
                <a:spcPct val="0"/>
              </a:spcAft>
              <a:defRPr sz="7000" kern="1200">
                <a:solidFill>
                  <a:schemeClr val="tx1"/>
                </a:solidFill>
                <a:latin typeface="Arial" charset="0"/>
                <a:ea typeface="+mn-ea"/>
                <a:cs typeface="Arial" charset="0"/>
              </a:defRPr>
            </a:lvl5pPr>
            <a:lvl6pPr marL="2286000" algn="l" defTabSz="914400" rtl="0" eaLnBrk="1" latinLnBrk="0" hangingPunct="1">
              <a:defRPr sz="7000" kern="1200">
                <a:solidFill>
                  <a:schemeClr val="tx1"/>
                </a:solidFill>
                <a:latin typeface="Arial" charset="0"/>
                <a:ea typeface="+mn-ea"/>
                <a:cs typeface="Arial" charset="0"/>
              </a:defRPr>
            </a:lvl6pPr>
            <a:lvl7pPr marL="2743200" algn="l" defTabSz="914400" rtl="0" eaLnBrk="1" latinLnBrk="0" hangingPunct="1">
              <a:defRPr sz="7000" kern="1200">
                <a:solidFill>
                  <a:schemeClr val="tx1"/>
                </a:solidFill>
                <a:latin typeface="Arial" charset="0"/>
                <a:ea typeface="+mn-ea"/>
                <a:cs typeface="Arial" charset="0"/>
              </a:defRPr>
            </a:lvl7pPr>
            <a:lvl8pPr marL="3200400" algn="l" defTabSz="914400" rtl="0" eaLnBrk="1" latinLnBrk="0" hangingPunct="1">
              <a:defRPr sz="7000" kern="1200">
                <a:solidFill>
                  <a:schemeClr val="tx1"/>
                </a:solidFill>
                <a:latin typeface="Arial" charset="0"/>
                <a:ea typeface="+mn-ea"/>
                <a:cs typeface="Arial" charset="0"/>
              </a:defRPr>
            </a:lvl8pPr>
            <a:lvl9pPr marL="3657600" algn="l" defTabSz="914400" rtl="0" eaLnBrk="1" latinLnBrk="0" hangingPunct="1">
              <a:defRPr sz="7000" kern="1200">
                <a:solidFill>
                  <a:schemeClr val="tx1"/>
                </a:solidFill>
                <a:latin typeface="Arial" charset="0"/>
                <a:ea typeface="+mn-ea"/>
                <a:cs typeface="Arial" charset="0"/>
              </a:defRPr>
            </a:lvl9pPr>
          </a:lstStyle>
          <a:p>
            <a:r>
              <a:rPr lang="es-CO" sz="2800" dirty="0">
                <a:solidFill>
                  <a:schemeClr val="tx1">
                    <a:lumMod val="50000"/>
                    <a:lumOff val="50000"/>
                  </a:schemeClr>
                </a:solidFill>
                <a:ea typeface="Arial" charset="0"/>
              </a:rPr>
              <a:t>Autor 1 </a:t>
            </a:r>
            <a:r>
              <a:rPr lang="es-ES" sz="2800" dirty="0">
                <a:solidFill>
                  <a:schemeClr val="tx1">
                    <a:lumMod val="50000"/>
                    <a:lumOff val="50000"/>
                  </a:schemeClr>
                </a:solidFill>
                <a:ea typeface="Arial" charset="0"/>
                <a:hlinkClick r:id="rId5"/>
              </a:rPr>
              <a:t>alduqued@poligran.edu.co</a:t>
            </a:r>
            <a:r>
              <a:rPr lang="es-CO" sz="2800" dirty="0">
                <a:solidFill>
                  <a:schemeClr val="tx1">
                    <a:lumMod val="50000"/>
                    <a:lumOff val="50000"/>
                  </a:schemeClr>
                </a:solidFill>
                <a:ea typeface="Arial" charset="0"/>
              </a:rPr>
              <a:t> Autor2 </a:t>
            </a:r>
            <a:r>
              <a:rPr lang="es-ES" sz="2800" dirty="0">
                <a:solidFill>
                  <a:schemeClr val="tx1">
                    <a:lumMod val="50000"/>
                    <a:lumOff val="50000"/>
                  </a:schemeClr>
                </a:solidFill>
                <a:ea typeface="Arial" charset="0"/>
                <a:hlinkClick r:id="rId6"/>
              </a:rPr>
              <a:t>edarevalo1@poligran.edu.co</a:t>
            </a:r>
            <a:r>
              <a:rPr lang="es-CO" sz="2800" dirty="0">
                <a:solidFill>
                  <a:schemeClr val="tx1">
                    <a:lumMod val="50000"/>
                    <a:lumOff val="50000"/>
                  </a:schemeClr>
                </a:solidFill>
                <a:ea typeface="Arial" charset="0"/>
              </a:rPr>
              <a:t> Autor 3 </a:t>
            </a:r>
            <a:r>
              <a:rPr lang="es-ES" sz="2800" dirty="0">
                <a:solidFill>
                  <a:schemeClr val="tx1">
                    <a:lumMod val="50000"/>
                    <a:lumOff val="50000"/>
                  </a:schemeClr>
                </a:solidFill>
                <a:ea typeface="Arial" charset="0"/>
                <a:hlinkClick r:id="rId7"/>
              </a:rPr>
              <a:t>jcramirez11@poligran.edu.co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Autor 4 </a:t>
            </a:r>
            <a:r>
              <a:rPr lang="es-ES" sz="2800" dirty="0">
                <a:solidFill>
                  <a:schemeClr val="tx1">
                    <a:lumMod val="50000"/>
                    <a:lumOff val="50000"/>
                  </a:schemeClr>
                </a:solidFill>
                <a:ea typeface="Arial" charset="0"/>
                <a:hlinkClick r:id="rId6"/>
              </a:rPr>
              <a:t>mfavendano@poligran.edu.co</a:t>
            </a:r>
            <a:r>
              <a:rPr lang="es-CO" sz="2800" dirty="0">
                <a:solidFill>
                  <a:schemeClr val="tx1">
                    <a:lumMod val="50000"/>
                    <a:lumOff val="50000"/>
                  </a:schemeClr>
                </a:solidFill>
                <a:ea typeface="Arial" charset="0"/>
              </a:rPr>
              <a:t> Autor 1 </a:t>
            </a:r>
            <a:r>
              <a:rPr lang="es-ES" sz="2800" dirty="0">
                <a:solidFill>
                  <a:schemeClr val="tx1">
                    <a:lumMod val="50000"/>
                    <a:lumOff val="50000"/>
                  </a:schemeClr>
                </a:solidFill>
                <a:ea typeface="Arial" charset="0"/>
                <a:hlinkClick r:id="rId8"/>
              </a:rPr>
              <a:t>mdramirez2@poligran.edu.co</a:t>
            </a:r>
            <a:r>
              <a:rPr lang="es-ES" sz="2800" dirty="0">
                <a:solidFill>
                  <a:schemeClr val="tx1">
                    <a:lumMod val="50000"/>
                    <a:lumOff val="50000"/>
                  </a:schemeClr>
                </a:solidFill>
                <a:ea typeface="Arial" charset="0"/>
              </a:rPr>
              <a:t> ,</a:t>
            </a:r>
            <a:r>
              <a:rPr lang="es-CO" sz="2800" dirty="0">
                <a:solidFill>
                  <a:schemeClr val="tx1">
                    <a:lumMod val="50000"/>
                    <a:lumOff val="50000"/>
                  </a:schemeClr>
                </a:solidFill>
                <a:ea typeface="Arial" charset="0"/>
              </a:rPr>
              <a:t> URL repositorio: </a:t>
            </a:r>
            <a:r>
              <a:rPr lang="es-CO" sz="2800" dirty="0">
                <a:solidFill>
                  <a:schemeClr val="tx1">
                    <a:lumMod val="50000"/>
                    <a:lumOff val="50000"/>
                  </a:schemeClr>
                </a:solidFill>
                <a:ea typeface="Arial" charset="0"/>
                <a:hlinkClick r:id="rId9"/>
              </a:rPr>
              <a:t>https://github.com/edarevalo01/PoliBooking.git</a:t>
            </a:r>
            <a:r>
              <a:rPr lang="es-CO" sz="2800" dirty="0">
                <a:solidFill>
                  <a:schemeClr val="tx1">
                    <a:lumMod val="50000"/>
                    <a:lumOff val="50000"/>
                  </a:schemeClr>
                </a:solidFill>
                <a:ea typeface="Arial" charset="0"/>
              </a:rPr>
              <a:t> </a:t>
            </a:r>
            <a:endParaRPr lang="es-ES" sz="2800" dirty="0">
              <a:solidFill>
                <a:schemeClr val="tx1">
                  <a:lumMod val="50000"/>
                  <a:lumOff val="50000"/>
                </a:schemeClr>
              </a:solidFill>
              <a:ea typeface="Arial" charset="0"/>
            </a:endParaRPr>
          </a:p>
        </p:txBody>
      </p:sp>
      <p:sp>
        <p:nvSpPr>
          <p:cNvPr id="132" name="20 Marcador de contenido"/>
          <p:cNvSpPr txBox="1">
            <a:spLocks/>
          </p:cNvSpPr>
          <p:nvPr/>
        </p:nvSpPr>
        <p:spPr>
          <a:xfrm>
            <a:off x="1798637" y="7387265"/>
            <a:ext cx="13245000" cy="5380861"/>
          </a:xfrm>
          <a:prstGeom prst="snip1Rect">
            <a:avLst>
              <a:gd name="adj" fmla="val 25616"/>
            </a:avLst>
          </a:prstGeom>
        </p:spPr>
        <p:txBody>
          <a:bodyPr/>
          <a:lstStyle>
            <a:lvl1pPr marL="463550" indent="-463550" algn="just" defTabSz="3557588" rtl="0" eaLnBrk="0" fontAlgn="base" hangingPunct="0">
              <a:lnSpc>
                <a:spcPct val="100000"/>
              </a:lnSpc>
              <a:spcBef>
                <a:spcPts val="0"/>
              </a:spcBef>
              <a:spcAft>
                <a:spcPct val="0"/>
              </a:spcAft>
              <a:buFont typeface="Arial" charset="0"/>
              <a:buChar char="•"/>
              <a:defRPr sz="5400" kern="1200">
                <a:solidFill>
                  <a:schemeClr val="tx1"/>
                </a:solidFill>
                <a:latin typeface="+mn-lt"/>
                <a:ea typeface="+mn-ea"/>
                <a:cs typeface="+mn-cs"/>
              </a:defRPr>
            </a:lvl1pPr>
            <a:lvl2pPr marL="463550" indent="-463550" algn="just" defTabSz="3557588" rtl="0" eaLnBrk="0" fontAlgn="base" hangingPunct="0">
              <a:lnSpc>
                <a:spcPct val="100000"/>
              </a:lnSpc>
              <a:spcBef>
                <a:spcPts val="0"/>
              </a:spcBef>
              <a:spcAft>
                <a:spcPct val="0"/>
              </a:spcAft>
              <a:buFont typeface="Arial" charset="0"/>
              <a:buChar char="–"/>
              <a:defRPr sz="4800" kern="1200">
                <a:solidFill>
                  <a:schemeClr val="tx1"/>
                </a:solidFill>
                <a:latin typeface="+mn-lt"/>
                <a:ea typeface="+mn-ea"/>
                <a:cs typeface="+mn-cs"/>
              </a:defRPr>
            </a:lvl2pPr>
            <a:lvl3pPr marL="463550" indent="-463550" algn="just" defTabSz="3557588" rtl="0" eaLnBrk="0" fontAlgn="base" hangingPunct="0">
              <a:lnSpc>
                <a:spcPct val="100000"/>
              </a:lnSpc>
              <a:spcBef>
                <a:spcPts val="0"/>
              </a:spcBef>
              <a:spcAft>
                <a:spcPct val="0"/>
              </a:spcAft>
              <a:buFont typeface="Arial" charset="0"/>
              <a:buChar char="•"/>
              <a:defRPr sz="4400" kern="1200">
                <a:solidFill>
                  <a:schemeClr val="tx1"/>
                </a:solidFill>
                <a:latin typeface="+mn-lt"/>
                <a:ea typeface="+mn-ea"/>
                <a:cs typeface="+mn-cs"/>
              </a:defRPr>
            </a:lvl3pPr>
            <a:lvl4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4pPr>
            <a:lvl5pPr marL="463550" indent="-463550" algn="just" defTabSz="3557588" rtl="0" eaLnBrk="0" fontAlgn="base" hangingPunct="0">
              <a:lnSpc>
                <a:spcPct val="100000"/>
              </a:lnSpc>
              <a:spcBef>
                <a:spcPts val="0"/>
              </a:spcBef>
              <a:spcAft>
                <a:spcPct val="0"/>
              </a:spcAft>
              <a:buFont typeface="Arial" charset="0"/>
              <a:buChar char="»"/>
              <a:defRPr sz="3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lvl="0" indent="0">
              <a:buNone/>
            </a:pPr>
            <a:endParaRPr lang="es-ES" sz="4000" dirty="0">
              <a:solidFill>
                <a:prstClr val="black"/>
              </a:solidFill>
              <a:latin typeface="Arial" charset="0"/>
              <a:ea typeface="Arial" charset="0"/>
              <a:cs typeface="Arial" charset="0"/>
            </a:endParaRPr>
          </a:p>
        </p:txBody>
      </p:sp>
      <p:sp>
        <p:nvSpPr>
          <p:cNvPr id="137" name="20 Marcador de contenido"/>
          <p:cNvSpPr txBox="1">
            <a:spLocks/>
          </p:cNvSpPr>
          <p:nvPr/>
        </p:nvSpPr>
        <p:spPr>
          <a:xfrm>
            <a:off x="10725413" y="14099502"/>
            <a:ext cx="9000000" cy="540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noFill/>
          <a:ln w="76200">
            <a:solidFill>
              <a:schemeClr val="accent2"/>
            </a:solidFill>
            <a:miter lim="800000"/>
            <a:headEnd/>
            <a:tailEnd/>
          </a:ln>
        </p:spPr>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lgn="just">
              <a:buNone/>
            </a:pPr>
            <a:r>
              <a:rPr lang="es-CO" sz="3200" dirty="0">
                <a:latin typeface="Arial" charset="0"/>
                <a:ea typeface="Arial" charset="0"/>
                <a:cs typeface="Arial" charset="0"/>
              </a:rPr>
              <a:t>Con el fin de hacer que el proyecto sea viable se generó una idea de facilidad para los usuarios por medio de una páginas web puedan solicitar un servicio dentro de la universidad; para ello desarrollamos una aplicación fácil de entender y con ideas simples </a:t>
            </a:r>
            <a:r>
              <a:rPr lang="es-CO" sz="3200">
                <a:latin typeface="Arial" charset="0"/>
                <a:ea typeface="Arial" charset="0"/>
                <a:cs typeface="Arial" charset="0"/>
              </a:rPr>
              <a:t>pero contundentes. </a:t>
            </a:r>
            <a:endParaRPr lang="es-CO" sz="3200" dirty="0">
              <a:latin typeface="Arial" charset="0"/>
              <a:ea typeface="Arial" charset="0"/>
              <a:cs typeface="Arial" charset="0"/>
            </a:endParaRPr>
          </a:p>
        </p:txBody>
      </p:sp>
      <p:sp>
        <p:nvSpPr>
          <p:cNvPr id="18" name="17 Rectángulo"/>
          <p:cNvSpPr/>
          <p:nvPr/>
        </p:nvSpPr>
        <p:spPr>
          <a:xfrm>
            <a:off x="1311890" y="13243719"/>
            <a:ext cx="3815468" cy="830997"/>
          </a:xfrm>
          <a:prstGeom prst="rect">
            <a:avLst/>
          </a:prstGeom>
        </p:spPr>
        <p:txBody>
          <a:bodyPr wrap="none">
            <a:spAutoFit/>
          </a:bodyPr>
          <a:lstStyle/>
          <a:p>
            <a:r>
              <a:rPr lang="es-ES" sz="4800" b="1" dirty="0">
                <a:solidFill>
                  <a:schemeClr val="accent6">
                    <a:lumMod val="50000"/>
                  </a:schemeClr>
                </a:solidFill>
                <a:ea typeface="Arial" charset="0"/>
              </a:rPr>
              <a:t>Metodología</a:t>
            </a:r>
          </a:p>
        </p:txBody>
      </p:sp>
      <p:sp>
        <p:nvSpPr>
          <p:cNvPr id="20" name="19 Rectángulo"/>
          <p:cNvSpPr/>
          <p:nvPr/>
        </p:nvSpPr>
        <p:spPr>
          <a:xfrm>
            <a:off x="15680935" y="7036743"/>
            <a:ext cx="2994731" cy="830997"/>
          </a:xfrm>
          <a:prstGeom prst="rect">
            <a:avLst/>
          </a:prstGeom>
        </p:spPr>
        <p:txBody>
          <a:bodyPr wrap="none">
            <a:spAutoFit/>
          </a:bodyPr>
          <a:lstStyle/>
          <a:p>
            <a:r>
              <a:rPr lang="es-ES" sz="4800" b="1" dirty="0">
                <a:solidFill>
                  <a:schemeClr val="tx1">
                    <a:lumMod val="65000"/>
                    <a:lumOff val="35000"/>
                  </a:schemeClr>
                </a:solidFill>
                <a:ea typeface="Arial" charset="0"/>
              </a:rPr>
              <a:t>Objetivos</a:t>
            </a:r>
          </a:p>
        </p:txBody>
      </p:sp>
      <p:sp>
        <p:nvSpPr>
          <p:cNvPr id="140" name="13 Marcador de texto"/>
          <p:cNvSpPr txBox="1">
            <a:spLocks/>
          </p:cNvSpPr>
          <p:nvPr/>
        </p:nvSpPr>
        <p:spPr>
          <a:xfrm>
            <a:off x="10779675" y="13307553"/>
            <a:ext cx="6172200"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2">
                    <a:lumMod val="50000"/>
                  </a:schemeClr>
                </a:solidFill>
                <a:latin typeface="Arial" charset="0"/>
                <a:ea typeface="Arial" charset="0"/>
                <a:cs typeface="Arial" charset="0"/>
              </a:rPr>
              <a:t>Estrategia</a:t>
            </a:r>
          </a:p>
        </p:txBody>
      </p:sp>
      <p:sp>
        <p:nvSpPr>
          <p:cNvPr id="263" name="Shape 568"/>
          <p:cNvSpPr/>
          <p:nvPr/>
        </p:nvSpPr>
        <p:spPr>
          <a:xfrm flipV="1">
            <a:off x="21170057" y="14323403"/>
            <a:ext cx="15889" cy="5234479"/>
          </a:xfrm>
          <a:prstGeom prst="line">
            <a:avLst/>
          </a:prstGeom>
          <a:ln w="28575">
            <a:tailEnd type="stealth"/>
          </a:ln>
        </p:spPr>
        <p:style>
          <a:lnRef idx="1">
            <a:schemeClr val="dk1"/>
          </a:lnRef>
          <a:fillRef idx="0">
            <a:schemeClr val="dk1"/>
          </a:fillRef>
          <a:effectRef idx="0">
            <a:schemeClr val="dk1"/>
          </a:effectRef>
          <a:fontRef idx="minor">
            <a:schemeClr val="tx1"/>
          </a:fontRef>
        </p:style>
        <p:txBody>
          <a:bodyPr lIns="0" tIns="0" rIns="0" bIns="0" anchor="ctr"/>
          <a:lstStyle/>
          <a:p>
            <a:pPr lvl="0">
              <a:defRPr sz="2400">
                <a:effectLst>
                  <a:outerShdw blurRad="25400" dist="23998" dir="2700000" rotWithShape="0">
                    <a:srgbClr val="000000">
                      <a:alpha val="31034"/>
                    </a:srgbClr>
                  </a:outerShdw>
                </a:effectLst>
              </a:defRPr>
            </a:pPr>
            <a:endParaRPr sz="2000">
              <a:latin typeface="Arial" charset="0"/>
              <a:ea typeface="Arial" charset="0"/>
              <a:cs typeface="Arial" charset="0"/>
            </a:endParaRPr>
          </a:p>
        </p:txBody>
      </p:sp>
      <p:sp>
        <p:nvSpPr>
          <p:cNvPr id="264" name="Shape 569"/>
          <p:cNvSpPr/>
          <p:nvPr/>
        </p:nvSpPr>
        <p:spPr>
          <a:xfrm>
            <a:off x="20868882" y="18882519"/>
            <a:ext cx="7876595" cy="0"/>
          </a:xfrm>
          <a:prstGeom prst="line">
            <a:avLst/>
          </a:prstGeom>
          <a:ln>
            <a:tailEnd type="stealth"/>
          </a:ln>
        </p:spPr>
        <p:style>
          <a:lnRef idx="1">
            <a:schemeClr val="accent1"/>
          </a:lnRef>
          <a:fillRef idx="3">
            <a:schemeClr val="accent1"/>
          </a:fillRef>
          <a:effectRef idx="2">
            <a:schemeClr val="accent1"/>
          </a:effectRef>
          <a:fontRef idx="minor">
            <a:schemeClr val="lt1"/>
          </a:fontRef>
        </p:style>
        <p:txBody>
          <a:bodyPr lIns="0" tIns="0" rIns="0" bIns="0" anchor="ctr"/>
          <a:lstStyle/>
          <a:p>
            <a:pPr lvl="0">
              <a:defRPr sz="2400">
                <a:effectLst>
                  <a:outerShdw blurRad="25400" dist="23998" dir="2700000" rotWithShape="0">
                    <a:srgbClr val="000000">
                      <a:alpha val="31034"/>
                    </a:srgbClr>
                  </a:outerShdw>
                </a:effectLst>
              </a:defRPr>
            </a:pPr>
            <a:endParaRPr sz="2000">
              <a:latin typeface="Arial" charset="0"/>
              <a:ea typeface="Arial" charset="0"/>
              <a:cs typeface="Arial" charset="0"/>
            </a:endParaRPr>
          </a:p>
        </p:txBody>
      </p:sp>
      <p:sp>
        <p:nvSpPr>
          <p:cNvPr id="252" name="13 Marcador de texto"/>
          <p:cNvSpPr txBox="1">
            <a:spLocks/>
          </p:cNvSpPr>
          <p:nvPr/>
        </p:nvSpPr>
        <p:spPr>
          <a:xfrm>
            <a:off x="20188562" y="13274424"/>
            <a:ext cx="9439347" cy="990600"/>
          </a:xfrm>
          <a:prstGeom prst="rect">
            <a:avLst/>
          </a:prstGeom>
        </p:spPr>
        <p:txBody>
          <a:bodyPr/>
          <a:lstStyle>
            <a:lvl1pPr marL="1333500" indent="-1333500" algn="l" defTabSz="3557588" rtl="0" eaLnBrk="0" fontAlgn="base" hangingPunct="0">
              <a:spcBef>
                <a:spcPct val="20000"/>
              </a:spcBef>
              <a:spcAft>
                <a:spcPct val="0"/>
              </a:spcAft>
              <a:buFont typeface="Arial" charset="0"/>
              <a:buChar char="•"/>
              <a:defRPr sz="9600" kern="1200">
                <a:solidFill>
                  <a:schemeClr val="tx1"/>
                </a:solidFill>
                <a:latin typeface="+mn-lt"/>
                <a:ea typeface="+mn-ea"/>
                <a:cs typeface="+mn-cs"/>
              </a:defRPr>
            </a:lvl1pPr>
            <a:lvl2pPr marL="2890838" indent="-1111250" algn="l" defTabSz="355758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4446588" indent="-889000" algn="l" defTabSz="3557588" rtl="0" eaLnBrk="0" fontAlgn="base" hangingPunct="0">
              <a:spcBef>
                <a:spcPct val="20000"/>
              </a:spcBef>
              <a:spcAft>
                <a:spcPct val="0"/>
              </a:spcAft>
              <a:buFont typeface="Arial" charset="0"/>
              <a:buChar char="•"/>
              <a:defRPr sz="8000" kern="1200">
                <a:solidFill>
                  <a:schemeClr val="tx1"/>
                </a:solidFill>
                <a:latin typeface="+mn-lt"/>
                <a:ea typeface="+mn-ea"/>
                <a:cs typeface="+mn-cs"/>
              </a:defRPr>
            </a:lvl3pPr>
            <a:lvl4pPr marL="6226175"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4pPr>
            <a:lvl5pPr marL="8005763" indent="-889000" algn="l" defTabSz="3557588" rtl="0" eaLnBrk="0" fontAlgn="base" hangingPunct="0">
              <a:spcBef>
                <a:spcPct val="20000"/>
              </a:spcBef>
              <a:spcAft>
                <a:spcPct val="0"/>
              </a:spcAft>
              <a:buFont typeface="Arial" charset="0"/>
              <a:buChar char="»"/>
              <a:defRPr sz="6600" kern="120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spcBef>
                <a:spcPct val="0"/>
              </a:spcBef>
              <a:buNone/>
            </a:pPr>
            <a:r>
              <a:rPr lang="es-ES" sz="4800" b="1" dirty="0">
                <a:solidFill>
                  <a:schemeClr val="accent5">
                    <a:lumMod val="50000"/>
                  </a:schemeClr>
                </a:solidFill>
                <a:latin typeface="Arial" charset="0"/>
                <a:ea typeface="Arial" charset="0"/>
                <a:cs typeface="Arial" charset="0"/>
              </a:rPr>
              <a:t>Cronograma</a:t>
            </a:r>
          </a:p>
        </p:txBody>
      </p:sp>
      <p:sp>
        <p:nvSpPr>
          <p:cNvPr id="255" name="20 Marcador de contenido"/>
          <p:cNvSpPr txBox="1">
            <a:spLocks/>
          </p:cNvSpPr>
          <p:nvPr/>
        </p:nvSpPr>
        <p:spPr>
          <a:xfrm>
            <a:off x="1874837" y="27828155"/>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sp>
        <p:nvSpPr>
          <p:cNvPr id="7" name="Rectángulo 6"/>
          <p:cNvSpPr/>
          <p:nvPr/>
        </p:nvSpPr>
        <p:spPr>
          <a:xfrm>
            <a:off x="989816" y="41547584"/>
            <a:ext cx="4532391" cy="523220"/>
          </a:xfrm>
          <a:prstGeom prst="rect">
            <a:avLst/>
          </a:prstGeom>
        </p:spPr>
        <p:txBody>
          <a:bodyPr wrap="square">
            <a:spAutoFit/>
          </a:bodyPr>
          <a:lstStyle/>
          <a:p>
            <a:r>
              <a:rPr lang="es-ES" sz="2800" b="1" dirty="0">
                <a:solidFill>
                  <a:schemeClr val="tx1">
                    <a:lumMod val="50000"/>
                    <a:lumOff val="50000"/>
                  </a:schemeClr>
                </a:solidFill>
                <a:ea typeface="Arial" charset="0"/>
              </a:rPr>
              <a:t>Información de contacto:</a:t>
            </a:r>
            <a:endParaRPr lang="es-ES_tradnl" sz="2800" dirty="0">
              <a:solidFill>
                <a:schemeClr val="tx1">
                  <a:lumMod val="50000"/>
                  <a:lumOff val="50000"/>
                </a:schemeClr>
              </a:solidFill>
            </a:endParaRPr>
          </a:p>
        </p:txBody>
      </p:sp>
      <p:sp>
        <p:nvSpPr>
          <p:cNvPr id="30" name="20 Marcador de contenido"/>
          <p:cNvSpPr txBox="1">
            <a:spLocks/>
          </p:cNvSpPr>
          <p:nvPr/>
        </p:nvSpPr>
        <p:spPr>
          <a:xfrm>
            <a:off x="1874837" y="34182991"/>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r>
              <a:rPr lang="es-CO" dirty="0">
                <a:latin typeface="Arial" charset="0"/>
                <a:ea typeface="Arial" charset="0"/>
                <a:cs typeface="Arial" charset="0"/>
              </a:rPr>
              <a:t>Bibliografía</a:t>
            </a:r>
          </a:p>
        </p:txBody>
      </p:sp>
      <p:sp>
        <p:nvSpPr>
          <p:cNvPr id="31" name="20 Marcador de contenido"/>
          <p:cNvSpPr txBox="1">
            <a:spLocks/>
          </p:cNvSpPr>
          <p:nvPr/>
        </p:nvSpPr>
        <p:spPr>
          <a:xfrm>
            <a:off x="14363589" y="21497014"/>
            <a:ext cx="14257243" cy="609112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 name="connsiteX0" fmla="*/ 48884 w 13002884"/>
              <a:gd name="connsiteY0" fmla="*/ 0 h 10744200"/>
              <a:gd name="connsiteX1" fmla="*/ 10250650 w 13002884"/>
              <a:gd name="connsiteY1" fmla="*/ 0 h 10744200"/>
              <a:gd name="connsiteX2" fmla="*/ 11592227 w 13002884"/>
              <a:gd name="connsiteY2" fmla="*/ 1963765 h 10744200"/>
              <a:gd name="connsiteX3" fmla="*/ 13002884 w 13002884"/>
              <a:gd name="connsiteY3" fmla="*/ 2752234 h 10744200"/>
              <a:gd name="connsiteX4" fmla="*/ 13002884 w 13002884"/>
              <a:gd name="connsiteY4" fmla="*/ 10744200 h 10744200"/>
              <a:gd name="connsiteX5" fmla="*/ 1762674 w 13002884"/>
              <a:gd name="connsiteY5" fmla="*/ 10727611 h 10744200"/>
              <a:gd name="connsiteX6" fmla="*/ 328 w 13002884"/>
              <a:gd name="connsiteY6" fmla="*/ 8214696 h 10744200"/>
              <a:gd name="connsiteX7" fmla="*/ 48884 w 13002884"/>
              <a:gd name="connsiteY7" fmla="*/ 0 h 10744200"/>
              <a:gd name="connsiteX0" fmla="*/ 48884 w 13002884"/>
              <a:gd name="connsiteY0" fmla="*/ 155774 h 10899974"/>
              <a:gd name="connsiteX1" fmla="*/ 10250650 w 13002884"/>
              <a:gd name="connsiteY1" fmla="*/ 155774 h 10899974"/>
              <a:gd name="connsiteX2" fmla="*/ 11592227 w 13002884"/>
              <a:gd name="connsiteY2" fmla="*/ 2119539 h 10899974"/>
              <a:gd name="connsiteX3" fmla="*/ 13002884 w 13002884"/>
              <a:gd name="connsiteY3" fmla="*/ 2908008 h 10899974"/>
              <a:gd name="connsiteX4" fmla="*/ 13002884 w 13002884"/>
              <a:gd name="connsiteY4" fmla="*/ 10899974 h 10899974"/>
              <a:gd name="connsiteX5" fmla="*/ 1762674 w 13002884"/>
              <a:gd name="connsiteY5" fmla="*/ 10883385 h 10899974"/>
              <a:gd name="connsiteX6" fmla="*/ 328 w 13002884"/>
              <a:gd name="connsiteY6" fmla="*/ 8370470 h 10899974"/>
              <a:gd name="connsiteX7" fmla="*/ 48884 w 13002884"/>
              <a:gd name="connsiteY7" fmla="*/ 155774 h 10899974"/>
              <a:gd name="connsiteX0" fmla="*/ 48884 w 13002884"/>
              <a:gd name="connsiteY0" fmla="*/ 41281 h 10785481"/>
              <a:gd name="connsiteX1" fmla="*/ 10250650 w 13002884"/>
              <a:gd name="connsiteY1" fmla="*/ 41281 h 10785481"/>
              <a:gd name="connsiteX2" fmla="*/ 11480698 w 13002884"/>
              <a:gd name="connsiteY2" fmla="*/ 2167094 h 10785481"/>
              <a:gd name="connsiteX3" fmla="*/ 13002884 w 13002884"/>
              <a:gd name="connsiteY3" fmla="*/ 2793515 h 10785481"/>
              <a:gd name="connsiteX4" fmla="*/ 13002884 w 13002884"/>
              <a:gd name="connsiteY4" fmla="*/ 10785481 h 10785481"/>
              <a:gd name="connsiteX5" fmla="*/ 1762674 w 13002884"/>
              <a:gd name="connsiteY5" fmla="*/ 10768892 h 10785481"/>
              <a:gd name="connsiteX6" fmla="*/ 328 w 13002884"/>
              <a:gd name="connsiteY6" fmla="*/ 8255977 h 10785481"/>
              <a:gd name="connsiteX7" fmla="*/ 48884 w 13002884"/>
              <a:gd name="connsiteY7" fmla="*/ 41281 h 10785481"/>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3582175 h 14326375"/>
              <a:gd name="connsiteX1" fmla="*/ 10250650 w 13002884"/>
              <a:gd name="connsiteY1" fmla="*/ 3582175 h 14326375"/>
              <a:gd name="connsiteX2" fmla="*/ 11889636 w 13002884"/>
              <a:gd name="connsiteY2" fmla="*/ 1332697 h 14326375"/>
              <a:gd name="connsiteX3" fmla="*/ 13002884 w 13002884"/>
              <a:gd name="connsiteY3" fmla="*/ 6334409 h 14326375"/>
              <a:gd name="connsiteX4" fmla="*/ 13002884 w 13002884"/>
              <a:gd name="connsiteY4" fmla="*/ 14326375 h 14326375"/>
              <a:gd name="connsiteX5" fmla="*/ 1762674 w 13002884"/>
              <a:gd name="connsiteY5" fmla="*/ 14309786 h 14326375"/>
              <a:gd name="connsiteX6" fmla="*/ 328 w 13002884"/>
              <a:gd name="connsiteY6" fmla="*/ 11796871 h 14326375"/>
              <a:gd name="connsiteX7" fmla="*/ 48884 w 13002884"/>
              <a:gd name="connsiteY7" fmla="*/ 3582175 h 14326375"/>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10250650 w 13002884"/>
              <a:gd name="connsiteY1" fmla="*/ -1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199"/>
              <a:gd name="connsiteX1" fmla="*/ 9764179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4 w 13002884"/>
              <a:gd name="connsiteY2" fmla="*/ 2752235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4 w 13002884"/>
              <a:gd name="connsiteY2" fmla="*/ 2752233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37287"/>
              <a:gd name="connsiteY0" fmla="*/ 1 h 10744201"/>
              <a:gd name="connsiteX1" fmla="*/ 9076110 w 13037287"/>
              <a:gd name="connsiteY1" fmla="*/ 2 h 10744201"/>
              <a:gd name="connsiteX2" fmla="*/ 13037287 w 13037287"/>
              <a:gd name="connsiteY2" fmla="*/ 3344437 h 10744201"/>
              <a:gd name="connsiteX3" fmla="*/ 13002884 w 13037287"/>
              <a:gd name="connsiteY3" fmla="*/ 10744201 h 10744201"/>
              <a:gd name="connsiteX4" fmla="*/ 1762674 w 13037287"/>
              <a:gd name="connsiteY4" fmla="*/ 10727612 h 10744201"/>
              <a:gd name="connsiteX5" fmla="*/ 328 w 13037287"/>
              <a:gd name="connsiteY5" fmla="*/ 8214697 h 10744201"/>
              <a:gd name="connsiteX6" fmla="*/ 48884 w 13037287"/>
              <a:gd name="connsiteY6" fmla="*/ 1 h 10744201"/>
              <a:gd name="connsiteX0" fmla="*/ 48884 w 13037287"/>
              <a:gd name="connsiteY0" fmla="*/ -1 h 10744199"/>
              <a:gd name="connsiteX1" fmla="*/ 9076110 w 13037287"/>
              <a:gd name="connsiteY1" fmla="*/ 0 h 10744199"/>
              <a:gd name="connsiteX2" fmla="*/ 13037287 w 13037287"/>
              <a:gd name="connsiteY2" fmla="*/ 3344435 h 10744199"/>
              <a:gd name="connsiteX3" fmla="*/ 13002884 w 13037287"/>
              <a:gd name="connsiteY3" fmla="*/ 10744199 h 10744199"/>
              <a:gd name="connsiteX4" fmla="*/ 1762674 w 13037287"/>
              <a:gd name="connsiteY4" fmla="*/ 10727610 h 10744199"/>
              <a:gd name="connsiteX5" fmla="*/ 328 w 13037287"/>
              <a:gd name="connsiteY5" fmla="*/ 8214695 h 10744199"/>
              <a:gd name="connsiteX6" fmla="*/ 48884 w 13037287"/>
              <a:gd name="connsiteY6" fmla="*/ -1 h 10744199"/>
              <a:gd name="connsiteX0" fmla="*/ 48884 w 13071690"/>
              <a:gd name="connsiteY0" fmla="*/ 1 h 10744201"/>
              <a:gd name="connsiteX1" fmla="*/ 9076110 w 13071690"/>
              <a:gd name="connsiteY1" fmla="*/ 2 h 10744201"/>
              <a:gd name="connsiteX2" fmla="*/ 13071690 w 13071690"/>
              <a:gd name="connsiteY2" fmla="*/ 3862614 h 10744201"/>
              <a:gd name="connsiteX3" fmla="*/ 13002884 w 13071690"/>
              <a:gd name="connsiteY3" fmla="*/ 10744201 h 10744201"/>
              <a:gd name="connsiteX4" fmla="*/ 1762674 w 13071690"/>
              <a:gd name="connsiteY4" fmla="*/ 10727612 h 10744201"/>
              <a:gd name="connsiteX5" fmla="*/ 328 w 13071690"/>
              <a:gd name="connsiteY5" fmla="*/ 8214697 h 10744201"/>
              <a:gd name="connsiteX6" fmla="*/ 48884 w 13071690"/>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 name="connsiteX0" fmla="*/ 48884 w 13002884"/>
              <a:gd name="connsiteY0" fmla="*/ 1 h 10744201"/>
              <a:gd name="connsiteX1" fmla="*/ 9076110 w 13002884"/>
              <a:gd name="connsiteY1" fmla="*/ 2 h 10744201"/>
              <a:gd name="connsiteX2" fmla="*/ 13002883 w 13002884"/>
              <a:gd name="connsiteY2" fmla="*/ 3714564 h 10744201"/>
              <a:gd name="connsiteX3" fmla="*/ 13002884 w 13002884"/>
              <a:gd name="connsiteY3" fmla="*/ 10744201 h 10744201"/>
              <a:gd name="connsiteX4" fmla="*/ 1762674 w 13002884"/>
              <a:gd name="connsiteY4" fmla="*/ 10727612 h 10744201"/>
              <a:gd name="connsiteX5" fmla="*/ 328 w 13002884"/>
              <a:gd name="connsiteY5" fmla="*/ 8214697 h 10744201"/>
              <a:gd name="connsiteX6" fmla="*/ 48884 w 13002884"/>
              <a:gd name="connsiteY6" fmla="*/ 1 h 10744201"/>
              <a:gd name="connsiteX0" fmla="*/ 48884 w 13002884"/>
              <a:gd name="connsiteY0" fmla="*/ -1 h 10744199"/>
              <a:gd name="connsiteX1" fmla="*/ 9076110 w 13002884"/>
              <a:gd name="connsiteY1" fmla="*/ 0 h 10744199"/>
              <a:gd name="connsiteX2" fmla="*/ 13002883 w 13002884"/>
              <a:gd name="connsiteY2" fmla="*/ 3714562 h 10744199"/>
              <a:gd name="connsiteX3" fmla="*/ 13002884 w 13002884"/>
              <a:gd name="connsiteY3" fmla="*/ 10744199 h 10744199"/>
              <a:gd name="connsiteX4" fmla="*/ 1762674 w 13002884"/>
              <a:gd name="connsiteY4" fmla="*/ 10727610 h 10744199"/>
              <a:gd name="connsiteX5" fmla="*/ 328 w 13002884"/>
              <a:gd name="connsiteY5" fmla="*/ 8214695 h 10744199"/>
              <a:gd name="connsiteX6" fmla="*/ 48884 w 13002884"/>
              <a:gd name="connsiteY6" fmla="*/ -1 h 1074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199">
                <a:moveTo>
                  <a:pt x="48884" y="-1"/>
                </a:moveTo>
                <a:lnTo>
                  <a:pt x="9076110" y="0"/>
                </a:lnTo>
                <a:cubicBezTo>
                  <a:pt x="10725036" y="53586"/>
                  <a:pt x="8827304" y="3544338"/>
                  <a:pt x="13002883" y="3714562"/>
                </a:cubicBezTo>
                <a:cubicBezTo>
                  <a:pt x="13002883" y="6057774"/>
                  <a:pt x="13002884" y="8400987"/>
                  <a:pt x="13002884" y="10744199"/>
                </a:cubicBezTo>
                <a:lnTo>
                  <a:pt x="1762674" y="10727610"/>
                </a:lnTo>
                <a:cubicBezTo>
                  <a:pt x="268859" y="10751877"/>
                  <a:pt x="-11073" y="10157821"/>
                  <a:pt x="328" y="8214695"/>
                </a:cubicBezTo>
                <a:lnTo>
                  <a:pt x="48884" y="-1"/>
                </a:lnTo>
                <a:close/>
              </a:path>
            </a:pathLst>
          </a:custGeom>
          <a:noFill/>
          <a:ln w="57150">
            <a:headEnd/>
            <a:tailEnd/>
          </a:ln>
        </p:spPr>
        <p:style>
          <a:lnRef idx="2">
            <a:schemeClr val="accent1"/>
          </a:lnRef>
          <a:fillRef idx="1">
            <a:schemeClr val="lt1"/>
          </a:fillRef>
          <a:effectRef idx="0">
            <a:schemeClr val="accent1"/>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sp>
        <p:nvSpPr>
          <p:cNvPr id="33" name="115 Recortar rectángulo de esquina sencilla"/>
          <p:cNvSpPr/>
          <p:nvPr/>
        </p:nvSpPr>
        <p:spPr>
          <a:xfrm>
            <a:off x="1265237" y="7786658"/>
            <a:ext cx="13680000" cy="5283678"/>
          </a:xfrm>
          <a:prstGeom prst="snip1Rect">
            <a:avLst>
              <a:gd name="adj" fmla="val 10733"/>
            </a:avLst>
          </a:prstGeom>
          <a:noFill/>
          <a:ln w="76200"/>
        </p:spPr>
        <p:style>
          <a:lnRef idx="2">
            <a:schemeClr val="accent3"/>
          </a:lnRef>
          <a:fillRef idx="1">
            <a:schemeClr val="lt1"/>
          </a:fillRef>
          <a:effectRef idx="0">
            <a:schemeClr val="accent3"/>
          </a:effectRef>
          <a:fontRef idx="minor">
            <a:schemeClr val="dk1"/>
          </a:fontRef>
        </p:style>
        <p:txBody>
          <a:bodyPr anchor="ctr"/>
          <a:lstStyle/>
          <a:p>
            <a:pPr algn="just">
              <a:defRPr/>
            </a:pPr>
            <a:r>
              <a:rPr lang="es-CO" sz="4400" dirty="0">
                <a:latin typeface="Arial" charset="0"/>
                <a:ea typeface="Arial" charset="0"/>
                <a:cs typeface="Arial" charset="0"/>
              </a:rPr>
              <a:t>El software producto de </a:t>
            </a:r>
            <a:r>
              <a:rPr lang="es-CO" sz="4400" dirty="0" err="1">
                <a:latin typeface="Arial" charset="0"/>
                <a:ea typeface="Arial" charset="0"/>
                <a:cs typeface="Arial" charset="0"/>
              </a:rPr>
              <a:t>PoliBooking</a:t>
            </a:r>
            <a:r>
              <a:rPr lang="es-CO" sz="4400" dirty="0">
                <a:latin typeface="Arial" charset="0"/>
                <a:ea typeface="Arial" charset="0"/>
                <a:cs typeface="Arial" charset="0"/>
              </a:rPr>
              <a:t> debe responder a la siguiente lista de requerimientos funcionales que en general debe lograr agendar, modificar, renovar o desistir alguno de los servicios prestados por la universidad al estudiante como son los servicios en biblioteca y en bienestar.</a:t>
            </a:r>
          </a:p>
        </p:txBody>
      </p:sp>
      <p:cxnSp>
        <p:nvCxnSpPr>
          <p:cNvPr id="11" name="Conector recto 10"/>
          <p:cNvCxnSpPr/>
          <p:nvPr/>
        </p:nvCxnSpPr>
        <p:spPr>
          <a:xfrm>
            <a:off x="15693381" y="28026519"/>
            <a:ext cx="0" cy="12240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36" name="Conector recto 35"/>
          <p:cNvCxnSpPr/>
          <p:nvPr/>
        </p:nvCxnSpPr>
        <p:spPr>
          <a:xfrm>
            <a:off x="14447837" y="29398119"/>
            <a:ext cx="14210257" cy="0"/>
          </a:xfrm>
          <a:prstGeom prst="line">
            <a:avLst/>
          </a:prstGeom>
        </p:spPr>
        <p:style>
          <a:lnRef idx="1">
            <a:schemeClr val="accent3"/>
          </a:lnRef>
          <a:fillRef idx="0">
            <a:schemeClr val="accent3"/>
          </a:fillRef>
          <a:effectRef idx="0">
            <a:schemeClr val="accent3"/>
          </a:effectRef>
          <a:fontRef idx="minor">
            <a:schemeClr val="tx1"/>
          </a:fontRef>
        </p:style>
      </p:cxnSp>
      <p:pic>
        <p:nvPicPr>
          <p:cNvPr id="4" name="Imagen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1803" y="4995372"/>
            <a:ext cx="5687944" cy="1077119"/>
          </a:xfrm>
          <a:prstGeom prst="rect">
            <a:avLst/>
          </a:prstGeom>
        </p:spPr>
      </p:pic>
      <p:cxnSp>
        <p:nvCxnSpPr>
          <p:cNvPr id="10" name="Conector recto 9"/>
          <p:cNvCxnSpPr/>
          <p:nvPr/>
        </p:nvCxnSpPr>
        <p:spPr>
          <a:xfrm>
            <a:off x="24809951"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2" descr="https://diegoliveros.github.io/lIIS/img/logo%20transparente.png"/>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5555555" y="4834664"/>
            <a:ext cx="3102539" cy="1398535"/>
          </a:xfrm>
          <a:prstGeom prst="rect">
            <a:avLst/>
          </a:prstGeom>
          <a:noFill/>
          <a:extLst>
            <a:ext uri="{909E8E84-426E-40DD-AFC4-6F175D3DCCD1}">
              <a14:hiddenFill xmlns:a14="http://schemas.microsoft.com/office/drawing/2010/main">
                <a:solidFill>
                  <a:srgbClr val="FFFFFF"/>
                </a:solidFill>
              </a14:hiddenFill>
            </a:ext>
          </a:extLst>
        </p:spPr>
      </p:pic>
      <p:sp>
        <p:nvSpPr>
          <p:cNvPr id="39" name="20 Marcador de contenido"/>
          <p:cNvSpPr txBox="1">
            <a:spLocks/>
          </p:cNvSpPr>
          <p:nvPr/>
        </p:nvSpPr>
        <p:spPr>
          <a:xfrm flipV="1">
            <a:off x="1874837" y="21473319"/>
            <a:ext cx="11520000" cy="6120000"/>
          </a:xfrm>
          <a:custGeom>
            <a:avLst/>
            <a:gdLst>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0 w 12954000"/>
              <a:gd name="connsiteY4" fmla="*/ 10744200 h 10744200"/>
              <a:gd name="connsiteX5" fmla="*/ 0 w 12954000"/>
              <a:gd name="connsiteY5"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10744200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859458 w 12954000"/>
              <a:gd name="connsiteY4" fmla="*/ 1067140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0 w 12954000"/>
              <a:gd name="connsiteY0" fmla="*/ 0 h 10744200"/>
              <a:gd name="connsiteX1" fmla="*/ 10201766 w 12954000"/>
              <a:gd name="connsiteY1" fmla="*/ 0 h 10744200"/>
              <a:gd name="connsiteX2" fmla="*/ 12954000 w 12954000"/>
              <a:gd name="connsiteY2" fmla="*/ 2752234 h 10744200"/>
              <a:gd name="connsiteX3" fmla="*/ 12954000 w 12954000"/>
              <a:gd name="connsiteY3" fmla="*/ 10744200 h 10744200"/>
              <a:gd name="connsiteX4" fmla="*/ 1713790 w 12954000"/>
              <a:gd name="connsiteY4" fmla="*/ 10727611 h 10744200"/>
              <a:gd name="connsiteX5" fmla="*/ 0 w 12954000"/>
              <a:gd name="connsiteY5" fmla="*/ 9451343 h 10744200"/>
              <a:gd name="connsiteX6" fmla="*/ 0 w 12954000"/>
              <a:gd name="connsiteY6" fmla="*/ 0 h 10744200"/>
              <a:gd name="connsiteX0" fmla="*/ 22226 w 12976226"/>
              <a:gd name="connsiteY0" fmla="*/ 0 h 11059130"/>
              <a:gd name="connsiteX1" fmla="*/ 10223992 w 12976226"/>
              <a:gd name="connsiteY1" fmla="*/ 0 h 11059130"/>
              <a:gd name="connsiteX2" fmla="*/ 12976226 w 12976226"/>
              <a:gd name="connsiteY2" fmla="*/ 2752234 h 11059130"/>
              <a:gd name="connsiteX3" fmla="*/ 12976226 w 12976226"/>
              <a:gd name="connsiteY3" fmla="*/ 10744200 h 11059130"/>
              <a:gd name="connsiteX4" fmla="*/ 1736016 w 12976226"/>
              <a:gd name="connsiteY4" fmla="*/ 10727611 h 11059130"/>
              <a:gd name="connsiteX5" fmla="*/ 22226 w 12976226"/>
              <a:gd name="connsiteY5" fmla="*/ 9451343 h 11059130"/>
              <a:gd name="connsiteX6" fmla="*/ 22226 w 12976226"/>
              <a:gd name="connsiteY6" fmla="*/ 0 h 11059130"/>
              <a:gd name="connsiteX0" fmla="*/ 65381 w 13019381"/>
              <a:gd name="connsiteY0" fmla="*/ 0 h 10744200"/>
              <a:gd name="connsiteX1" fmla="*/ 10267147 w 13019381"/>
              <a:gd name="connsiteY1" fmla="*/ 0 h 10744200"/>
              <a:gd name="connsiteX2" fmla="*/ 13019381 w 13019381"/>
              <a:gd name="connsiteY2" fmla="*/ 2752234 h 10744200"/>
              <a:gd name="connsiteX3" fmla="*/ 13019381 w 13019381"/>
              <a:gd name="connsiteY3" fmla="*/ 10744200 h 10744200"/>
              <a:gd name="connsiteX4" fmla="*/ 1779171 w 13019381"/>
              <a:gd name="connsiteY4" fmla="*/ 10727611 h 10744200"/>
              <a:gd name="connsiteX5" fmla="*/ 65381 w 13019381"/>
              <a:gd name="connsiteY5" fmla="*/ 9451343 h 10744200"/>
              <a:gd name="connsiteX6" fmla="*/ 65381 w 13019381"/>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102228 w 13056228"/>
              <a:gd name="connsiteY0" fmla="*/ 0 h 10744200"/>
              <a:gd name="connsiteX1" fmla="*/ 10303994 w 13056228"/>
              <a:gd name="connsiteY1" fmla="*/ 0 h 10744200"/>
              <a:gd name="connsiteX2" fmla="*/ 13056228 w 13056228"/>
              <a:gd name="connsiteY2" fmla="*/ 2752234 h 10744200"/>
              <a:gd name="connsiteX3" fmla="*/ 13056228 w 13056228"/>
              <a:gd name="connsiteY3" fmla="*/ 10744200 h 10744200"/>
              <a:gd name="connsiteX4" fmla="*/ 1816018 w 13056228"/>
              <a:gd name="connsiteY4" fmla="*/ 10727611 h 10744200"/>
              <a:gd name="connsiteX5" fmla="*/ 53672 w 13056228"/>
              <a:gd name="connsiteY5" fmla="*/ 8214696 h 10744200"/>
              <a:gd name="connsiteX6" fmla="*/ 102228 w 13056228"/>
              <a:gd name="connsiteY6" fmla="*/ 0 h 10744200"/>
              <a:gd name="connsiteX0" fmla="*/ 80739 w 13034739"/>
              <a:gd name="connsiteY0" fmla="*/ 0 h 10744200"/>
              <a:gd name="connsiteX1" fmla="*/ 10282505 w 13034739"/>
              <a:gd name="connsiteY1" fmla="*/ 0 h 10744200"/>
              <a:gd name="connsiteX2" fmla="*/ 13034739 w 13034739"/>
              <a:gd name="connsiteY2" fmla="*/ 2752234 h 10744200"/>
              <a:gd name="connsiteX3" fmla="*/ 13034739 w 13034739"/>
              <a:gd name="connsiteY3" fmla="*/ 10744200 h 10744200"/>
              <a:gd name="connsiteX4" fmla="*/ 1794529 w 13034739"/>
              <a:gd name="connsiteY4" fmla="*/ 10727611 h 10744200"/>
              <a:gd name="connsiteX5" fmla="*/ 32183 w 13034739"/>
              <a:gd name="connsiteY5" fmla="*/ 8214696 h 10744200"/>
              <a:gd name="connsiteX6" fmla="*/ 80739 w 13034739"/>
              <a:gd name="connsiteY6" fmla="*/ 0 h 10744200"/>
              <a:gd name="connsiteX0" fmla="*/ 48556 w 13002556"/>
              <a:gd name="connsiteY0" fmla="*/ 0 h 10744200"/>
              <a:gd name="connsiteX1" fmla="*/ 10250322 w 13002556"/>
              <a:gd name="connsiteY1" fmla="*/ 0 h 10744200"/>
              <a:gd name="connsiteX2" fmla="*/ 13002556 w 13002556"/>
              <a:gd name="connsiteY2" fmla="*/ 2752234 h 10744200"/>
              <a:gd name="connsiteX3" fmla="*/ 13002556 w 13002556"/>
              <a:gd name="connsiteY3" fmla="*/ 10744200 h 10744200"/>
              <a:gd name="connsiteX4" fmla="*/ 1762346 w 13002556"/>
              <a:gd name="connsiteY4" fmla="*/ 10727611 h 10744200"/>
              <a:gd name="connsiteX5" fmla="*/ 0 w 13002556"/>
              <a:gd name="connsiteY5" fmla="*/ 8214696 h 10744200"/>
              <a:gd name="connsiteX6" fmla="*/ 48556 w 13002556"/>
              <a:gd name="connsiteY6" fmla="*/ 0 h 10744200"/>
              <a:gd name="connsiteX0" fmla="*/ 48884 w 13002884"/>
              <a:gd name="connsiteY0" fmla="*/ 0 h 10744200"/>
              <a:gd name="connsiteX1" fmla="*/ 10250650 w 13002884"/>
              <a:gd name="connsiteY1" fmla="*/ 0 h 10744200"/>
              <a:gd name="connsiteX2" fmla="*/ 13002884 w 13002884"/>
              <a:gd name="connsiteY2" fmla="*/ 2752234 h 10744200"/>
              <a:gd name="connsiteX3" fmla="*/ 13002884 w 13002884"/>
              <a:gd name="connsiteY3" fmla="*/ 10744200 h 10744200"/>
              <a:gd name="connsiteX4" fmla="*/ 1762674 w 13002884"/>
              <a:gd name="connsiteY4" fmla="*/ 10727611 h 10744200"/>
              <a:gd name="connsiteX5" fmla="*/ 328 w 13002884"/>
              <a:gd name="connsiteY5" fmla="*/ 8214696 h 10744200"/>
              <a:gd name="connsiteX6" fmla="*/ 48884 w 13002884"/>
              <a:gd name="connsiteY6" fmla="*/ 0 h 1074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02884" h="10744200">
                <a:moveTo>
                  <a:pt x="48884" y="0"/>
                </a:moveTo>
                <a:lnTo>
                  <a:pt x="10250650" y="0"/>
                </a:lnTo>
                <a:cubicBezTo>
                  <a:pt x="11853861" y="41111"/>
                  <a:pt x="12999873" y="1072823"/>
                  <a:pt x="13002884" y="2752234"/>
                </a:cubicBezTo>
                <a:lnTo>
                  <a:pt x="13002884" y="10744200"/>
                </a:lnTo>
                <a:lnTo>
                  <a:pt x="1762674" y="10727611"/>
                </a:lnTo>
                <a:cubicBezTo>
                  <a:pt x="268859" y="10751878"/>
                  <a:pt x="-11073" y="10157822"/>
                  <a:pt x="328" y="8214696"/>
                </a:cubicBezTo>
                <a:lnTo>
                  <a:pt x="48884" y="0"/>
                </a:lnTo>
                <a:close/>
              </a:path>
            </a:pathLst>
          </a:custGeom>
          <a:ln w="57150">
            <a:headEnd/>
            <a:tailEnd/>
          </a:ln>
        </p:spPr>
        <p:style>
          <a:lnRef idx="2">
            <a:schemeClr val="accent4"/>
          </a:lnRef>
          <a:fillRef idx="1">
            <a:schemeClr val="lt1"/>
          </a:fillRef>
          <a:effectRef idx="0">
            <a:schemeClr val="accent4"/>
          </a:effectRef>
          <a:fontRef idx="minor">
            <a:schemeClr val="dk1"/>
          </a:fontRef>
        </p:style>
        <p:txBody>
          <a:bodyPr>
            <a:noAutofit/>
          </a:bodyPr>
          <a:lstStyle>
            <a:lvl1pPr marL="463550" indent="-463550" algn="l" defTabSz="3557588" rtl="0" eaLnBrk="0" fontAlgn="base" hangingPunct="0">
              <a:lnSpc>
                <a:spcPct val="100000"/>
              </a:lnSpc>
              <a:spcBef>
                <a:spcPts val="0"/>
              </a:spcBef>
              <a:spcAft>
                <a:spcPct val="0"/>
              </a:spcAft>
              <a:buFont typeface="Arial" charset="0"/>
              <a:buChar char="•"/>
              <a:defRPr lang="es-ES" sz="5400" kern="1200" dirty="0" smtClean="0">
                <a:solidFill>
                  <a:schemeClr val="tx1"/>
                </a:solidFill>
                <a:latin typeface="+mn-lt"/>
                <a:ea typeface="+mn-ea"/>
                <a:cs typeface="+mn-cs"/>
              </a:defRPr>
            </a:lvl1pPr>
            <a:lvl2pPr marL="463550" indent="-463550" algn="l" defTabSz="3557588" rtl="0" eaLnBrk="0" fontAlgn="base" hangingPunct="0">
              <a:lnSpc>
                <a:spcPct val="100000"/>
              </a:lnSpc>
              <a:spcBef>
                <a:spcPts val="0"/>
              </a:spcBef>
              <a:spcAft>
                <a:spcPct val="0"/>
              </a:spcAft>
              <a:buFont typeface="Arial" charset="0"/>
              <a:buChar char="–"/>
              <a:defRPr lang="es-ES" sz="4800" kern="1200" dirty="0" smtClean="0">
                <a:solidFill>
                  <a:schemeClr val="tx1"/>
                </a:solidFill>
                <a:latin typeface="+mn-lt"/>
                <a:ea typeface="+mn-ea"/>
                <a:cs typeface="+mn-cs"/>
              </a:defRPr>
            </a:lvl2pPr>
            <a:lvl3pPr marL="463550" indent="-463550" algn="l" defTabSz="3557588" rtl="0" eaLnBrk="0" fontAlgn="base" hangingPunct="0">
              <a:lnSpc>
                <a:spcPct val="100000"/>
              </a:lnSpc>
              <a:spcBef>
                <a:spcPts val="0"/>
              </a:spcBef>
              <a:spcAft>
                <a:spcPct val="0"/>
              </a:spcAft>
              <a:buFont typeface="Arial" charset="0"/>
              <a:buChar char="•"/>
              <a:defRPr lang="es-ES" sz="4400" kern="1200" dirty="0" smtClean="0">
                <a:solidFill>
                  <a:schemeClr val="tx1"/>
                </a:solidFill>
                <a:latin typeface="+mn-lt"/>
                <a:ea typeface="+mn-ea"/>
                <a:cs typeface="+mn-cs"/>
              </a:defRPr>
            </a:lvl3pPr>
            <a:lvl4pPr marL="463550" indent="-463550" algn="l" defTabSz="3557588" rtl="0" eaLnBrk="0" fontAlgn="base" hangingPunct="0">
              <a:lnSpc>
                <a:spcPct val="100000"/>
              </a:lnSpc>
              <a:spcBef>
                <a:spcPts val="0"/>
              </a:spcBef>
              <a:spcAft>
                <a:spcPct val="0"/>
              </a:spcAft>
              <a:buFont typeface="Arial" charset="0"/>
              <a:buChar char="–"/>
              <a:defRPr lang="es-ES" sz="4000" kern="1200" dirty="0" smtClean="0">
                <a:solidFill>
                  <a:schemeClr val="tx1"/>
                </a:solidFill>
                <a:latin typeface="+mn-lt"/>
                <a:ea typeface="+mn-ea"/>
                <a:cs typeface="+mn-cs"/>
              </a:defRPr>
            </a:lvl4pPr>
            <a:lvl5pPr marL="463550" indent="-463550" algn="l" defTabSz="3557588" rtl="0" eaLnBrk="0" fontAlgn="base" hangingPunct="0">
              <a:lnSpc>
                <a:spcPct val="100000"/>
              </a:lnSpc>
              <a:spcBef>
                <a:spcPts val="0"/>
              </a:spcBef>
              <a:spcAft>
                <a:spcPct val="0"/>
              </a:spcAft>
              <a:buFont typeface="Arial" charset="0"/>
              <a:buChar char="»"/>
              <a:defRPr lang="es-CO" sz="3600" kern="1200" dirty="0" smtClean="0">
                <a:solidFill>
                  <a:schemeClr val="tx1"/>
                </a:solidFill>
                <a:latin typeface="+mn-lt"/>
                <a:ea typeface="+mn-ea"/>
                <a:cs typeface="+mn-cs"/>
              </a:defRPr>
            </a:lvl5pPr>
            <a:lvl6pPr marL="9785314"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564463"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343611"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5122759" indent="-889574" algn="l" defTabSz="3558296"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pPr marL="0" indent="0">
              <a:buNone/>
            </a:pPr>
            <a:endParaRPr lang="es-CO" dirty="0">
              <a:latin typeface="Arial" charset="0"/>
              <a:ea typeface="Arial" charset="0"/>
              <a:cs typeface="Arial" charset="0"/>
            </a:endParaRPr>
          </a:p>
        </p:txBody>
      </p:sp>
      <p:pic>
        <p:nvPicPr>
          <p:cNvPr id="13" name="Picture 12">
            <a:extLst>
              <a:ext uri="{FF2B5EF4-FFF2-40B4-BE49-F238E27FC236}">
                <a16:creationId xmlns:a16="http://schemas.microsoft.com/office/drawing/2014/main" id="{3FA4D155-4339-4385-9B2C-DDF7CD8D5A4E}"/>
              </a:ext>
            </a:extLst>
          </p:cNvPr>
          <p:cNvPicPr>
            <a:picLocks noChangeAspect="1"/>
          </p:cNvPicPr>
          <p:nvPr/>
        </p:nvPicPr>
        <p:blipFill>
          <a:blip r:embed="rId12"/>
          <a:stretch>
            <a:fillRect/>
          </a:stretch>
        </p:blipFill>
        <p:spPr>
          <a:xfrm>
            <a:off x="1265237" y="861868"/>
            <a:ext cx="8856403" cy="4914536"/>
          </a:xfrm>
          <a:prstGeom prst="rect">
            <a:avLst/>
          </a:prstGeom>
        </p:spPr>
      </p:pic>
      <p:cxnSp>
        <p:nvCxnSpPr>
          <p:cNvPr id="37" name="Conector recto 9">
            <a:extLst>
              <a:ext uri="{FF2B5EF4-FFF2-40B4-BE49-F238E27FC236}">
                <a16:creationId xmlns:a16="http://schemas.microsoft.com/office/drawing/2014/main" id="{7E4E6BF6-925C-45C5-9806-2116196492CF}"/>
              </a:ext>
            </a:extLst>
          </p:cNvPr>
          <p:cNvCxnSpPr/>
          <p:nvPr/>
        </p:nvCxnSpPr>
        <p:spPr>
          <a:xfrm>
            <a:off x="17455350" y="4826400"/>
            <a:ext cx="0" cy="1415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B0AE68A-25F1-46C2-BCB3-4428EB0BD7E7}"/>
              </a:ext>
            </a:extLst>
          </p:cNvPr>
          <p:cNvSpPr/>
          <p:nvPr/>
        </p:nvSpPr>
        <p:spPr>
          <a:xfrm>
            <a:off x="15886088" y="28283660"/>
            <a:ext cx="4227439" cy="830997"/>
          </a:xfrm>
          <a:prstGeom prst="rect">
            <a:avLst/>
          </a:prstGeom>
        </p:spPr>
        <p:txBody>
          <a:bodyPr wrap="none">
            <a:spAutoFit/>
          </a:bodyPr>
          <a:lstStyle/>
          <a:p>
            <a:pPr marL="0" indent="0">
              <a:buNone/>
            </a:pPr>
            <a:r>
              <a:rPr lang="es-ES" sz="4800" b="1" dirty="0">
                <a:solidFill>
                  <a:schemeClr val="accent3">
                    <a:lumMod val="75000"/>
                  </a:schemeClr>
                </a:solidFill>
              </a:rPr>
              <a:t>Conclusiones</a:t>
            </a:r>
            <a:endParaRPr lang="es-CO" sz="4800" b="1" dirty="0">
              <a:solidFill>
                <a:schemeClr val="accent3">
                  <a:lumMod val="75000"/>
                </a:schemeClr>
              </a:solidFill>
            </a:endParaRPr>
          </a:p>
        </p:txBody>
      </p:sp>
      <p:sp>
        <p:nvSpPr>
          <p:cNvPr id="15" name="Corazón 14">
            <a:extLst>
              <a:ext uri="{FF2B5EF4-FFF2-40B4-BE49-F238E27FC236}">
                <a16:creationId xmlns:a16="http://schemas.microsoft.com/office/drawing/2014/main" id="{239DE95C-F96E-4AF1-9D21-84858615C8EA}"/>
              </a:ext>
            </a:extLst>
          </p:cNvPr>
          <p:cNvSpPr/>
          <p:nvPr/>
        </p:nvSpPr>
        <p:spPr>
          <a:xfrm>
            <a:off x="19693124" y="32157643"/>
            <a:ext cx="4736910" cy="411842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PB</a:t>
            </a:r>
          </a:p>
        </p:txBody>
      </p:sp>
      <p:sp>
        <p:nvSpPr>
          <p:cNvPr id="16" name="CuadroTexto 15">
            <a:extLst>
              <a:ext uri="{FF2B5EF4-FFF2-40B4-BE49-F238E27FC236}">
                <a16:creationId xmlns:a16="http://schemas.microsoft.com/office/drawing/2014/main" id="{E3E60200-006C-4127-A593-8BDCC0CB4A87}"/>
              </a:ext>
            </a:extLst>
          </p:cNvPr>
          <p:cNvSpPr txBox="1"/>
          <p:nvPr/>
        </p:nvSpPr>
        <p:spPr bwMode="auto">
          <a:xfrm>
            <a:off x="19506961" y="36881461"/>
            <a:ext cx="5109235" cy="974858"/>
          </a:xfrm>
          <a:prstGeom prst="rect">
            <a:avLst/>
          </a:prstGeom>
          <a:noFill/>
          <a:ln w="9525">
            <a:noFill/>
            <a:miter lim="800000"/>
            <a:headEnd/>
            <a:tailEnd/>
          </a:ln>
        </p:spPr>
        <p:txBody>
          <a:bodyPr vert="horz" wrap="none" lIns="355830" tIns="177915" rIns="355830" bIns="177915" numCol="1" rtlCol="0" anchor="ctr" anchorCtr="0" compatLnSpc="1">
            <a:prstTxWarp prst="textNoShape">
              <a:avLst/>
            </a:prstTxWarp>
            <a:spAutoFit/>
          </a:bodyPr>
          <a:lstStyle/>
          <a:p>
            <a:pPr marL="0" marR="0" indent="0" algn="r" defTabSz="3557588" rtl="0" eaLnBrk="1" fontAlgn="base" latinLnBrk="0" hangingPunct="1">
              <a:lnSpc>
                <a:spcPct val="100000"/>
              </a:lnSpc>
              <a:spcBef>
                <a:spcPct val="0"/>
              </a:spcBef>
              <a:spcAft>
                <a:spcPct val="0"/>
              </a:spcAft>
              <a:buClrTx/>
              <a:buSzTx/>
              <a:buFontTx/>
              <a:buNone/>
              <a:tabLst/>
            </a:pPr>
            <a:r>
              <a:rPr lang="es-CO" sz="4000" kern="1200" dirty="0" err="1">
                <a:solidFill>
                  <a:schemeClr val="tx1"/>
                </a:solidFill>
                <a:latin typeface="Arial" charset="0"/>
                <a:ea typeface="+mn-ea"/>
                <a:cs typeface="Arial" charset="0"/>
              </a:rPr>
              <a:t>PoliBoking</a:t>
            </a:r>
            <a:r>
              <a:rPr lang="es-CO" sz="4000" kern="1200" dirty="0">
                <a:solidFill>
                  <a:schemeClr val="tx1"/>
                </a:solidFill>
                <a:latin typeface="Arial" charset="0"/>
                <a:ea typeface="+mn-ea"/>
                <a:cs typeface="Arial" charset="0"/>
              </a:rPr>
              <a:t> </a:t>
            </a:r>
            <a:r>
              <a:rPr lang="es-CO" sz="4000" kern="1200" dirty="0" err="1">
                <a:solidFill>
                  <a:schemeClr val="tx1"/>
                </a:solidFill>
                <a:latin typeface="Arial" charset="0"/>
                <a:ea typeface="+mn-ea"/>
                <a:cs typeface="Arial" charset="0"/>
              </a:rPr>
              <a:t>the</a:t>
            </a:r>
            <a:r>
              <a:rPr lang="es-CO" sz="4000" kern="1200" dirty="0">
                <a:solidFill>
                  <a:schemeClr val="tx1"/>
                </a:solidFill>
                <a:latin typeface="Arial" charset="0"/>
                <a:ea typeface="+mn-ea"/>
                <a:cs typeface="Arial" charset="0"/>
              </a:rPr>
              <a:t> </a:t>
            </a:r>
            <a:r>
              <a:rPr lang="es-CO" sz="4000" kern="1200" dirty="0" err="1">
                <a:solidFill>
                  <a:schemeClr val="tx1"/>
                </a:solidFill>
                <a:latin typeface="Arial" charset="0"/>
                <a:ea typeface="+mn-ea"/>
                <a:cs typeface="Arial" charset="0"/>
              </a:rPr>
              <a:t>best</a:t>
            </a:r>
            <a:endParaRPr lang="es-CO" sz="4000" kern="1200" dirty="0">
              <a:solidFill>
                <a:schemeClr val="tx1"/>
              </a:solidFill>
              <a:latin typeface="Arial" charset="0"/>
              <a:ea typeface="+mn-ea"/>
              <a:cs typeface="Arial" charset="0"/>
            </a:endParaRPr>
          </a:p>
        </p:txBody>
      </p:sp>
      <p:sp>
        <p:nvSpPr>
          <p:cNvPr id="6" name="CuadroTexto 5"/>
          <p:cNvSpPr txBox="1"/>
          <p:nvPr/>
        </p:nvSpPr>
        <p:spPr bwMode="auto">
          <a:xfrm>
            <a:off x="1646237" y="14831111"/>
            <a:ext cx="7924800" cy="4298845"/>
          </a:xfrm>
          <a:prstGeom prst="rect">
            <a:avLst/>
          </a:prstGeom>
          <a:noFill/>
          <a:ln w="9525">
            <a:noFill/>
            <a:miter lim="800000"/>
            <a:headEnd/>
            <a:tailEnd/>
          </a:ln>
        </p:spPr>
        <p:txBody>
          <a:bodyPr vert="horz" wrap="square" lIns="355830" tIns="177915" rIns="355830" bIns="177915" numCol="1" rtlCol="0" anchor="ctr" anchorCtr="0" compatLnSpc="1">
            <a:prstTxWarp prst="textNoShape">
              <a:avLst/>
            </a:prstTxWarp>
            <a:spAutoFit/>
          </a:bodyPr>
          <a:lstStyle/>
          <a:p>
            <a:pPr marL="0" marR="0" indent="0" defTabSz="3557588" rtl="0" eaLnBrk="1" fontAlgn="base" latinLnBrk="0" hangingPunct="1">
              <a:lnSpc>
                <a:spcPct val="100000"/>
              </a:lnSpc>
              <a:spcBef>
                <a:spcPct val="0"/>
              </a:spcBef>
              <a:spcAft>
                <a:spcPct val="0"/>
              </a:spcAft>
              <a:buClrTx/>
              <a:buSzTx/>
              <a:buFontTx/>
              <a:buNone/>
              <a:tabLst/>
            </a:pPr>
            <a:r>
              <a:rPr lang="es-CO" sz="3200" dirty="0" smtClean="0"/>
              <a:t>Este proyecto se trabajó mediante la metodología RUP (RATIONAL UNIFIED PROCESS)  que nos permite mejorar la productividad  del equipo. En esta metodología el flujo de trabajo de procesos se maneja mediante cuatro fases (inicio, elaboración, construcción y transición) </a:t>
            </a:r>
            <a:endParaRPr lang="es-CO" sz="3200" kern="1200" dirty="0" smtClean="0">
              <a:solidFill>
                <a:schemeClr val="tx1"/>
              </a:solidFill>
            </a:endParaRPr>
          </a:p>
        </p:txBody>
      </p:sp>
    </p:spTree>
    <p:extLst>
      <p:ext uri="{BB962C8B-B14F-4D97-AF65-F5344CB8AC3E}">
        <p14:creationId xmlns:p14="http://schemas.microsoft.com/office/powerpoint/2010/main" val="4132891705"/>
      </p:ext>
    </p:extLst>
  </p:cSld>
  <p:clrMapOvr>
    <a:masterClrMapping/>
  </p:clrMapOvr>
</p:sld>
</file>

<file path=ppt/theme/theme1.xml><?xml version="1.0" encoding="utf-8"?>
<a:theme xmlns:a="http://schemas.openxmlformats.org/drawingml/2006/main" name="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355830" tIns="177915" rIns="355830" bIns="177915" numCol="1" anchor="ctr" anchorCtr="0" compatLnSpc="1">
        <a:prstTxWarp prst="textNoShape">
          <a:avLst/>
        </a:prstTxWarp>
      </a:bodyPr>
      <a:lstStyle>
        <a:defPPr marL="0" marR="0" indent="0" algn="r" defTabSz="3557588" rtl="0" eaLnBrk="1" fontAlgn="base" latinLnBrk="0" hangingPunct="1">
          <a:lnSpc>
            <a:spcPct val="100000"/>
          </a:lnSpc>
          <a:spcBef>
            <a:spcPct val="0"/>
          </a:spcBef>
          <a:spcAft>
            <a:spcPct val="0"/>
          </a:spcAft>
          <a:buClrTx/>
          <a:buSzTx/>
          <a:buFontTx/>
          <a:buNone/>
          <a:tabLst/>
          <a:defRPr sz="4000" kern="1200" dirty="0" smtClean="0">
            <a:solidFill>
              <a:schemeClr val="tx1"/>
            </a:solidFill>
            <a:latin typeface="Arial" charset="0"/>
            <a:ea typeface="+mn-ea"/>
            <a:cs typeface="Arial"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13349</TotalTime>
  <Words>272</Words>
  <Application>Microsoft Office PowerPoint</Application>
  <PresentationFormat>Personalizado</PresentationFormat>
  <Paragraphs>27</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After Night</vt:lpstr>
      <vt:lpstr>Arial</vt:lpstr>
      <vt:lpstr>Calibri</vt:lpstr>
      <vt:lpstr>Poster</vt:lpstr>
      <vt:lpstr>PoliBooking</vt:lpstr>
    </vt:vector>
  </TitlesOfParts>
  <Manager>MFL</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CIICT</dc:subject>
  <dc:creator>Milton Forero L</dc:creator>
  <cp:keywords>Electrónica</cp:keywords>
  <cp:lastModifiedBy>Juan Carlos Ramirez Quintero</cp:lastModifiedBy>
  <cp:revision>106</cp:revision>
  <dcterms:created xsi:type="dcterms:W3CDTF">2009-10-19T17:20:21Z</dcterms:created>
  <dcterms:modified xsi:type="dcterms:W3CDTF">2018-05-11T00:07:00Z</dcterms:modified>
  <cp:contentStatus>borrador</cp:contentStatus>
</cp:coreProperties>
</file>