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7" r:id="rId3"/>
  </p:sldIdLst>
  <p:sldSz cx="6858000" cy="9906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98"/>
    <p:restoredTop sz="94479"/>
  </p:normalViewPr>
  <p:slideViewPr>
    <p:cSldViewPr snapToGrid="0" snapToObjects="1">
      <p:cViewPr>
        <p:scale>
          <a:sx n="72" d="100"/>
          <a:sy n="72" d="100"/>
        </p:scale>
        <p:origin x="2440"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今枝　佑樹" userId="3ad11562-6776-4eaf-94dd-66dccc52cf7b" providerId="ADAL" clId="{A2DF82BC-54BD-8F4E-960F-C1A722F7A11D}"/>
    <pc:docChg chg="undo custSel addSld delSld modSld">
      <pc:chgData name="今枝　佑樹" userId="3ad11562-6776-4eaf-94dd-66dccc52cf7b" providerId="ADAL" clId="{A2DF82BC-54BD-8F4E-960F-C1A722F7A11D}" dt="2019-01-07T06:46:03.346" v="663" actId="2696"/>
      <pc:docMkLst>
        <pc:docMk/>
      </pc:docMkLst>
      <pc:sldChg chg="addSp delSp modSp">
        <pc:chgData name="今枝　佑樹" userId="3ad11562-6776-4eaf-94dd-66dccc52cf7b" providerId="ADAL" clId="{A2DF82BC-54BD-8F4E-960F-C1A722F7A11D}" dt="2019-01-07T06:45:17.625" v="662" actId="1076"/>
        <pc:sldMkLst>
          <pc:docMk/>
          <pc:sldMk cId="2902465659" sldId="256"/>
        </pc:sldMkLst>
        <pc:spChg chg="mod">
          <ac:chgData name="今枝　佑樹" userId="3ad11562-6776-4eaf-94dd-66dccc52cf7b" providerId="ADAL" clId="{A2DF82BC-54BD-8F4E-960F-C1A722F7A11D}" dt="2019-01-07T06:34:24.275" v="567" actId="1076"/>
          <ac:spMkLst>
            <pc:docMk/>
            <pc:sldMk cId="2902465659" sldId="256"/>
            <ac:spMk id="2" creationId="{665FB5BE-305D-7443-AAC3-B2ACF19AF786}"/>
          </ac:spMkLst>
        </pc:spChg>
        <pc:spChg chg="mod">
          <ac:chgData name="今枝　佑樹" userId="3ad11562-6776-4eaf-94dd-66dccc52cf7b" providerId="ADAL" clId="{A2DF82BC-54BD-8F4E-960F-C1A722F7A11D}" dt="2019-01-07T06:23:46.874" v="414" actId="1076"/>
          <ac:spMkLst>
            <pc:docMk/>
            <pc:sldMk cId="2902465659" sldId="256"/>
            <ac:spMk id="5" creationId="{748CC769-7215-724E-B60B-2EDC23C48A1B}"/>
          </ac:spMkLst>
        </pc:spChg>
        <pc:spChg chg="mod">
          <ac:chgData name="今枝　佑樹" userId="3ad11562-6776-4eaf-94dd-66dccc52cf7b" providerId="ADAL" clId="{A2DF82BC-54BD-8F4E-960F-C1A722F7A11D}" dt="2019-01-07T06:22:15.829" v="404" actId="1076"/>
          <ac:spMkLst>
            <pc:docMk/>
            <pc:sldMk cId="2902465659" sldId="256"/>
            <ac:spMk id="6" creationId="{66CC0A3D-E0CB-B044-81C0-29701130A457}"/>
          </ac:spMkLst>
        </pc:spChg>
        <pc:spChg chg="mod">
          <ac:chgData name="今枝　佑樹" userId="3ad11562-6776-4eaf-94dd-66dccc52cf7b" providerId="ADAL" clId="{A2DF82BC-54BD-8F4E-960F-C1A722F7A11D}" dt="2019-01-07T06:06:53.235" v="12" actId="14100"/>
          <ac:spMkLst>
            <pc:docMk/>
            <pc:sldMk cId="2902465659" sldId="256"/>
            <ac:spMk id="9" creationId="{98D81646-08C9-2044-B50A-4B076378A9F0}"/>
          </ac:spMkLst>
        </pc:spChg>
        <pc:spChg chg="mod">
          <ac:chgData name="今枝　佑樹" userId="3ad11562-6776-4eaf-94dd-66dccc52cf7b" providerId="ADAL" clId="{A2DF82BC-54BD-8F4E-960F-C1A722F7A11D}" dt="2019-01-07T06:42:04.278" v="644" actId="14100"/>
          <ac:spMkLst>
            <pc:docMk/>
            <pc:sldMk cId="2902465659" sldId="256"/>
            <ac:spMk id="10" creationId="{70A475AC-AC60-AE4E-A93A-B098C68E7C8F}"/>
          </ac:spMkLst>
        </pc:spChg>
        <pc:spChg chg="mod">
          <ac:chgData name="今枝　佑樹" userId="3ad11562-6776-4eaf-94dd-66dccc52cf7b" providerId="ADAL" clId="{A2DF82BC-54BD-8F4E-960F-C1A722F7A11D}" dt="2019-01-07T06:43:40.668" v="653" actId="1076"/>
          <ac:spMkLst>
            <pc:docMk/>
            <pc:sldMk cId="2902465659" sldId="256"/>
            <ac:spMk id="12" creationId="{2B45C258-0715-6A46-BC7D-57F52B78EDBD}"/>
          </ac:spMkLst>
        </pc:spChg>
        <pc:spChg chg="mod">
          <ac:chgData name="今枝　佑樹" userId="3ad11562-6776-4eaf-94dd-66dccc52cf7b" providerId="ADAL" clId="{A2DF82BC-54BD-8F4E-960F-C1A722F7A11D}" dt="2019-01-07T06:10:29.649" v="42" actId="478"/>
          <ac:spMkLst>
            <pc:docMk/>
            <pc:sldMk cId="2902465659" sldId="256"/>
            <ac:spMk id="18" creationId="{6A828872-B18D-944E-9191-ED96DD8454B5}"/>
          </ac:spMkLst>
        </pc:spChg>
        <pc:spChg chg="add del mod">
          <ac:chgData name="今枝　佑樹" userId="3ad11562-6776-4eaf-94dd-66dccc52cf7b" providerId="ADAL" clId="{A2DF82BC-54BD-8F4E-960F-C1A722F7A11D}" dt="2019-01-07T06:11:46.726" v="56" actId="478"/>
          <ac:spMkLst>
            <pc:docMk/>
            <pc:sldMk cId="2902465659" sldId="256"/>
            <ac:spMk id="19" creationId="{5B414EFB-046E-1D46-9CDF-FC506F99934D}"/>
          </ac:spMkLst>
        </pc:spChg>
        <pc:spChg chg="mod">
          <ac:chgData name="今枝　佑樹" userId="3ad11562-6776-4eaf-94dd-66dccc52cf7b" providerId="ADAL" clId="{A2DF82BC-54BD-8F4E-960F-C1A722F7A11D}" dt="2019-01-07T06:06:05.515" v="8" actId="113"/>
          <ac:spMkLst>
            <pc:docMk/>
            <pc:sldMk cId="2902465659" sldId="256"/>
            <ac:spMk id="22" creationId="{6B63F7DC-9AFA-A947-8975-258E3829B36C}"/>
          </ac:spMkLst>
        </pc:spChg>
        <pc:spChg chg="mod">
          <ac:chgData name="今枝　佑樹" userId="3ad11562-6776-4eaf-94dd-66dccc52cf7b" providerId="ADAL" clId="{A2DF82BC-54BD-8F4E-960F-C1A722F7A11D}" dt="2019-01-07T06:05:35.292" v="4" actId="113"/>
          <ac:spMkLst>
            <pc:docMk/>
            <pc:sldMk cId="2902465659" sldId="256"/>
            <ac:spMk id="26" creationId="{3D3FDBD9-6FAF-AB4B-8373-91095A84F112}"/>
          </ac:spMkLst>
        </pc:spChg>
        <pc:spChg chg="mod">
          <ac:chgData name="今枝　佑樹" userId="3ad11562-6776-4eaf-94dd-66dccc52cf7b" providerId="ADAL" clId="{A2DF82BC-54BD-8F4E-960F-C1A722F7A11D}" dt="2019-01-07T06:05:39.154" v="5" actId="113"/>
          <ac:spMkLst>
            <pc:docMk/>
            <pc:sldMk cId="2902465659" sldId="256"/>
            <ac:spMk id="28" creationId="{DB9E446A-64A2-AB43-BFA2-9A9818F95774}"/>
          </ac:spMkLst>
        </pc:spChg>
        <pc:spChg chg="mod">
          <ac:chgData name="今枝　佑樹" userId="3ad11562-6776-4eaf-94dd-66dccc52cf7b" providerId="ADAL" clId="{A2DF82BC-54BD-8F4E-960F-C1A722F7A11D}" dt="2019-01-07T06:23:46.874" v="414" actId="1076"/>
          <ac:spMkLst>
            <pc:docMk/>
            <pc:sldMk cId="2902465659" sldId="256"/>
            <ac:spMk id="29" creationId="{4D6C5A22-DC82-714F-AFD4-55EFCC877105}"/>
          </ac:spMkLst>
        </pc:spChg>
        <pc:spChg chg="mod">
          <ac:chgData name="今枝　佑樹" userId="3ad11562-6776-4eaf-94dd-66dccc52cf7b" providerId="ADAL" clId="{A2DF82BC-54BD-8F4E-960F-C1A722F7A11D}" dt="2019-01-07T06:23:46.874" v="414" actId="1076"/>
          <ac:spMkLst>
            <pc:docMk/>
            <pc:sldMk cId="2902465659" sldId="256"/>
            <ac:spMk id="30" creationId="{2C8CE3EC-E0AC-3840-9F7F-F5D9B1FFE746}"/>
          </ac:spMkLst>
        </pc:spChg>
        <pc:spChg chg="mod">
          <ac:chgData name="今枝　佑樹" userId="3ad11562-6776-4eaf-94dd-66dccc52cf7b" providerId="ADAL" clId="{A2DF82BC-54BD-8F4E-960F-C1A722F7A11D}" dt="2019-01-07T06:23:46.874" v="414" actId="1076"/>
          <ac:spMkLst>
            <pc:docMk/>
            <pc:sldMk cId="2902465659" sldId="256"/>
            <ac:spMk id="33" creationId="{4EB41285-EA0A-BA4D-AC7B-082137C1AD3E}"/>
          </ac:spMkLst>
        </pc:spChg>
        <pc:spChg chg="mod">
          <ac:chgData name="今枝　佑樹" userId="3ad11562-6776-4eaf-94dd-66dccc52cf7b" providerId="ADAL" clId="{A2DF82BC-54BD-8F4E-960F-C1A722F7A11D}" dt="2019-01-07T06:23:46.874" v="414" actId="1076"/>
          <ac:spMkLst>
            <pc:docMk/>
            <pc:sldMk cId="2902465659" sldId="256"/>
            <ac:spMk id="34" creationId="{7C1B7C85-77F8-1B47-B9D6-2C47736BD8D9}"/>
          </ac:spMkLst>
        </pc:spChg>
        <pc:spChg chg="mod">
          <ac:chgData name="今枝　佑樹" userId="3ad11562-6776-4eaf-94dd-66dccc52cf7b" providerId="ADAL" clId="{A2DF82BC-54BD-8F4E-960F-C1A722F7A11D}" dt="2019-01-07T06:23:46.874" v="414" actId="1076"/>
          <ac:spMkLst>
            <pc:docMk/>
            <pc:sldMk cId="2902465659" sldId="256"/>
            <ac:spMk id="36" creationId="{57A738C3-E47A-D648-AA66-69F4EB2AADDA}"/>
          </ac:spMkLst>
        </pc:spChg>
        <pc:spChg chg="mod">
          <ac:chgData name="今枝　佑樹" userId="3ad11562-6776-4eaf-94dd-66dccc52cf7b" providerId="ADAL" clId="{A2DF82BC-54BD-8F4E-960F-C1A722F7A11D}" dt="2019-01-07T06:05:59.742" v="7" actId="113"/>
          <ac:spMkLst>
            <pc:docMk/>
            <pc:sldMk cId="2902465659" sldId="256"/>
            <ac:spMk id="39" creationId="{DFA5FB68-F32C-684B-80BE-B6BCC053A059}"/>
          </ac:spMkLst>
        </pc:spChg>
        <pc:spChg chg="mod">
          <ac:chgData name="今枝　佑樹" userId="3ad11562-6776-4eaf-94dd-66dccc52cf7b" providerId="ADAL" clId="{A2DF82BC-54BD-8F4E-960F-C1A722F7A11D}" dt="2019-01-07T06:23:46.874" v="414" actId="1076"/>
          <ac:spMkLst>
            <pc:docMk/>
            <pc:sldMk cId="2902465659" sldId="256"/>
            <ac:spMk id="45" creationId="{D6FDABBA-DEAB-8248-9E75-42A6CC21B573}"/>
          </ac:spMkLst>
        </pc:spChg>
        <pc:spChg chg="add mod">
          <ac:chgData name="今枝　佑樹" userId="3ad11562-6776-4eaf-94dd-66dccc52cf7b" providerId="ADAL" clId="{A2DF82BC-54BD-8F4E-960F-C1A722F7A11D}" dt="2019-01-07T06:38:21.884" v="624" actId="164"/>
          <ac:spMkLst>
            <pc:docMk/>
            <pc:sldMk cId="2902465659" sldId="256"/>
            <ac:spMk id="47" creationId="{DA11A5D4-2FD7-9048-87C6-E468C0ECE8E6}"/>
          </ac:spMkLst>
        </pc:spChg>
        <pc:spChg chg="add mod">
          <ac:chgData name="今枝　佑樹" userId="3ad11562-6776-4eaf-94dd-66dccc52cf7b" providerId="ADAL" clId="{A2DF82BC-54BD-8F4E-960F-C1A722F7A11D}" dt="2019-01-07T06:38:21.884" v="624" actId="164"/>
          <ac:spMkLst>
            <pc:docMk/>
            <pc:sldMk cId="2902465659" sldId="256"/>
            <ac:spMk id="51" creationId="{B2D8AAF8-E34D-7140-9C00-DBE8A1EE2C44}"/>
          </ac:spMkLst>
        </pc:spChg>
        <pc:spChg chg="mod">
          <ac:chgData name="今枝　佑樹" userId="3ad11562-6776-4eaf-94dd-66dccc52cf7b" providerId="ADAL" clId="{A2DF82BC-54BD-8F4E-960F-C1A722F7A11D}" dt="2019-01-07T06:06:10.209" v="9" actId="113"/>
          <ac:spMkLst>
            <pc:docMk/>
            <pc:sldMk cId="2902465659" sldId="256"/>
            <ac:spMk id="65" creationId="{886F75F5-C62F-5F41-AB1B-A05AEB937146}"/>
          </ac:spMkLst>
        </pc:spChg>
        <pc:spChg chg="mod">
          <ac:chgData name="今枝　佑樹" userId="3ad11562-6776-4eaf-94dd-66dccc52cf7b" providerId="ADAL" clId="{A2DF82BC-54BD-8F4E-960F-C1A722F7A11D}" dt="2019-01-07T06:06:14.804" v="10" actId="113"/>
          <ac:spMkLst>
            <pc:docMk/>
            <pc:sldMk cId="2902465659" sldId="256"/>
            <ac:spMk id="66" creationId="{D210194F-D692-C748-A76C-7652A4965425}"/>
          </ac:spMkLst>
        </pc:spChg>
        <pc:spChg chg="add del mod">
          <ac:chgData name="今枝　佑樹" userId="3ad11562-6776-4eaf-94dd-66dccc52cf7b" providerId="ADAL" clId="{A2DF82BC-54BD-8F4E-960F-C1A722F7A11D}" dt="2019-01-07T06:29:56.722" v="449" actId="478"/>
          <ac:spMkLst>
            <pc:docMk/>
            <pc:sldMk cId="2902465659" sldId="256"/>
            <ac:spMk id="82" creationId="{715723BC-F449-234D-8239-B15652BBFBD9}"/>
          </ac:spMkLst>
        </pc:spChg>
        <pc:spChg chg="add mod">
          <ac:chgData name="今枝　佑樹" userId="3ad11562-6776-4eaf-94dd-66dccc52cf7b" providerId="ADAL" clId="{A2DF82BC-54BD-8F4E-960F-C1A722F7A11D}" dt="2019-01-07T06:38:21.884" v="624" actId="164"/>
          <ac:spMkLst>
            <pc:docMk/>
            <pc:sldMk cId="2902465659" sldId="256"/>
            <ac:spMk id="83" creationId="{1A285012-0D60-6844-BAFB-2C0DA7F5CB7D}"/>
          </ac:spMkLst>
        </pc:spChg>
        <pc:spChg chg="add mod">
          <ac:chgData name="今枝　佑樹" userId="3ad11562-6776-4eaf-94dd-66dccc52cf7b" providerId="ADAL" clId="{A2DF82BC-54BD-8F4E-960F-C1A722F7A11D}" dt="2019-01-07T06:39:01.637" v="626" actId="164"/>
          <ac:spMkLst>
            <pc:docMk/>
            <pc:sldMk cId="2902465659" sldId="256"/>
            <ac:spMk id="84" creationId="{90E19D0C-E784-764A-A100-FEA10BA1B63C}"/>
          </ac:spMkLst>
        </pc:spChg>
        <pc:spChg chg="add mod">
          <ac:chgData name="今枝　佑樹" userId="3ad11562-6776-4eaf-94dd-66dccc52cf7b" providerId="ADAL" clId="{A2DF82BC-54BD-8F4E-960F-C1A722F7A11D}" dt="2019-01-07T06:39:01.637" v="626" actId="164"/>
          <ac:spMkLst>
            <pc:docMk/>
            <pc:sldMk cId="2902465659" sldId="256"/>
            <ac:spMk id="85" creationId="{CE62139A-3B2F-894D-8C1C-73CD00F158D9}"/>
          </ac:spMkLst>
        </pc:spChg>
        <pc:spChg chg="add mod">
          <ac:chgData name="今枝　佑樹" userId="3ad11562-6776-4eaf-94dd-66dccc52cf7b" providerId="ADAL" clId="{A2DF82BC-54BD-8F4E-960F-C1A722F7A11D}" dt="2019-01-07T06:39:01.637" v="626" actId="164"/>
          <ac:spMkLst>
            <pc:docMk/>
            <pc:sldMk cId="2902465659" sldId="256"/>
            <ac:spMk id="86" creationId="{DD1B06FA-F9D6-5B40-81DA-37D867295FE3}"/>
          </ac:spMkLst>
        </pc:spChg>
        <pc:grpChg chg="add del">
          <ac:chgData name="今枝　佑樹" userId="3ad11562-6776-4eaf-94dd-66dccc52cf7b" providerId="ADAL" clId="{A2DF82BC-54BD-8F4E-960F-C1A722F7A11D}" dt="2019-01-07T06:11:46.726" v="56" actId="478"/>
          <ac:grpSpMkLst>
            <pc:docMk/>
            <pc:sldMk cId="2902465659" sldId="256"/>
            <ac:grpSpMk id="17" creationId="{B1B9AB7A-491C-BB4E-89CC-E227FC3812D0}"/>
          </ac:grpSpMkLst>
        </pc:grpChg>
        <pc:grpChg chg="mod">
          <ac:chgData name="今枝　佑樹" userId="3ad11562-6776-4eaf-94dd-66dccc52cf7b" providerId="ADAL" clId="{A2DF82BC-54BD-8F4E-960F-C1A722F7A11D}" dt="2019-01-07T06:43:40.668" v="653" actId="1076"/>
          <ac:grpSpMkLst>
            <pc:docMk/>
            <pc:sldMk cId="2902465659" sldId="256"/>
            <ac:grpSpMk id="27" creationId="{A22252AC-1AE5-4746-8FDB-EDBEED3CF755}"/>
          </ac:grpSpMkLst>
        </pc:grpChg>
        <pc:grpChg chg="mod">
          <ac:chgData name="今枝　佑樹" userId="3ad11562-6776-4eaf-94dd-66dccc52cf7b" providerId="ADAL" clId="{A2DF82BC-54BD-8F4E-960F-C1A722F7A11D}" dt="2019-01-07T06:19:25.582" v="389" actId="1076"/>
          <ac:grpSpMkLst>
            <pc:docMk/>
            <pc:sldMk cId="2902465659" sldId="256"/>
            <ac:grpSpMk id="35" creationId="{F97DD8A2-E870-6947-BE1E-DD1313774D41}"/>
          </ac:grpSpMkLst>
        </pc:grpChg>
        <pc:grpChg chg="mod">
          <ac:chgData name="今枝　佑樹" userId="3ad11562-6776-4eaf-94dd-66dccc52cf7b" providerId="ADAL" clId="{A2DF82BC-54BD-8F4E-960F-C1A722F7A11D}" dt="2019-01-07T06:23:44.407" v="410" actId="1076"/>
          <ac:grpSpMkLst>
            <pc:docMk/>
            <pc:sldMk cId="2902465659" sldId="256"/>
            <ac:grpSpMk id="37" creationId="{4F542E54-EDE4-EF4C-B166-088076D7B3BD}"/>
          </ac:grpSpMkLst>
        </pc:grpChg>
        <pc:grpChg chg="mod">
          <ac:chgData name="今枝　佑樹" userId="3ad11562-6776-4eaf-94dd-66dccc52cf7b" providerId="ADAL" clId="{A2DF82BC-54BD-8F4E-960F-C1A722F7A11D}" dt="2019-01-07T06:23:45.711" v="412" actId="1076"/>
          <ac:grpSpMkLst>
            <pc:docMk/>
            <pc:sldMk cId="2902465659" sldId="256"/>
            <ac:grpSpMk id="41" creationId="{679B7914-C942-5844-A0CC-236CB1652DA1}"/>
          </ac:grpSpMkLst>
        </pc:grpChg>
        <pc:grpChg chg="mod">
          <ac:chgData name="今枝　佑樹" userId="3ad11562-6776-4eaf-94dd-66dccc52cf7b" providerId="ADAL" clId="{A2DF82BC-54BD-8F4E-960F-C1A722F7A11D}" dt="2019-01-07T06:23:46.261" v="413" actId="1076"/>
          <ac:grpSpMkLst>
            <pc:docMk/>
            <pc:sldMk cId="2902465659" sldId="256"/>
            <ac:grpSpMk id="42" creationId="{8F19C610-3CE2-A046-8153-C83A6FA317C2}"/>
          </ac:grpSpMkLst>
        </pc:grpChg>
        <pc:grpChg chg="add mod">
          <ac:chgData name="今枝　佑樹" userId="3ad11562-6776-4eaf-94dd-66dccc52cf7b" providerId="ADAL" clId="{A2DF82BC-54BD-8F4E-960F-C1A722F7A11D}" dt="2019-01-07T06:45:17.625" v="662" actId="1076"/>
          <ac:grpSpMkLst>
            <pc:docMk/>
            <pc:sldMk cId="2902465659" sldId="256"/>
            <ac:grpSpMk id="87" creationId="{35FFF075-8173-7349-8CCF-3C3403D8005B}"/>
          </ac:grpSpMkLst>
        </pc:grpChg>
        <pc:grpChg chg="add mod">
          <ac:chgData name="今枝　佑樹" userId="3ad11562-6776-4eaf-94dd-66dccc52cf7b" providerId="ADAL" clId="{A2DF82BC-54BD-8F4E-960F-C1A722F7A11D}" dt="2019-01-07T06:45:11.295" v="661" actId="1076"/>
          <ac:grpSpMkLst>
            <pc:docMk/>
            <pc:sldMk cId="2902465659" sldId="256"/>
            <ac:grpSpMk id="88" creationId="{21E207E1-7FAF-7F41-8ECF-0315518FE316}"/>
          </ac:grpSpMkLst>
        </pc:grpChg>
        <pc:cxnChg chg="add del mod">
          <ac:chgData name="今枝　佑樹" userId="3ad11562-6776-4eaf-94dd-66dccc52cf7b" providerId="ADAL" clId="{A2DF82BC-54BD-8F4E-960F-C1A722F7A11D}" dt="2019-01-07T06:10:40.573" v="53" actId="11529"/>
          <ac:cxnSpMkLst>
            <pc:docMk/>
            <pc:sldMk cId="2902465659" sldId="256"/>
            <ac:cxnSpMk id="14" creationId="{726EFADF-E6EA-CE4B-AB42-F7DA6FBE57CC}"/>
          </ac:cxnSpMkLst>
        </pc:cxnChg>
        <pc:cxnChg chg="add del mod">
          <ac:chgData name="今枝　佑樹" userId="3ad11562-6776-4eaf-94dd-66dccc52cf7b" providerId="ADAL" clId="{A2DF82BC-54BD-8F4E-960F-C1A722F7A11D}" dt="2019-01-07T06:21:30.392" v="403" actId="478"/>
          <ac:cxnSpMkLst>
            <pc:docMk/>
            <pc:sldMk cId="2902465659" sldId="256"/>
            <ac:cxnSpMk id="62" creationId="{C5013D8F-F430-334D-A16A-0F0BBA6FEFDB}"/>
          </ac:cxnSpMkLst>
        </pc:cxnChg>
      </pc:sldChg>
      <pc:sldChg chg="modSp">
        <pc:chgData name="今枝　佑樹" userId="3ad11562-6776-4eaf-94dd-66dccc52cf7b" providerId="ADAL" clId="{A2DF82BC-54BD-8F4E-960F-C1A722F7A11D}" dt="2019-01-07T06:12:01.845" v="65" actId="1076"/>
        <pc:sldMkLst>
          <pc:docMk/>
          <pc:sldMk cId="295797596" sldId="257"/>
        </pc:sldMkLst>
        <pc:spChg chg="mod">
          <ac:chgData name="今枝　佑樹" userId="3ad11562-6776-4eaf-94dd-66dccc52cf7b" providerId="ADAL" clId="{A2DF82BC-54BD-8F4E-960F-C1A722F7A11D}" dt="2019-01-07T06:08:04.798" v="14" actId="113"/>
          <ac:spMkLst>
            <pc:docMk/>
            <pc:sldMk cId="295797596" sldId="257"/>
            <ac:spMk id="3" creationId="{0FC0C4C0-5FC5-4701-AF09-E00F53F056EA}"/>
          </ac:spMkLst>
        </pc:spChg>
        <pc:spChg chg="mod">
          <ac:chgData name="今枝　佑樹" userId="3ad11562-6776-4eaf-94dd-66dccc52cf7b" providerId="ADAL" clId="{A2DF82BC-54BD-8F4E-960F-C1A722F7A11D}" dt="2019-01-07T06:12:01.845" v="65" actId="1076"/>
          <ac:spMkLst>
            <pc:docMk/>
            <pc:sldMk cId="295797596" sldId="257"/>
            <ac:spMk id="6" creationId="{7794CE68-5D9C-479B-A04B-640E5FBD3BD3}"/>
          </ac:spMkLst>
        </pc:spChg>
        <pc:spChg chg="mod">
          <ac:chgData name="今枝　佑樹" userId="3ad11562-6776-4eaf-94dd-66dccc52cf7b" providerId="ADAL" clId="{A2DF82BC-54BD-8F4E-960F-C1A722F7A11D}" dt="2019-01-07T06:08:10.082" v="15" actId="113"/>
          <ac:spMkLst>
            <pc:docMk/>
            <pc:sldMk cId="295797596" sldId="257"/>
            <ac:spMk id="11" creationId="{DB9E446A-64A2-AB43-BFA2-9A9818F95774}"/>
          </ac:spMkLst>
        </pc:spChg>
        <pc:spChg chg="mod">
          <ac:chgData name="今枝　佑樹" userId="3ad11562-6776-4eaf-94dd-66dccc52cf7b" providerId="ADAL" clId="{A2DF82BC-54BD-8F4E-960F-C1A722F7A11D}" dt="2019-01-07T05:42:54.926" v="1" actId="1076"/>
          <ac:spMkLst>
            <pc:docMk/>
            <pc:sldMk cId="295797596" sldId="257"/>
            <ac:spMk id="18" creationId="{00000000-0000-0000-0000-000000000000}"/>
          </ac:spMkLst>
        </pc:spChg>
        <pc:spChg chg="mod">
          <ac:chgData name="今枝　佑樹" userId="3ad11562-6776-4eaf-94dd-66dccc52cf7b" providerId="ADAL" clId="{A2DF82BC-54BD-8F4E-960F-C1A722F7A11D}" dt="2019-01-07T06:10:44.445" v="55" actId="113"/>
          <ac:spMkLst>
            <pc:docMk/>
            <pc:sldMk cId="295797596" sldId="257"/>
            <ac:spMk id="20" creationId="{DB9E446A-64A2-AB43-BFA2-9A9818F95774}"/>
          </ac:spMkLst>
        </pc:spChg>
        <pc:spChg chg="mod">
          <ac:chgData name="今枝　佑樹" userId="3ad11562-6776-4eaf-94dd-66dccc52cf7b" providerId="ADAL" clId="{A2DF82BC-54BD-8F4E-960F-C1A722F7A11D}" dt="2019-01-07T05:42:49.402" v="0" actId="1076"/>
          <ac:spMkLst>
            <pc:docMk/>
            <pc:sldMk cId="295797596" sldId="257"/>
            <ac:spMk id="21" creationId="{47C70754-4DD2-A949-BC70-82DE23E3D512}"/>
          </ac:spMkLst>
        </pc:spChg>
      </pc:sldChg>
      <pc:sldChg chg="addSp add del">
        <pc:chgData name="今枝　佑樹" userId="3ad11562-6776-4eaf-94dd-66dccc52cf7b" providerId="ADAL" clId="{A2DF82BC-54BD-8F4E-960F-C1A722F7A11D}" dt="2019-01-07T06:46:03.346" v="663" actId="2696"/>
        <pc:sldMkLst>
          <pc:docMk/>
          <pc:sldMk cId="1417271691" sldId="258"/>
        </pc:sldMkLst>
        <pc:grpChg chg="add">
          <ac:chgData name="今枝　佑樹" userId="3ad11562-6776-4eaf-94dd-66dccc52cf7b" providerId="ADAL" clId="{A2DF82BC-54BD-8F4E-960F-C1A722F7A11D}" dt="2019-01-07T06:40:34.222" v="636"/>
          <ac:grpSpMkLst>
            <pc:docMk/>
            <pc:sldMk cId="1417271691" sldId="258"/>
            <ac:grpSpMk id="4" creationId="{22EEB23A-9433-9148-9623-1683C8057978}"/>
          </ac:grpSpMkLst>
        </pc:grpChg>
        <pc:grpChg chg="add">
          <ac:chgData name="今枝　佑樹" userId="3ad11562-6776-4eaf-94dd-66dccc52cf7b" providerId="ADAL" clId="{A2DF82BC-54BD-8F4E-960F-C1A722F7A11D}" dt="2019-01-07T06:40:34.222" v="636"/>
          <ac:grpSpMkLst>
            <pc:docMk/>
            <pc:sldMk cId="1417271691" sldId="258"/>
            <ac:grpSpMk id="8" creationId="{AF9B22A7-217A-5244-90BB-572A0990629B}"/>
          </ac:grpSpMkLst>
        </pc:grpChg>
      </pc:sldChg>
    </pc:docChg>
  </pc:docChgLst>
  <pc:docChgLst>
    <pc:chgData name="今枝　佑樹" userId="3ad11562-6776-4eaf-94dd-66dccc52cf7b" providerId="ADAL" clId="{F45F9C00-3947-2840-AABB-6D2747BE61DA}"/>
    <pc:docChg chg="undo custSel modSld">
      <pc:chgData name="今枝　佑樹" userId="3ad11562-6776-4eaf-94dd-66dccc52cf7b" providerId="ADAL" clId="{F45F9C00-3947-2840-AABB-6D2747BE61DA}" dt="2019-01-06T18:17:38.974" v="1184" actId="122"/>
      <pc:docMkLst>
        <pc:docMk/>
      </pc:docMkLst>
      <pc:sldChg chg="addSp delSp modSp">
        <pc:chgData name="今枝　佑樹" userId="3ad11562-6776-4eaf-94dd-66dccc52cf7b" providerId="ADAL" clId="{F45F9C00-3947-2840-AABB-6D2747BE61DA}" dt="2019-01-06T18:17:38.974" v="1184" actId="122"/>
        <pc:sldMkLst>
          <pc:docMk/>
          <pc:sldMk cId="2902465659" sldId="256"/>
        </pc:sldMkLst>
        <pc:spChg chg="add mod">
          <ac:chgData name="今枝　佑樹" userId="3ad11562-6776-4eaf-94dd-66dccc52cf7b" providerId="ADAL" clId="{F45F9C00-3947-2840-AABB-6D2747BE61DA}" dt="2019-01-06T18:13:43.164" v="857" actId="14100"/>
          <ac:spMkLst>
            <pc:docMk/>
            <pc:sldMk cId="2902465659" sldId="256"/>
            <ac:spMk id="9" creationId="{98D81646-08C9-2044-B50A-4B076378A9F0}"/>
          </ac:spMkLst>
        </pc:spChg>
        <pc:spChg chg="add del mod">
          <ac:chgData name="今枝　佑樹" userId="3ad11562-6776-4eaf-94dd-66dccc52cf7b" providerId="ADAL" clId="{F45F9C00-3947-2840-AABB-6D2747BE61DA}" dt="2019-01-06T17:29:52.999" v="107"/>
          <ac:spMkLst>
            <pc:docMk/>
            <pc:sldMk cId="2902465659" sldId="256"/>
            <ac:spMk id="14" creationId="{F07F9267-5C5F-2040-B906-DF7C54236976}"/>
          </ac:spMkLst>
        </pc:spChg>
        <pc:spChg chg="add mod">
          <ac:chgData name="今枝　佑樹" userId="3ad11562-6776-4eaf-94dd-66dccc52cf7b" providerId="ADAL" clId="{F45F9C00-3947-2840-AABB-6D2747BE61DA}" dt="2019-01-06T18:10:31.355" v="833" actId="1076"/>
          <ac:spMkLst>
            <pc:docMk/>
            <pc:sldMk cId="2902465659" sldId="256"/>
            <ac:spMk id="22" creationId="{6B63F7DC-9AFA-A947-8975-258E3829B36C}"/>
          </ac:spMkLst>
        </pc:spChg>
        <pc:spChg chg="add mod">
          <ac:chgData name="今枝　佑樹" userId="3ad11562-6776-4eaf-94dd-66dccc52cf7b" providerId="ADAL" clId="{F45F9C00-3947-2840-AABB-6D2747BE61DA}" dt="2019-01-06T18:12:04.736" v="855" actId="1076"/>
          <ac:spMkLst>
            <pc:docMk/>
            <pc:sldMk cId="2902465659" sldId="256"/>
            <ac:spMk id="24" creationId="{E62D87A0-CB5D-2E48-9762-405EC59F9368}"/>
          </ac:spMkLst>
        </pc:spChg>
        <pc:spChg chg="mod">
          <ac:chgData name="今枝　佑樹" userId="3ad11562-6776-4eaf-94dd-66dccc52cf7b" providerId="ADAL" clId="{F45F9C00-3947-2840-AABB-6D2747BE61DA}" dt="2019-01-06T17:21:59.796" v="52" actId="1076"/>
          <ac:spMkLst>
            <pc:docMk/>
            <pc:sldMk cId="2902465659" sldId="256"/>
            <ac:spMk id="45" creationId="{D6FDABBA-DEAB-8248-9E75-42A6CC21B573}"/>
          </ac:spMkLst>
        </pc:spChg>
        <pc:spChg chg="add mod">
          <ac:chgData name="今枝　佑樹" userId="3ad11562-6776-4eaf-94dd-66dccc52cf7b" providerId="ADAL" clId="{F45F9C00-3947-2840-AABB-6D2747BE61DA}" dt="2019-01-06T17:10:42.617" v="21" actId="1076"/>
          <ac:spMkLst>
            <pc:docMk/>
            <pc:sldMk cId="2902465659" sldId="256"/>
            <ac:spMk id="49" creationId="{B7672E57-6424-074C-8732-105D2EEB7B02}"/>
          </ac:spMkLst>
        </pc:spChg>
        <pc:spChg chg="add mod">
          <ac:chgData name="今枝　佑樹" userId="3ad11562-6776-4eaf-94dd-66dccc52cf7b" providerId="ADAL" clId="{F45F9C00-3947-2840-AABB-6D2747BE61DA}" dt="2019-01-06T17:11:17.884" v="48" actId="1076"/>
          <ac:spMkLst>
            <pc:docMk/>
            <pc:sldMk cId="2902465659" sldId="256"/>
            <ac:spMk id="50" creationId="{2B30912A-3336-7C44-8F64-24FDA5D472C8}"/>
          </ac:spMkLst>
        </pc:spChg>
        <pc:spChg chg="mod">
          <ac:chgData name="今枝　佑樹" userId="3ad11562-6776-4eaf-94dd-66dccc52cf7b" providerId="ADAL" clId="{F45F9C00-3947-2840-AABB-6D2747BE61DA}" dt="2019-01-06T17:12:43.355" v="50" actId="1076"/>
          <ac:spMkLst>
            <pc:docMk/>
            <pc:sldMk cId="2902465659" sldId="256"/>
            <ac:spMk id="56" creationId="{EEE98C6B-83FF-9B46-B3BC-D1E3E05AE525}"/>
          </ac:spMkLst>
        </pc:spChg>
        <pc:spChg chg="mod">
          <ac:chgData name="今枝　佑樹" userId="3ad11562-6776-4eaf-94dd-66dccc52cf7b" providerId="ADAL" clId="{F45F9C00-3947-2840-AABB-6D2747BE61DA}" dt="2019-01-06T17:27:01.275" v="75" actId="1076"/>
          <ac:spMkLst>
            <pc:docMk/>
            <pc:sldMk cId="2902465659" sldId="256"/>
            <ac:spMk id="64" creationId="{CA87714E-32ED-A94B-94FD-99C254C1AB7B}"/>
          </ac:spMkLst>
        </pc:spChg>
        <pc:spChg chg="add mod">
          <ac:chgData name="今枝　佑樹" userId="3ad11562-6776-4eaf-94dd-66dccc52cf7b" providerId="ADAL" clId="{F45F9C00-3947-2840-AABB-6D2747BE61DA}" dt="2019-01-06T18:11:13.600" v="843" actId="1076"/>
          <ac:spMkLst>
            <pc:docMk/>
            <pc:sldMk cId="2902465659" sldId="256"/>
            <ac:spMk id="65" creationId="{886F75F5-C62F-5F41-AB1B-A05AEB937146}"/>
          </ac:spMkLst>
        </pc:spChg>
        <pc:spChg chg="add mod">
          <ac:chgData name="今枝　佑樹" userId="3ad11562-6776-4eaf-94dd-66dccc52cf7b" providerId="ADAL" clId="{F45F9C00-3947-2840-AABB-6D2747BE61DA}" dt="2019-01-06T18:11:19.387" v="844" actId="1076"/>
          <ac:spMkLst>
            <pc:docMk/>
            <pc:sldMk cId="2902465659" sldId="256"/>
            <ac:spMk id="66" creationId="{D210194F-D692-C748-A76C-7652A4965425}"/>
          </ac:spMkLst>
        </pc:spChg>
        <pc:spChg chg="add del">
          <ac:chgData name="今枝　佑樹" userId="3ad11562-6776-4eaf-94dd-66dccc52cf7b" providerId="ADAL" clId="{F45F9C00-3947-2840-AABB-6D2747BE61DA}" dt="2019-01-06T17:37:52.037" v="190"/>
          <ac:spMkLst>
            <pc:docMk/>
            <pc:sldMk cId="2902465659" sldId="256"/>
            <ac:spMk id="67" creationId="{6C5E188F-0FA6-2247-94E4-F63EFF181173}"/>
          </ac:spMkLst>
        </pc:spChg>
        <pc:spChg chg="mod">
          <ac:chgData name="今枝　佑樹" userId="3ad11562-6776-4eaf-94dd-66dccc52cf7b" providerId="ADAL" clId="{F45F9C00-3947-2840-AABB-6D2747BE61DA}" dt="2019-01-06T17:10:49.108" v="23" actId="1076"/>
          <ac:spMkLst>
            <pc:docMk/>
            <pc:sldMk cId="2902465659" sldId="256"/>
            <ac:spMk id="68" creationId="{B57803C3-E837-7045-A744-ED0C89EFE808}"/>
          </ac:spMkLst>
        </pc:spChg>
        <pc:spChg chg="mod">
          <ac:chgData name="今枝　佑樹" userId="3ad11562-6776-4eaf-94dd-66dccc52cf7b" providerId="ADAL" clId="{F45F9C00-3947-2840-AABB-6D2747BE61DA}" dt="2019-01-06T17:11:00.741" v="25" actId="1076"/>
          <ac:spMkLst>
            <pc:docMk/>
            <pc:sldMk cId="2902465659" sldId="256"/>
            <ac:spMk id="69" creationId="{1A2BE557-B646-6441-8151-B85F2615159C}"/>
          </ac:spMkLst>
        </pc:spChg>
        <pc:spChg chg="add mod">
          <ac:chgData name="今枝　佑樹" userId="3ad11562-6776-4eaf-94dd-66dccc52cf7b" providerId="ADAL" clId="{F45F9C00-3947-2840-AABB-6D2747BE61DA}" dt="2019-01-06T18:11:58.835" v="854" actId="1076"/>
          <ac:spMkLst>
            <pc:docMk/>
            <pc:sldMk cId="2902465659" sldId="256"/>
            <ac:spMk id="72" creationId="{CEF9941F-96C9-3F4E-B5D7-A6A83B4795D5}"/>
          </ac:spMkLst>
        </pc:spChg>
        <pc:spChg chg="add del mod">
          <ac:chgData name="今枝　佑樹" userId="3ad11562-6776-4eaf-94dd-66dccc52cf7b" providerId="ADAL" clId="{F45F9C00-3947-2840-AABB-6D2747BE61DA}" dt="2019-01-06T18:11:41.647" v="851"/>
          <ac:spMkLst>
            <pc:docMk/>
            <pc:sldMk cId="2902465659" sldId="256"/>
            <ac:spMk id="75" creationId="{35A17BCB-1EBC-C842-A57F-2D507C4EB950}"/>
          </ac:spMkLst>
        </pc:spChg>
        <pc:spChg chg="add mod">
          <ac:chgData name="今枝　佑樹" userId="3ad11562-6776-4eaf-94dd-66dccc52cf7b" providerId="ADAL" clId="{F45F9C00-3947-2840-AABB-6D2747BE61DA}" dt="2019-01-06T18:17:38.974" v="1184" actId="122"/>
          <ac:spMkLst>
            <pc:docMk/>
            <pc:sldMk cId="2902465659" sldId="256"/>
            <ac:spMk id="77" creationId="{2E8B6AAD-D516-7248-A35A-00F22CAE9C53}"/>
          </ac:spMkLst>
        </pc:spChg>
        <pc:spChg chg="add mod">
          <ac:chgData name="今枝　佑樹" userId="3ad11562-6776-4eaf-94dd-66dccc52cf7b" providerId="ADAL" clId="{F45F9C00-3947-2840-AABB-6D2747BE61DA}" dt="2019-01-06T18:17:36.384" v="1183" actId="122"/>
          <ac:spMkLst>
            <pc:docMk/>
            <pc:sldMk cId="2902465659" sldId="256"/>
            <ac:spMk id="78" creationId="{A12D3E02-220C-2E4B-B1F9-5EEB37E42721}"/>
          </ac:spMkLst>
        </pc:spChg>
        <pc:spChg chg="add mod">
          <ac:chgData name="今枝　佑樹" userId="3ad11562-6776-4eaf-94dd-66dccc52cf7b" providerId="ADAL" clId="{F45F9C00-3947-2840-AABB-6D2747BE61DA}" dt="2019-01-06T18:17:33.664" v="1182" actId="122"/>
          <ac:spMkLst>
            <pc:docMk/>
            <pc:sldMk cId="2902465659" sldId="256"/>
            <ac:spMk id="79" creationId="{6112EF9B-7C64-6D42-A4D9-2DFA7B7CE184}"/>
          </ac:spMkLst>
        </pc:spChg>
        <pc:grpChg chg="mod">
          <ac:chgData name="今枝　佑樹" userId="3ad11562-6776-4eaf-94dd-66dccc52cf7b" providerId="ADAL" clId="{F45F9C00-3947-2840-AABB-6D2747BE61DA}" dt="2019-01-06T17:22:15.804" v="53" actId="1076"/>
          <ac:grpSpMkLst>
            <pc:docMk/>
            <pc:sldMk cId="2902465659" sldId="256"/>
            <ac:grpSpMk id="42" creationId="{8F19C610-3CE2-A046-8153-C83A6FA317C2}"/>
          </ac:grpSpMkLst>
        </pc:grpChg>
        <pc:graphicFrameChg chg="add mod modGraphic">
          <ac:chgData name="今枝　佑樹" userId="3ad11562-6776-4eaf-94dd-66dccc52cf7b" providerId="ADAL" clId="{F45F9C00-3947-2840-AABB-6D2747BE61DA}" dt="2019-01-06T18:07:55.842" v="818" actId="122"/>
          <ac:graphicFrameMkLst>
            <pc:docMk/>
            <pc:sldMk cId="2902465659" sldId="256"/>
            <ac:graphicFrameMk id="48" creationId="{C709A2A1-30F2-6949-A365-FA3989429D28}"/>
          </ac:graphicFrameMkLst>
        </pc:graphicFrameChg>
        <pc:graphicFrameChg chg="add mod modGraphic">
          <ac:chgData name="今枝　佑樹" userId="3ad11562-6776-4eaf-94dd-66dccc52cf7b" providerId="ADAL" clId="{F45F9C00-3947-2840-AABB-6D2747BE61DA}" dt="2019-01-06T18:08:00.649" v="819" actId="122"/>
          <ac:graphicFrameMkLst>
            <pc:docMk/>
            <pc:sldMk cId="2902465659" sldId="256"/>
            <ac:graphicFrameMk id="73" creationId="{A67E533F-16B6-414D-B8A0-64823737B1A8}"/>
          </ac:graphicFrameMkLst>
        </pc:graphicFrameChg>
        <pc:graphicFrameChg chg="add mod modGraphic">
          <ac:chgData name="今枝　佑樹" userId="3ad11562-6776-4eaf-94dd-66dccc52cf7b" providerId="ADAL" clId="{F45F9C00-3947-2840-AABB-6D2747BE61DA}" dt="2019-01-06T18:09:06.853" v="827" actId="207"/>
          <ac:graphicFrameMkLst>
            <pc:docMk/>
            <pc:sldMk cId="2902465659" sldId="256"/>
            <ac:graphicFrameMk id="74" creationId="{19EB3BB5-5B52-5943-8929-CE64507532AC}"/>
          </ac:graphicFrameMkLst>
        </pc:graphicFrameChg>
        <pc:cxnChg chg="add mod">
          <ac:chgData name="今枝　佑樹" userId="3ad11562-6776-4eaf-94dd-66dccc52cf7b" providerId="ADAL" clId="{F45F9C00-3947-2840-AABB-6D2747BE61DA}" dt="2019-01-06T18:10:27.502" v="832" actId="1076"/>
          <ac:cxnSpMkLst>
            <pc:docMk/>
            <pc:sldMk cId="2902465659" sldId="256"/>
            <ac:cxnSpMk id="20" creationId="{45C50EDB-B819-3F43-A3CD-437AD027087F}"/>
          </ac:cxnSpMkLst>
        </pc:cxnChg>
        <pc:cxnChg chg="mod">
          <ac:chgData name="今枝　佑樹" userId="3ad11562-6776-4eaf-94dd-66dccc52cf7b" providerId="ADAL" clId="{F45F9C00-3947-2840-AABB-6D2747BE61DA}" dt="2019-01-06T17:27:02.012" v="76" actId="1076"/>
          <ac:cxnSpMkLst>
            <pc:docMk/>
            <pc:sldMk cId="2902465659" sldId="256"/>
            <ac:cxnSpMk id="58" creationId="{7FFDA91D-DCE4-A641-92C8-3F3D58414278}"/>
          </ac:cxnSpMkLst>
        </pc:cxnChg>
        <pc:cxnChg chg="add mod">
          <ac:chgData name="今枝　佑樹" userId="3ad11562-6776-4eaf-94dd-66dccc52cf7b" providerId="ADAL" clId="{F45F9C00-3947-2840-AABB-6D2747BE61DA}" dt="2019-01-06T18:11:10.799" v="842" actId="1076"/>
          <ac:cxnSpMkLst>
            <pc:docMk/>
            <pc:sldMk cId="2902465659" sldId="256"/>
            <ac:cxnSpMk id="59" creationId="{7EA9B42A-73C1-6A43-899A-3A5C75448E4A}"/>
          </ac:cxnSpMkLst>
        </pc:cxnChg>
        <pc:cxnChg chg="mod">
          <ac:chgData name="今枝　佑樹" userId="3ad11562-6776-4eaf-94dd-66dccc52cf7b" providerId="ADAL" clId="{F45F9C00-3947-2840-AABB-6D2747BE61DA}" dt="2019-01-06T17:26:59.296" v="72" actId="1076"/>
          <ac:cxnSpMkLst>
            <pc:docMk/>
            <pc:sldMk cId="2902465659" sldId="256"/>
            <ac:cxnSpMk id="61" creationId="{9BD072DC-3030-644A-8D4B-4EAE0851AEFB}"/>
          </ac:cxnSpMkLst>
        </pc:cxnChg>
        <pc:cxnChg chg="add del">
          <ac:chgData name="今枝　佑樹" userId="3ad11562-6776-4eaf-94dd-66dccc52cf7b" providerId="ADAL" clId="{F45F9C00-3947-2840-AABB-6D2747BE61DA}" dt="2019-01-06T17:36:51.236" v="176" actId="478"/>
          <ac:cxnSpMkLst>
            <pc:docMk/>
            <pc:sldMk cId="2902465659" sldId="256"/>
            <ac:cxnSpMk id="62" creationId="{1328EBD2-E6D6-F044-B85C-49DC4EC0F1A9}"/>
          </ac:cxnSpMkLst>
        </pc:cxnChg>
        <pc:cxnChg chg="add del">
          <ac:chgData name="今枝　佑樹" userId="3ad11562-6776-4eaf-94dd-66dccc52cf7b" providerId="ADAL" clId="{F45F9C00-3947-2840-AABB-6D2747BE61DA}" dt="2019-01-06T17:36:49.642" v="175" actId="478"/>
          <ac:cxnSpMkLst>
            <pc:docMk/>
            <pc:sldMk cId="2902465659" sldId="256"/>
            <ac:cxnSpMk id="63" creationId="{B4FD5D72-1849-1745-A5E3-EC50BC32B176}"/>
          </ac:cxnSpMkLst>
        </pc:cxnChg>
        <pc:cxnChg chg="add del mod">
          <ac:chgData name="今枝　佑樹" userId="3ad11562-6776-4eaf-94dd-66dccc52cf7b" providerId="ADAL" clId="{F45F9C00-3947-2840-AABB-6D2747BE61DA}" dt="2019-01-06T18:11:24.238" v="846" actId="478"/>
          <ac:cxnSpMkLst>
            <pc:docMk/>
            <pc:sldMk cId="2902465659" sldId="256"/>
            <ac:cxnSpMk id="70" creationId="{9C022A6A-B89F-D446-A92A-653A8A8473B8}"/>
          </ac:cxnSpMkLst>
        </pc:cxnChg>
        <pc:cxnChg chg="add mod">
          <ac:chgData name="今枝　佑樹" userId="3ad11562-6776-4eaf-94dd-66dccc52cf7b" providerId="ADAL" clId="{F45F9C00-3947-2840-AABB-6D2747BE61DA}" dt="2019-01-06T18:11:50.840" v="853" actId="1076"/>
          <ac:cxnSpMkLst>
            <pc:docMk/>
            <pc:sldMk cId="2902465659" sldId="256"/>
            <ac:cxnSpMk id="71" creationId="{E6C52E07-1495-FD46-952B-E8ABAC4C8A40}"/>
          </ac:cxnSpMkLst>
        </pc:cxnChg>
        <pc:cxnChg chg="add mod">
          <ac:chgData name="今枝　佑樹" userId="3ad11562-6776-4eaf-94dd-66dccc52cf7b" providerId="ADAL" clId="{F45F9C00-3947-2840-AABB-6D2747BE61DA}" dt="2019-01-06T18:11:32.547" v="848" actId="1076"/>
          <ac:cxnSpMkLst>
            <pc:docMk/>
            <pc:sldMk cId="2902465659" sldId="256"/>
            <ac:cxnSpMk id="76" creationId="{EEB765B3-1FF9-E147-865B-3A4B3CFBD4BB}"/>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0C49B956-683D-8A43-8D13-D1AD51DF0F62}" type="datetimeFigureOut">
              <a:rPr kumimoji="1" lang="ja-JP" altLang="en-US" smtClean="0"/>
              <a:t>2019/1/7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573F1A-6F0D-4341-9417-8424E973420B}" type="slidenum">
              <a:rPr kumimoji="1" lang="ja-JP" altLang="en-US" smtClean="0"/>
              <a:t>‹#›</a:t>
            </a:fld>
            <a:endParaRPr kumimoji="1" lang="ja-JP" altLang="en-US"/>
          </a:p>
        </p:txBody>
      </p:sp>
    </p:spTree>
    <p:extLst>
      <p:ext uri="{BB962C8B-B14F-4D97-AF65-F5344CB8AC3E}">
        <p14:creationId xmlns:p14="http://schemas.microsoft.com/office/powerpoint/2010/main" val="728943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49B956-683D-8A43-8D13-D1AD51DF0F62}" type="datetimeFigureOut">
              <a:rPr kumimoji="1" lang="ja-JP" altLang="en-US" smtClean="0"/>
              <a:t>2019/1/7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573F1A-6F0D-4341-9417-8424E973420B}" type="slidenum">
              <a:rPr kumimoji="1" lang="ja-JP" altLang="en-US" smtClean="0"/>
              <a:t>‹#›</a:t>
            </a:fld>
            <a:endParaRPr kumimoji="1" lang="ja-JP" altLang="en-US"/>
          </a:p>
        </p:txBody>
      </p:sp>
    </p:spTree>
    <p:extLst>
      <p:ext uri="{BB962C8B-B14F-4D97-AF65-F5344CB8AC3E}">
        <p14:creationId xmlns:p14="http://schemas.microsoft.com/office/powerpoint/2010/main" val="3973148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49B956-683D-8A43-8D13-D1AD51DF0F62}" type="datetimeFigureOut">
              <a:rPr kumimoji="1" lang="ja-JP" altLang="en-US" smtClean="0"/>
              <a:t>2019/1/7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573F1A-6F0D-4341-9417-8424E973420B}" type="slidenum">
              <a:rPr kumimoji="1" lang="ja-JP" altLang="en-US" smtClean="0"/>
              <a:t>‹#›</a:t>
            </a:fld>
            <a:endParaRPr kumimoji="1" lang="ja-JP" altLang="en-US"/>
          </a:p>
        </p:txBody>
      </p:sp>
    </p:spTree>
    <p:extLst>
      <p:ext uri="{BB962C8B-B14F-4D97-AF65-F5344CB8AC3E}">
        <p14:creationId xmlns:p14="http://schemas.microsoft.com/office/powerpoint/2010/main" val="588749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49B956-683D-8A43-8D13-D1AD51DF0F62}" type="datetimeFigureOut">
              <a:rPr kumimoji="1" lang="ja-JP" altLang="en-US" smtClean="0"/>
              <a:t>2019/1/7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573F1A-6F0D-4341-9417-8424E973420B}" type="slidenum">
              <a:rPr kumimoji="1" lang="ja-JP" altLang="en-US" smtClean="0"/>
              <a:t>‹#›</a:t>
            </a:fld>
            <a:endParaRPr kumimoji="1" lang="ja-JP" altLang="en-US"/>
          </a:p>
        </p:txBody>
      </p:sp>
    </p:spTree>
    <p:extLst>
      <p:ext uri="{BB962C8B-B14F-4D97-AF65-F5344CB8AC3E}">
        <p14:creationId xmlns:p14="http://schemas.microsoft.com/office/powerpoint/2010/main" val="2834640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49B956-683D-8A43-8D13-D1AD51DF0F62}" type="datetimeFigureOut">
              <a:rPr kumimoji="1" lang="ja-JP" altLang="en-US" smtClean="0"/>
              <a:t>2019/1/7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573F1A-6F0D-4341-9417-8424E973420B}" type="slidenum">
              <a:rPr kumimoji="1" lang="ja-JP" altLang="en-US" smtClean="0"/>
              <a:t>‹#›</a:t>
            </a:fld>
            <a:endParaRPr kumimoji="1" lang="ja-JP" altLang="en-US"/>
          </a:p>
        </p:txBody>
      </p:sp>
    </p:spTree>
    <p:extLst>
      <p:ext uri="{BB962C8B-B14F-4D97-AF65-F5344CB8AC3E}">
        <p14:creationId xmlns:p14="http://schemas.microsoft.com/office/powerpoint/2010/main" val="3196678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1488"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71863"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49B956-683D-8A43-8D13-D1AD51DF0F62}" type="datetimeFigureOut">
              <a:rPr kumimoji="1" lang="ja-JP" altLang="en-US" smtClean="0"/>
              <a:t>2019/1/7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9573F1A-6F0D-4341-9417-8424E973420B}" type="slidenum">
              <a:rPr kumimoji="1" lang="ja-JP" altLang="en-US" smtClean="0"/>
              <a:t>‹#›</a:t>
            </a:fld>
            <a:endParaRPr kumimoji="1" lang="ja-JP" altLang="en-US"/>
          </a:p>
        </p:txBody>
      </p:sp>
    </p:spTree>
    <p:extLst>
      <p:ext uri="{BB962C8B-B14F-4D97-AF65-F5344CB8AC3E}">
        <p14:creationId xmlns:p14="http://schemas.microsoft.com/office/powerpoint/2010/main" val="891862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49B956-683D-8A43-8D13-D1AD51DF0F62}" type="datetimeFigureOut">
              <a:rPr kumimoji="1" lang="ja-JP" altLang="en-US" smtClean="0"/>
              <a:t>2019/1/7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9573F1A-6F0D-4341-9417-8424E973420B}" type="slidenum">
              <a:rPr kumimoji="1" lang="ja-JP" altLang="en-US" smtClean="0"/>
              <a:t>‹#›</a:t>
            </a:fld>
            <a:endParaRPr kumimoji="1" lang="ja-JP" altLang="en-US"/>
          </a:p>
        </p:txBody>
      </p:sp>
    </p:spTree>
    <p:extLst>
      <p:ext uri="{BB962C8B-B14F-4D97-AF65-F5344CB8AC3E}">
        <p14:creationId xmlns:p14="http://schemas.microsoft.com/office/powerpoint/2010/main" val="1676891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49B956-683D-8A43-8D13-D1AD51DF0F62}" type="datetimeFigureOut">
              <a:rPr kumimoji="1" lang="ja-JP" altLang="en-US" smtClean="0"/>
              <a:t>2019/1/7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9573F1A-6F0D-4341-9417-8424E973420B}" type="slidenum">
              <a:rPr kumimoji="1" lang="ja-JP" altLang="en-US" smtClean="0"/>
              <a:t>‹#›</a:t>
            </a:fld>
            <a:endParaRPr kumimoji="1" lang="ja-JP" altLang="en-US"/>
          </a:p>
        </p:txBody>
      </p:sp>
    </p:spTree>
    <p:extLst>
      <p:ext uri="{BB962C8B-B14F-4D97-AF65-F5344CB8AC3E}">
        <p14:creationId xmlns:p14="http://schemas.microsoft.com/office/powerpoint/2010/main" val="2806502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49B956-683D-8A43-8D13-D1AD51DF0F62}" type="datetimeFigureOut">
              <a:rPr kumimoji="1" lang="ja-JP" altLang="en-US" smtClean="0"/>
              <a:t>2019/1/7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9573F1A-6F0D-4341-9417-8424E973420B}" type="slidenum">
              <a:rPr kumimoji="1" lang="ja-JP" altLang="en-US" smtClean="0"/>
              <a:t>‹#›</a:t>
            </a:fld>
            <a:endParaRPr kumimoji="1" lang="ja-JP" altLang="en-US"/>
          </a:p>
        </p:txBody>
      </p:sp>
    </p:spTree>
    <p:extLst>
      <p:ext uri="{BB962C8B-B14F-4D97-AF65-F5344CB8AC3E}">
        <p14:creationId xmlns:p14="http://schemas.microsoft.com/office/powerpoint/2010/main" val="3628206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Edit Master text styles</a:t>
            </a:r>
          </a:p>
        </p:txBody>
      </p:sp>
      <p:sp>
        <p:nvSpPr>
          <p:cNvPr id="5" name="Date Placeholder 4"/>
          <p:cNvSpPr>
            <a:spLocks noGrp="1"/>
          </p:cNvSpPr>
          <p:nvPr>
            <p:ph type="dt" sz="half" idx="10"/>
          </p:nvPr>
        </p:nvSpPr>
        <p:spPr/>
        <p:txBody>
          <a:bodyPr/>
          <a:lstStyle/>
          <a:p>
            <a:fld id="{0C49B956-683D-8A43-8D13-D1AD51DF0F62}" type="datetimeFigureOut">
              <a:rPr kumimoji="1" lang="ja-JP" altLang="en-US" smtClean="0"/>
              <a:t>2019/1/7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9573F1A-6F0D-4341-9417-8424E973420B}" type="slidenum">
              <a:rPr kumimoji="1" lang="ja-JP" altLang="en-US" smtClean="0"/>
              <a:t>‹#›</a:t>
            </a:fld>
            <a:endParaRPr kumimoji="1" lang="ja-JP" altLang="en-US"/>
          </a:p>
        </p:txBody>
      </p:sp>
    </p:spTree>
    <p:extLst>
      <p:ext uri="{BB962C8B-B14F-4D97-AF65-F5344CB8AC3E}">
        <p14:creationId xmlns:p14="http://schemas.microsoft.com/office/powerpoint/2010/main" val="2735154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Edit Master text styles</a:t>
            </a:r>
          </a:p>
        </p:txBody>
      </p:sp>
      <p:sp>
        <p:nvSpPr>
          <p:cNvPr id="5" name="Date Placeholder 4"/>
          <p:cNvSpPr>
            <a:spLocks noGrp="1"/>
          </p:cNvSpPr>
          <p:nvPr>
            <p:ph type="dt" sz="half" idx="10"/>
          </p:nvPr>
        </p:nvSpPr>
        <p:spPr/>
        <p:txBody>
          <a:bodyPr/>
          <a:lstStyle/>
          <a:p>
            <a:fld id="{0C49B956-683D-8A43-8D13-D1AD51DF0F62}" type="datetimeFigureOut">
              <a:rPr kumimoji="1" lang="ja-JP" altLang="en-US" smtClean="0"/>
              <a:t>2019/1/7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9573F1A-6F0D-4341-9417-8424E973420B}" type="slidenum">
              <a:rPr kumimoji="1" lang="ja-JP" altLang="en-US" smtClean="0"/>
              <a:t>‹#›</a:t>
            </a:fld>
            <a:endParaRPr kumimoji="1" lang="ja-JP" altLang="en-US"/>
          </a:p>
        </p:txBody>
      </p:sp>
    </p:spTree>
    <p:extLst>
      <p:ext uri="{BB962C8B-B14F-4D97-AF65-F5344CB8AC3E}">
        <p14:creationId xmlns:p14="http://schemas.microsoft.com/office/powerpoint/2010/main" val="178588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0C49B956-683D-8A43-8D13-D1AD51DF0F62}" type="datetimeFigureOut">
              <a:rPr kumimoji="1" lang="ja-JP" altLang="en-US" smtClean="0"/>
              <a:t>2019/1/7</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C9573F1A-6F0D-4341-9417-8424E973420B}" type="slidenum">
              <a:rPr kumimoji="1" lang="ja-JP" altLang="en-US" smtClean="0"/>
              <a:t>‹#›</a:t>
            </a:fld>
            <a:endParaRPr kumimoji="1" lang="ja-JP" altLang="en-US"/>
          </a:p>
        </p:txBody>
      </p:sp>
    </p:spTree>
    <p:extLst>
      <p:ext uri="{BB962C8B-B14F-4D97-AF65-F5344CB8AC3E}">
        <p14:creationId xmlns:p14="http://schemas.microsoft.com/office/powerpoint/2010/main" val="102074013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グループ化 26">
            <a:extLst>
              <a:ext uri="{FF2B5EF4-FFF2-40B4-BE49-F238E27FC236}">
                <a16:creationId xmlns:a16="http://schemas.microsoft.com/office/drawing/2014/main" id="{A22252AC-1AE5-4746-8FDB-EDBEED3CF755}"/>
              </a:ext>
            </a:extLst>
          </p:cNvPr>
          <p:cNvGrpSpPr/>
          <p:nvPr/>
        </p:nvGrpSpPr>
        <p:grpSpPr>
          <a:xfrm>
            <a:off x="287240" y="119516"/>
            <a:ext cx="2640007" cy="913542"/>
            <a:chOff x="2281676" y="0"/>
            <a:chExt cx="4576320" cy="1183781"/>
          </a:xfrm>
        </p:grpSpPr>
        <p:sp>
          <p:nvSpPr>
            <p:cNvPr id="18" name="正方形/長方形 17">
              <a:extLst>
                <a:ext uri="{FF2B5EF4-FFF2-40B4-BE49-F238E27FC236}">
                  <a16:creationId xmlns:a16="http://schemas.microsoft.com/office/drawing/2014/main" id="{6A828872-B18D-944E-9191-ED96DD8454B5}"/>
                </a:ext>
              </a:extLst>
            </p:cNvPr>
            <p:cNvSpPr/>
            <p:nvPr/>
          </p:nvSpPr>
          <p:spPr>
            <a:xfrm flipH="1">
              <a:off x="2445879" y="65907"/>
              <a:ext cx="324464" cy="11169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70A475AC-AC60-AE4E-A93A-B098C68E7C8F}"/>
                </a:ext>
              </a:extLst>
            </p:cNvPr>
            <p:cNvSpPr/>
            <p:nvPr/>
          </p:nvSpPr>
          <p:spPr>
            <a:xfrm>
              <a:off x="2281676" y="0"/>
              <a:ext cx="746046" cy="11833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6D1066A2-720C-5441-89C0-FC8556642D11}"/>
                </a:ext>
              </a:extLst>
            </p:cNvPr>
            <p:cNvSpPr/>
            <p:nvPr/>
          </p:nvSpPr>
          <p:spPr>
            <a:xfrm>
              <a:off x="2412996" y="1111781"/>
              <a:ext cx="4445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 name="テキスト ボックス 11">
            <a:extLst>
              <a:ext uri="{FF2B5EF4-FFF2-40B4-BE49-F238E27FC236}">
                <a16:creationId xmlns:a16="http://schemas.microsoft.com/office/drawing/2014/main" id="{2B45C258-0715-6A46-BC7D-57F52B78EDBD}"/>
              </a:ext>
            </a:extLst>
          </p:cNvPr>
          <p:cNvSpPr txBox="1"/>
          <p:nvPr/>
        </p:nvSpPr>
        <p:spPr>
          <a:xfrm>
            <a:off x="798519" y="73113"/>
            <a:ext cx="2209625" cy="1289753"/>
          </a:xfrm>
          <a:prstGeom prst="rect">
            <a:avLst/>
          </a:prstGeom>
          <a:noFill/>
          <a:ln>
            <a:noFill/>
          </a:ln>
        </p:spPr>
        <p:txBody>
          <a:bodyPr wrap="square" tIns="72000" bIns="72000" rtlCol="0">
            <a:spAutoFit/>
          </a:bodyPr>
          <a:lstStyle/>
          <a:p>
            <a:r>
              <a:rPr kumimoji="1" lang="en-US" altLang="ja-JP" sz="7200" b="1" spc="600" dirty="0">
                <a:ln w="22225" cap="sq">
                  <a:solidFill>
                    <a:schemeClr val="tx1"/>
                  </a:solidFill>
                  <a:prstDash val="solid"/>
                </a:ln>
                <a:solidFill>
                  <a:schemeClr val="bg1"/>
                </a:solidFill>
                <a:effectLst>
                  <a:outerShdw blurRad="50800" dist="50800" dir="20760000" algn="ctr" rotWithShape="0">
                    <a:srgbClr val="000000">
                      <a:alpha val="0"/>
                    </a:srgbClr>
                  </a:outerShdw>
                </a:effectLst>
                <a:latin typeface="Yu Gothic" panose="020B0400000000000000" pitchFamily="34" charset="-128"/>
                <a:ea typeface="Yu Gothic" panose="020B0400000000000000" pitchFamily="34" charset="-128"/>
                <a:cs typeface="Menlo" panose="020B0609030804020204" pitchFamily="49" charset="0"/>
              </a:rPr>
              <a:t>INK</a:t>
            </a:r>
            <a:endParaRPr kumimoji="1" lang="ja-JP" altLang="en-US" sz="6600" b="1" spc="600">
              <a:ln w="22225" cap="sq">
                <a:solidFill>
                  <a:schemeClr val="tx1"/>
                </a:solidFill>
                <a:prstDash val="solid"/>
              </a:ln>
              <a:solidFill>
                <a:schemeClr val="bg1"/>
              </a:solidFill>
              <a:effectLst>
                <a:outerShdw blurRad="50800" dist="50800" dir="20760000" algn="ctr" rotWithShape="0">
                  <a:srgbClr val="000000">
                    <a:alpha val="0"/>
                  </a:srgbClr>
                </a:outerShdw>
              </a:effectLst>
              <a:latin typeface="Yu Gothic" panose="020B0400000000000000" pitchFamily="34" charset="-128"/>
              <a:ea typeface="Yu Gothic" panose="020B0400000000000000" pitchFamily="34" charset="-128"/>
              <a:cs typeface="Menlo" panose="020B0609030804020204" pitchFamily="49" charset="0"/>
            </a:endParaRPr>
          </a:p>
        </p:txBody>
      </p:sp>
      <p:sp>
        <p:nvSpPr>
          <p:cNvPr id="15" name="正方形/長方形 14">
            <a:extLst>
              <a:ext uri="{FF2B5EF4-FFF2-40B4-BE49-F238E27FC236}">
                <a16:creationId xmlns:a16="http://schemas.microsoft.com/office/drawing/2014/main" id="{49FFF863-E090-C64D-B883-0A14E4D8135F}"/>
              </a:ext>
            </a:extLst>
          </p:cNvPr>
          <p:cNvSpPr/>
          <p:nvPr/>
        </p:nvSpPr>
        <p:spPr>
          <a:xfrm rot="16200000">
            <a:off x="3350077" y="6519840"/>
            <a:ext cx="157845"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518922DD-5466-6241-BD4C-C3FD7E2B15E9}"/>
              </a:ext>
            </a:extLst>
          </p:cNvPr>
          <p:cNvSpPr/>
          <p:nvPr/>
        </p:nvSpPr>
        <p:spPr>
          <a:xfrm>
            <a:off x="0" y="1183342"/>
            <a:ext cx="6858002" cy="347337"/>
          </a:xfrm>
          <a:prstGeom prst="rect">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665FB5BE-305D-7443-AAC3-B2ACF19AF786}"/>
              </a:ext>
            </a:extLst>
          </p:cNvPr>
          <p:cNvSpPr txBox="1"/>
          <p:nvPr/>
        </p:nvSpPr>
        <p:spPr>
          <a:xfrm>
            <a:off x="375832" y="1183341"/>
            <a:ext cx="6106332" cy="369332"/>
          </a:xfrm>
          <a:prstGeom prst="rect">
            <a:avLst/>
          </a:prstGeom>
          <a:noFill/>
        </p:spPr>
        <p:txBody>
          <a:bodyPr wrap="square" rtlCol="0">
            <a:spAutoFit/>
          </a:bodyPr>
          <a:lstStyle/>
          <a:p>
            <a:pPr algn="ctr"/>
            <a:r>
              <a:rPr kumimoji="1" lang="ja-JP" altLang="en-US" b="1">
                <a:solidFill>
                  <a:schemeClr val="bg1"/>
                </a:solidFill>
              </a:rPr>
              <a:t>きっかけ</a:t>
            </a:r>
          </a:p>
        </p:txBody>
      </p:sp>
      <p:sp>
        <p:nvSpPr>
          <p:cNvPr id="4" name="テキスト ボックス 3">
            <a:extLst>
              <a:ext uri="{FF2B5EF4-FFF2-40B4-BE49-F238E27FC236}">
                <a16:creationId xmlns:a16="http://schemas.microsoft.com/office/drawing/2014/main" id="{B08B9D43-9956-A74C-894C-01FCD5C05737}"/>
              </a:ext>
            </a:extLst>
          </p:cNvPr>
          <p:cNvSpPr txBox="1"/>
          <p:nvPr/>
        </p:nvSpPr>
        <p:spPr>
          <a:xfrm>
            <a:off x="242882" y="1565457"/>
            <a:ext cx="6372225" cy="646331"/>
          </a:xfrm>
          <a:prstGeom prst="rect">
            <a:avLst/>
          </a:prstGeom>
          <a:noFill/>
        </p:spPr>
        <p:txBody>
          <a:bodyPr wrap="square" rtlCol="0">
            <a:spAutoFit/>
          </a:bodyPr>
          <a:lstStyle/>
          <a:p>
            <a:r>
              <a:rPr lang="en" altLang="ja-JP" sz="1200" dirty="0"/>
              <a:t>IoT</a:t>
            </a:r>
            <a:r>
              <a:rPr lang="ja-JP" altLang="en-US" sz="1200"/>
              <a:t>化が進む現在において繋がりというワードのホットさ</a:t>
            </a:r>
          </a:p>
          <a:p>
            <a:r>
              <a:rPr lang="ja-JP" altLang="en-US" sz="1200"/>
              <a:t>またそれによるなにか繋がりのある面白いことを実現したいという我々の思いから。</a:t>
            </a:r>
            <a:endParaRPr lang="ja-JP" altLang="en-US" sz="2000"/>
          </a:p>
          <a:p>
            <a:endParaRPr kumimoji="1" lang="ja-JP" altLang="en-US" sz="1200"/>
          </a:p>
        </p:txBody>
      </p:sp>
      <p:grpSp>
        <p:nvGrpSpPr>
          <p:cNvPr id="37" name="グループ化 36">
            <a:extLst>
              <a:ext uri="{FF2B5EF4-FFF2-40B4-BE49-F238E27FC236}">
                <a16:creationId xmlns:a16="http://schemas.microsoft.com/office/drawing/2014/main" id="{4F542E54-EDE4-EF4C-B166-088076D7B3BD}"/>
              </a:ext>
            </a:extLst>
          </p:cNvPr>
          <p:cNvGrpSpPr/>
          <p:nvPr/>
        </p:nvGrpSpPr>
        <p:grpSpPr>
          <a:xfrm>
            <a:off x="0" y="2061900"/>
            <a:ext cx="6858002" cy="369332"/>
            <a:chOff x="41922" y="2170258"/>
            <a:chExt cx="6858002" cy="369332"/>
          </a:xfrm>
        </p:grpSpPr>
        <p:sp>
          <p:nvSpPr>
            <p:cNvPr id="25" name="正方形/長方形 24">
              <a:extLst>
                <a:ext uri="{FF2B5EF4-FFF2-40B4-BE49-F238E27FC236}">
                  <a16:creationId xmlns:a16="http://schemas.microsoft.com/office/drawing/2014/main" id="{25E46436-C5D3-DE44-B1D3-D9BED2CB2F79}"/>
                </a:ext>
              </a:extLst>
            </p:cNvPr>
            <p:cNvSpPr/>
            <p:nvPr/>
          </p:nvSpPr>
          <p:spPr>
            <a:xfrm>
              <a:off x="41922" y="2170259"/>
              <a:ext cx="6858002" cy="347337"/>
            </a:xfrm>
            <a:prstGeom prst="rect">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3D3FDBD9-6FAF-AB4B-8373-91095A84F112}"/>
                </a:ext>
              </a:extLst>
            </p:cNvPr>
            <p:cNvSpPr txBox="1"/>
            <p:nvPr/>
          </p:nvSpPr>
          <p:spPr>
            <a:xfrm>
              <a:off x="417754" y="2170258"/>
              <a:ext cx="6106332" cy="369332"/>
            </a:xfrm>
            <a:prstGeom prst="rect">
              <a:avLst/>
            </a:prstGeom>
            <a:noFill/>
          </p:spPr>
          <p:txBody>
            <a:bodyPr wrap="square" rtlCol="0">
              <a:spAutoFit/>
            </a:bodyPr>
            <a:lstStyle/>
            <a:p>
              <a:pPr algn="ctr"/>
              <a:r>
                <a:rPr lang="ja-JP" altLang="en-US" b="1">
                  <a:solidFill>
                    <a:schemeClr val="bg1"/>
                  </a:solidFill>
                </a:rPr>
                <a:t>アピールポイント</a:t>
              </a:r>
              <a:endParaRPr kumimoji="1" lang="ja-JP" altLang="en-US" b="1">
                <a:solidFill>
                  <a:schemeClr val="bg1"/>
                </a:solidFill>
              </a:endParaRPr>
            </a:p>
          </p:txBody>
        </p:sp>
      </p:grpSp>
      <p:grpSp>
        <p:nvGrpSpPr>
          <p:cNvPr id="41" name="グループ化 40">
            <a:extLst>
              <a:ext uri="{FF2B5EF4-FFF2-40B4-BE49-F238E27FC236}">
                <a16:creationId xmlns:a16="http://schemas.microsoft.com/office/drawing/2014/main" id="{679B7914-C942-5844-A0CC-236CB1652DA1}"/>
              </a:ext>
            </a:extLst>
          </p:cNvPr>
          <p:cNvGrpSpPr/>
          <p:nvPr/>
        </p:nvGrpSpPr>
        <p:grpSpPr>
          <a:xfrm>
            <a:off x="65237" y="2458130"/>
            <a:ext cx="3333053" cy="1917665"/>
            <a:chOff x="-2" y="2409237"/>
            <a:chExt cx="3374799" cy="1917665"/>
          </a:xfrm>
        </p:grpSpPr>
        <p:sp>
          <p:nvSpPr>
            <p:cNvPr id="7" name="正方形/長方形 6">
              <a:extLst>
                <a:ext uri="{FF2B5EF4-FFF2-40B4-BE49-F238E27FC236}">
                  <a16:creationId xmlns:a16="http://schemas.microsoft.com/office/drawing/2014/main" id="{77546114-6D10-5D4C-81D6-05CF2D88A23C}"/>
                </a:ext>
              </a:extLst>
            </p:cNvPr>
            <p:cNvSpPr/>
            <p:nvPr/>
          </p:nvSpPr>
          <p:spPr>
            <a:xfrm>
              <a:off x="-1" y="2409237"/>
              <a:ext cx="3374798" cy="1917665"/>
            </a:xfrm>
            <a:prstGeom prst="rect">
              <a:avLst/>
            </a:prstGeom>
            <a:solidFill>
              <a:schemeClr val="bg1">
                <a:lumMod val="85000"/>
                <a:alpha val="69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EC54C720-61F4-254D-A402-FEDD07A1F5EB}"/>
                </a:ext>
              </a:extLst>
            </p:cNvPr>
            <p:cNvSpPr/>
            <p:nvPr/>
          </p:nvSpPr>
          <p:spPr>
            <a:xfrm>
              <a:off x="-2" y="2409238"/>
              <a:ext cx="3374799" cy="330934"/>
            </a:xfrm>
            <a:prstGeom prst="rect">
              <a:avLst/>
            </a:prstGeom>
            <a:solidFill>
              <a:schemeClr val="bg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 name="テキスト ボックス 27">
            <a:extLst>
              <a:ext uri="{FF2B5EF4-FFF2-40B4-BE49-F238E27FC236}">
                <a16:creationId xmlns:a16="http://schemas.microsoft.com/office/drawing/2014/main" id="{DB9E446A-64A2-AB43-BFA2-9A9818F95774}"/>
              </a:ext>
            </a:extLst>
          </p:cNvPr>
          <p:cNvSpPr txBox="1"/>
          <p:nvPr/>
        </p:nvSpPr>
        <p:spPr>
          <a:xfrm>
            <a:off x="65237" y="2466799"/>
            <a:ext cx="3333054" cy="338554"/>
          </a:xfrm>
          <a:prstGeom prst="rect">
            <a:avLst/>
          </a:prstGeom>
          <a:noFill/>
        </p:spPr>
        <p:txBody>
          <a:bodyPr wrap="square" rtlCol="0">
            <a:spAutoFit/>
          </a:bodyPr>
          <a:lstStyle/>
          <a:p>
            <a:pPr algn="ctr"/>
            <a:r>
              <a:rPr kumimoji="1" lang="en-US" altLang="ja-JP" sz="1600" b="1" dirty="0">
                <a:solidFill>
                  <a:schemeClr val="bg1"/>
                </a:solidFill>
              </a:rPr>
              <a:t>Scene1</a:t>
            </a:r>
            <a:endParaRPr kumimoji="1" lang="ja-JP" altLang="en-US" sz="1600" b="1">
              <a:solidFill>
                <a:schemeClr val="bg1"/>
              </a:solidFill>
            </a:endParaRPr>
          </a:p>
        </p:txBody>
      </p:sp>
      <p:sp>
        <p:nvSpPr>
          <p:cNvPr id="36" name="テキスト ボックス 34">
            <a:extLst>
              <a:ext uri="{FF2B5EF4-FFF2-40B4-BE49-F238E27FC236}">
                <a16:creationId xmlns:a16="http://schemas.microsoft.com/office/drawing/2014/main" id="{57A738C3-E47A-D648-AA66-69F4EB2AADDA}"/>
              </a:ext>
            </a:extLst>
          </p:cNvPr>
          <p:cNvSpPr txBox="1"/>
          <p:nvPr/>
        </p:nvSpPr>
        <p:spPr>
          <a:xfrm>
            <a:off x="65238" y="2837768"/>
            <a:ext cx="3333052" cy="830997"/>
          </a:xfrm>
          <a:prstGeom prst="rect">
            <a:avLst/>
          </a:prstGeom>
          <a:noFill/>
        </p:spPr>
        <p:txBody>
          <a:bodyPr wrap="square" rtlCol="0">
            <a:spAutoFit/>
          </a:bodyPr>
          <a:lstStyle/>
          <a:p>
            <a:r>
              <a:rPr kumimoji="1" lang="ja-JP" altLang="en-US" sz="1200"/>
              <a:t>ある日、本田くん宛に</a:t>
            </a:r>
            <a:r>
              <a:rPr kumimoji="1" lang="en-US" altLang="ja-JP" sz="1200" dirty="0"/>
              <a:t>Amazon</a:t>
            </a:r>
            <a:r>
              <a:rPr kumimoji="1" lang="ja-JP" altLang="en-US" sz="1200"/>
              <a:t>から新しいテレビが届きました。本田くんは一人暮らしで古くなったテレビは必要ないのでリモコンと一緒に捨ててしまいました。</a:t>
            </a:r>
          </a:p>
        </p:txBody>
      </p:sp>
      <p:grpSp>
        <p:nvGrpSpPr>
          <p:cNvPr id="42" name="グループ化 41">
            <a:extLst>
              <a:ext uri="{FF2B5EF4-FFF2-40B4-BE49-F238E27FC236}">
                <a16:creationId xmlns:a16="http://schemas.microsoft.com/office/drawing/2014/main" id="{8F19C610-3CE2-A046-8153-C83A6FA317C2}"/>
              </a:ext>
            </a:extLst>
          </p:cNvPr>
          <p:cNvGrpSpPr/>
          <p:nvPr/>
        </p:nvGrpSpPr>
        <p:grpSpPr>
          <a:xfrm>
            <a:off x="3463534" y="2458129"/>
            <a:ext cx="3334565" cy="1917665"/>
            <a:chOff x="-2" y="2409237"/>
            <a:chExt cx="3374799" cy="1917665"/>
          </a:xfrm>
        </p:grpSpPr>
        <p:sp>
          <p:nvSpPr>
            <p:cNvPr id="43" name="正方形/長方形 42">
              <a:extLst>
                <a:ext uri="{FF2B5EF4-FFF2-40B4-BE49-F238E27FC236}">
                  <a16:creationId xmlns:a16="http://schemas.microsoft.com/office/drawing/2014/main" id="{0C49B0A1-7ED4-B844-9A94-31E1253DAEC8}"/>
                </a:ext>
              </a:extLst>
            </p:cNvPr>
            <p:cNvSpPr/>
            <p:nvPr/>
          </p:nvSpPr>
          <p:spPr>
            <a:xfrm>
              <a:off x="-1" y="2409237"/>
              <a:ext cx="3374798" cy="1917665"/>
            </a:xfrm>
            <a:prstGeom prst="rect">
              <a:avLst/>
            </a:prstGeom>
            <a:solidFill>
              <a:schemeClr val="bg1">
                <a:lumMod val="85000"/>
                <a:alpha val="69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Ins="90000" rtlCol="0" anchor="ctr"/>
            <a:lstStyle/>
            <a:p>
              <a:pPr algn="ctr"/>
              <a:endParaRPr kumimoji="1" lang="ja-JP" altLang="en-US"/>
            </a:p>
          </p:txBody>
        </p:sp>
        <p:sp>
          <p:nvSpPr>
            <p:cNvPr id="44" name="正方形/長方形 43">
              <a:extLst>
                <a:ext uri="{FF2B5EF4-FFF2-40B4-BE49-F238E27FC236}">
                  <a16:creationId xmlns:a16="http://schemas.microsoft.com/office/drawing/2014/main" id="{5B110D53-CB3A-5145-AD83-DAE8BE3F5A68}"/>
                </a:ext>
              </a:extLst>
            </p:cNvPr>
            <p:cNvSpPr/>
            <p:nvPr/>
          </p:nvSpPr>
          <p:spPr>
            <a:xfrm>
              <a:off x="-2" y="2409238"/>
              <a:ext cx="3374799" cy="330934"/>
            </a:xfrm>
            <a:prstGeom prst="rect">
              <a:avLst/>
            </a:prstGeom>
            <a:solidFill>
              <a:schemeClr val="bg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Ins="90000" rtlCol="0" anchor="ctr"/>
            <a:lstStyle/>
            <a:p>
              <a:pPr algn="ctr"/>
              <a:endParaRPr kumimoji="1" lang="ja-JP" altLang="en-US"/>
            </a:p>
          </p:txBody>
        </p:sp>
      </p:grpSp>
      <p:sp>
        <p:nvSpPr>
          <p:cNvPr id="45" name="テキスト ボックス 44">
            <a:extLst>
              <a:ext uri="{FF2B5EF4-FFF2-40B4-BE49-F238E27FC236}">
                <a16:creationId xmlns:a16="http://schemas.microsoft.com/office/drawing/2014/main" id="{D6FDABBA-DEAB-8248-9E75-42A6CC21B573}"/>
              </a:ext>
            </a:extLst>
          </p:cNvPr>
          <p:cNvSpPr txBox="1"/>
          <p:nvPr/>
        </p:nvSpPr>
        <p:spPr>
          <a:xfrm>
            <a:off x="3463534" y="2458127"/>
            <a:ext cx="3291130" cy="338554"/>
          </a:xfrm>
          <a:prstGeom prst="rect">
            <a:avLst/>
          </a:prstGeom>
          <a:noFill/>
        </p:spPr>
        <p:txBody>
          <a:bodyPr wrap="square" rtlCol="0">
            <a:spAutoFit/>
          </a:bodyPr>
          <a:lstStyle/>
          <a:p>
            <a:pPr algn="ctr"/>
            <a:r>
              <a:rPr lang="en-US" altLang="ja-JP" sz="1600" b="1" dirty="0">
                <a:solidFill>
                  <a:schemeClr val="bg1"/>
                </a:solidFill>
              </a:rPr>
              <a:t>Scene2</a:t>
            </a:r>
            <a:r>
              <a:rPr lang="en-US" altLang="ja-JP" sz="1600" dirty="0">
                <a:solidFill>
                  <a:schemeClr val="bg1"/>
                </a:solidFill>
              </a:rPr>
              <a:t> </a:t>
            </a:r>
          </a:p>
        </p:txBody>
      </p:sp>
      <p:sp>
        <p:nvSpPr>
          <p:cNvPr id="29" name="テキスト ボックス 34">
            <a:extLst>
              <a:ext uri="{FF2B5EF4-FFF2-40B4-BE49-F238E27FC236}">
                <a16:creationId xmlns:a16="http://schemas.microsoft.com/office/drawing/2014/main" id="{4D6C5A22-DC82-714F-AFD4-55EFCC877105}"/>
              </a:ext>
            </a:extLst>
          </p:cNvPr>
          <p:cNvSpPr txBox="1"/>
          <p:nvPr/>
        </p:nvSpPr>
        <p:spPr>
          <a:xfrm>
            <a:off x="3487664" y="2837542"/>
            <a:ext cx="3333052" cy="830997"/>
          </a:xfrm>
          <a:prstGeom prst="rect">
            <a:avLst/>
          </a:prstGeom>
          <a:noFill/>
        </p:spPr>
        <p:txBody>
          <a:bodyPr wrap="square" rtlCol="0">
            <a:spAutoFit/>
          </a:bodyPr>
          <a:lstStyle/>
          <a:p>
            <a:r>
              <a:rPr lang="ja-JP" altLang="en-US" sz="1200"/>
              <a:t>家電マニアの今枝くんは毎日のように新しい家電を買い漁っています。今枝くんの最近の悩みはリモコンが増えすぎてぐちゃぐちゃしちゃっていることです。</a:t>
            </a:r>
            <a:endParaRPr kumimoji="1" lang="ja-JP" altLang="en-US" sz="1200"/>
          </a:p>
        </p:txBody>
      </p:sp>
      <p:sp>
        <p:nvSpPr>
          <p:cNvPr id="30" name="テキスト ボックス 29">
            <a:extLst>
              <a:ext uri="{FF2B5EF4-FFF2-40B4-BE49-F238E27FC236}">
                <a16:creationId xmlns:a16="http://schemas.microsoft.com/office/drawing/2014/main" id="{2C8CE3EC-E0AC-3840-9F7F-F5D9B1FFE746}"/>
              </a:ext>
            </a:extLst>
          </p:cNvPr>
          <p:cNvSpPr txBox="1"/>
          <p:nvPr/>
        </p:nvSpPr>
        <p:spPr>
          <a:xfrm>
            <a:off x="58238" y="3951307"/>
            <a:ext cx="3333054" cy="369332"/>
          </a:xfrm>
          <a:prstGeom prst="rect">
            <a:avLst/>
          </a:prstGeom>
          <a:noFill/>
        </p:spPr>
        <p:txBody>
          <a:bodyPr wrap="square" rtlCol="0">
            <a:spAutoFit/>
          </a:bodyPr>
          <a:lstStyle/>
          <a:p>
            <a:pPr algn="ctr"/>
            <a:r>
              <a:rPr kumimoji="1" lang="ja-JP" altLang="en-US">
                <a:solidFill>
                  <a:schemeClr val="tx1">
                    <a:lumMod val="95000"/>
                    <a:lumOff val="5000"/>
                  </a:schemeClr>
                </a:solidFill>
                <a:latin typeface="Hiragino Kaku Gothic ProN W3" panose="020B0300000000000000" pitchFamily="34" charset="-128"/>
                <a:ea typeface="Hiragino Kaku Gothic ProN W3" panose="020B0300000000000000" pitchFamily="34" charset="-128"/>
              </a:rPr>
              <a:t>リモコンを再利用できたら</a:t>
            </a:r>
          </a:p>
        </p:txBody>
      </p:sp>
      <p:sp>
        <p:nvSpPr>
          <p:cNvPr id="33" name="テキスト ボックス 32">
            <a:extLst>
              <a:ext uri="{FF2B5EF4-FFF2-40B4-BE49-F238E27FC236}">
                <a16:creationId xmlns:a16="http://schemas.microsoft.com/office/drawing/2014/main" id="{4EB41285-EA0A-BA4D-AC7B-082137C1AD3E}"/>
              </a:ext>
            </a:extLst>
          </p:cNvPr>
          <p:cNvSpPr txBox="1"/>
          <p:nvPr/>
        </p:nvSpPr>
        <p:spPr>
          <a:xfrm>
            <a:off x="3398290" y="3956725"/>
            <a:ext cx="3511801" cy="369332"/>
          </a:xfrm>
          <a:prstGeom prst="rect">
            <a:avLst/>
          </a:prstGeom>
          <a:noFill/>
        </p:spPr>
        <p:txBody>
          <a:bodyPr wrap="square" rtlCol="0">
            <a:spAutoFit/>
          </a:bodyPr>
          <a:lstStyle/>
          <a:p>
            <a:pPr algn="ctr"/>
            <a:r>
              <a:rPr lang="ja-JP" altLang="en-US">
                <a:solidFill>
                  <a:schemeClr val="tx1">
                    <a:lumMod val="95000"/>
                    <a:lumOff val="5000"/>
                  </a:schemeClr>
                </a:solidFill>
                <a:latin typeface="Hiragino Kaku Gothic ProN W3" panose="020B0300000000000000" pitchFamily="34" charset="-128"/>
                <a:ea typeface="Hiragino Kaku Gothic ProN W3" panose="020B0300000000000000" pitchFamily="34" charset="-128"/>
              </a:rPr>
              <a:t>リモコンを</a:t>
            </a:r>
            <a:r>
              <a:rPr lang="en-US" altLang="ja-JP" dirty="0">
                <a:solidFill>
                  <a:schemeClr val="tx1">
                    <a:lumMod val="95000"/>
                    <a:lumOff val="5000"/>
                  </a:schemeClr>
                </a:solidFill>
                <a:latin typeface="Hiragino Kaku Gothic ProN W3" panose="020B0300000000000000" pitchFamily="34" charset="-128"/>
                <a:ea typeface="Hiragino Kaku Gothic ProN W3" panose="020B0300000000000000" pitchFamily="34" charset="-128"/>
              </a:rPr>
              <a:t>1</a:t>
            </a:r>
            <a:r>
              <a:rPr lang="ja-JP" altLang="en-US">
                <a:solidFill>
                  <a:schemeClr val="tx1">
                    <a:lumMod val="95000"/>
                    <a:lumOff val="5000"/>
                  </a:schemeClr>
                </a:solidFill>
                <a:latin typeface="Hiragino Kaku Gothic ProN W3" panose="020B0300000000000000" pitchFamily="34" charset="-128"/>
                <a:ea typeface="Hiragino Kaku Gothic ProN W3" panose="020B0300000000000000" pitchFamily="34" charset="-128"/>
              </a:rPr>
              <a:t>つにまとめれたら</a:t>
            </a:r>
            <a:endParaRPr lang="en-US" altLang="ja-JP" dirty="0">
              <a:solidFill>
                <a:schemeClr val="tx1">
                  <a:lumMod val="95000"/>
                  <a:lumOff val="5000"/>
                </a:schemeClr>
              </a:solidFill>
              <a:latin typeface="Hiragino Kaku Gothic ProN W3" panose="020B0300000000000000" pitchFamily="34" charset="-128"/>
              <a:ea typeface="Hiragino Kaku Gothic ProN W3" panose="020B0300000000000000" pitchFamily="34" charset="-128"/>
            </a:endParaRPr>
          </a:p>
        </p:txBody>
      </p:sp>
      <p:sp>
        <p:nvSpPr>
          <p:cNvPr id="5" name="テキスト ボックス 4">
            <a:extLst>
              <a:ext uri="{FF2B5EF4-FFF2-40B4-BE49-F238E27FC236}">
                <a16:creationId xmlns:a16="http://schemas.microsoft.com/office/drawing/2014/main" id="{748CC769-7215-724E-B60B-2EDC23C48A1B}"/>
              </a:ext>
            </a:extLst>
          </p:cNvPr>
          <p:cNvSpPr txBox="1"/>
          <p:nvPr/>
        </p:nvSpPr>
        <p:spPr>
          <a:xfrm>
            <a:off x="42621" y="3695742"/>
            <a:ext cx="1315934" cy="338554"/>
          </a:xfrm>
          <a:prstGeom prst="rect">
            <a:avLst/>
          </a:prstGeom>
          <a:noFill/>
        </p:spPr>
        <p:txBody>
          <a:bodyPr wrap="square" rtlCol="0">
            <a:spAutoFit/>
          </a:bodyPr>
          <a:lstStyle/>
          <a:p>
            <a:r>
              <a:rPr lang="ja-JP" altLang="en-US" sz="1600"/>
              <a:t>もし</a:t>
            </a:r>
            <a:r>
              <a:rPr lang="en-US" altLang="ja-JP" sz="1600" dirty="0"/>
              <a:t>...</a:t>
            </a:r>
            <a:endParaRPr kumimoji="1" lang="ja-JP" altLang="en-US" sz="1600"/>
          </a:p>
        </p:txBody>
      </p:sp>
      <p:sp>
        <p:nvSpPr>
          <p:cNvPr id="34" name="テキスト ボックス 33">
            <a:extLst>
              <a:ext uri="{FF2B5EF4-FFF2-40B4-BE49-F238E27FC236}">
                <a16:creationId xmlns:a16="http://schemas.microsoft.com/office/drawing/2014/main" id="{7C1B7C85-77F8-1B47-B9D6-2C47736BD8D9}"/>
              </a:ext>
            </a:extLst>
          </p:cNvPr>
          <p:cNvSpPr txBox="1"/>
          <p:nvPr/>
        </p:nvSpPr>
        <p:spPr>
          <a:xfrm>
            <a:off x="3487664" y="3667999"/>
            <a:ext cx="1315934" cy="338554"/>
          </a:xfrm>
          <a:prstGeom prst="rect">
            <a:avLst/>
          </a:prstGeom>
          <a:noFill/>
        </p:spPr>
        <p:txBody>
          <a:bodyPr wrap="square" rtlCol="0">
            <a:spAutoFit/>
          </a:bodyPr>
          <a:lstStyle/>
          <a:p>
            <a:r>
              <a:rPr lang="ja-JP" altLang="en-US" sz="1600"/>
              <a:t>もし</a:t>
            </a:r>
            <a:r>
              <a:rPr lang="en-US" altLang="ja-JP" sz="1600" dirty="0"/>
              <a:t>...</a:t>
            </a:r>
            <a:endParaRPr kumimoji="1" lang="ja-JP" altLang="en-US" sz="1600"/>
          </a:p>
        </p:txBody>
      </p:sp>
      <p:sp>
        <p:nvSpPr>
          <p:cNvPr id="6" name="テキスト ボックス 5">
            <a:extLst>
              <a:ext uri="{FF2B5EF4-FFF2-40B4-BE49-F238E27FC236}">
                <a16:creationId xmlns:a16="http://schemas.microsoft.com/office/drawing/2014/main" id="{66CC0A3D-E0CB-B044-81C0-29701130A457}"/>
              </a:ext>
            </a:extLst>
          </p:cNvPr>
          <p:cNvSpPr txBox="1"/>
          <p:nvPr/>
        </p:nvSpPr>
        <p:spPr>
          <a:xfrm>
            <a:off x="176374" y="4541640"/>
            <a:ext cx="5898838" cy="400110"/>
          </a:xfrm>
          <a:prstGeom prst="rect">
            <a:avLst/>
          </a:prstGeom>
          <a:noFill/>
        </p:spPr>
        <p:txBody>
          <a:bodyPr wrap="square" rtlCol="0">
            <a:spAutoFit/>
          </a:bodyPr>
          <a:lstStyle/>
          <a:p>
            <a:r>
              <a:rPr lang="en-US" altLang="ja-JP" sz="2000" dirty="0"/>
              <a:t>&gt;&gt; </a:t>
            </a:r>
            <a:r>
              <a:rPr lang="ja-JP" altLang="en-US" sz="2000"/>
              <a:t>そんな</a:t>
            </a:r>
            <a:r>
              <a:rPr lang="ja-JP" altLang="en-US" sz="2000" u="sng"/>
              <a:t>もしも</a:t>
            </a:r>
            <a:r>
              <a:rPr lang="ja-JP" altLang="en-US" sz="2000"/>
              <a:t>を</a:t>
            </a:r>
            <a:r>
              <a:rPr kumimoji="1" lang="ja-JP" altLang="en-US" sz="2000" b="1"/>
              <a:t>エレコンなら実現可能</a:t>
            </a:r>
            <a:r>
              <a:rPr kumimoji="1" lang="en-US" altLang="ja-JP" sz="2000" dirty="0"/>
              <a:t>!!</a:t>
            </a:r>
          </a:p>
        </p:txBody>
      </p:sp>
      <p:grpSp>
        <p:nvGrpSpPr>
          <p:cNvPr id="35" name="グループ化 34">
            <a:extLst>
              <a:ext uri="{FF2B5EF4-FFF2-40B4-BE49-F238E27FC236}">
                <a16:creationId xmlns:a16="http://schemas.microsoft.com/office/drawing/2014/main" id="{F97DD8A2-E870-6947-BE1E-DD1313774D41}"/>
              </a:ext>
            </a:extLst>
          </p:cNvPr>
          <p:cNvGrpSpPr/>
          <p:nvPr/>
        </p:nvGrpSpPr>
        <p:grpSpPr>
          <a:xfrm>
            <a:off x="-7" y="5036749"/>
            <a:ext cx="6858002" cy="369332"/>
            <a:chOff x="41922" y="2170258"/>
            <a:chExt cx="6858002" cy="369332"/>
          </a:xfrm>
        </p:grpSpPr>
        <p:sp>
          <p:nvSpPr>
            <p:cNvPr id="38" name="正方形/長方形 37">
              <a:extLst>
                <a:ext uri="{FF2B5EF4-FFF2-40B4-BE49-F238E27FC236}">
                  <a16:creationId xmlns:a16="http://schemas.microsoft.com/office/drawing/2014/main" id="{52FC50BB-E2B8-BC41-8A30-6BB26A37EFB8}"/>
                </a:ext>
              </a:extLst>
            </p:cNvPr>
            <p:cNvSpPr/>
            <p:nvPr/>
          </p:nvSpPr>
          <p:spPr>
            <a:xfrm>
              <a:off x="41922" y="2170259"/>
              <a:ext cx="6858002" cy="347337"/>
            </a:xfrm>
            <a:prstGeom prst="rect">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DFA5FB68-F32C-684B-80BE-B6BCC053A059}"/>
                </a:ext>
              </a:extLst>
            </p:cNvPr>
            <p:cNvSpPr txBox="1"/>
            <p:nvPr/>
          </p:nvSpPr>
          <p:spPr>
            <a:xfrm>
              <a:off x="417754" y="2170258"/>
              <a:ext cx="6106332" cy="369332"/>
            </a:xfrm>
            <a:prstGeom prst="rect">
              <a:avLst/>
            </a:prstGeom>
            <a:noFill/>
          </p:spPr>
          <p:txBody>
            <a:bodyPr wrap="square" rtlCol="0">
              <a:spAutoFit/>
            </a:bodyPr>
            <a:lstStyle/>
            <a:p>
              <a:pPr algn="ctr"/>
              <a:r>
                <a:rPr kumimoji="1" lang="ja-JP" altLang="en-US" b="1">
                  <a:solidFill>
                    <a:schemeClr val="bg1"/>
                  </a:solidFill>
                </a:rPr>
                <a:t>システム構成</a:t>
              </a:r>
            </a:p>
          </p:txBody>
        </p:sp>
      </p:grpSp>
      <p:pic>
        <p:nvPicPr>
          <p:cNvPr id="40" name="図 39">
            <a:extLst>
              <a:ext uri="{FF2B5EF4-FFF2-40B4-BE49-F238E27FC236}">
                <a16:creationId xmlns:a16="http://schemas.microsoft.com/office/drawing/2014/main" id="{3EB45915-506A-F247-97F7-5C3E9F068738}"/>
              </a:ext>
            </a:extLst>
          </p:cNvPr>
          <p:cNvPicPr>
            <a:picLocks noChangeAspect="1"/>
          </p:cNvPicPr>
          <p:nvPr/>
        </p:nvPicPr>
        <p:blipFill>
          <a:blip r:embed="rId2"/>
          <a:stretch>
            <a:fillRect/>
          </a:stretch>
        </p:blipFill>
        <p:spPr>
          <a:xfrm>
            <a:off x="375383" y="8519104"/>
            <a:ext cx="326676" cy="796359"/>
          </a:xfrm>
          <a:prstGeom prst="rect">
            <a:avLst/>
          </a:prstGeom>
        </p:spPr>
      </p:pic>
      <p:pic>
        <p:nvPicPr>
          <p:cNvPr id="46" name="図 45">
            <a:extLst>
              <a:ext uri="{FF2B5EF4-FFF2-40B4-BE49-F238E27FC236}">
                <a16:creationId xmlns:a16="http://schemas.microsoft.com/office/drawing/2014/main" id="{010413A2-9490-B34F-BDB6-BD5C8667532D}"/>
              </a:ext>
            </a:extLst>
          </p:cNvPr>
          <p:cNvPicPr>
            <a:picLocks noChangeAspect="1"/>
          </p:cNvPicPr>
          <p:nvPr/>
        </p:nvPicPr>
        <p:blipFill>
          <a:blip r:embed="rId3"/>
          <a:stretch>
            <a:fillRect/>
          </a:stretch>
        </p:blipFill>
        <p:spPr>
          <a:xfrm>
            <a:off x="1939028" y="8570314"/>
            <a:ext cx="506851" cy="731405"/>
          </a:xfrm>
          <a:prstGeom prst="rect">
            <a:avLst/>
          </a:prstGeom>
        </p:spPr>
      </p:pic>
      <p:pic>
        <p:nvPicPr>
          <p:cNvPr id="53" name="図 52">
            <a:extLst>
              <a:ext uri="{FF2B5EF4-FFF2-40B4-BE49-F238E27FC236}">
                <a16:creationId xmlns:a16="http://schemas.microsoft.com/office/drawing/2014/main" id="{D47588FA-1B23-974A-BE9E-DAEADD312651}"/>
              </a:ext>
            </a:extLst>
          </p:cNvPr>
          <p:cNvPicPr>
            <a:picLocks noChangeAspect="1"/>
          </p:cNvPicPr>
          <p:nvPr/>
        </p:nvPicPr>
        <p:blipFill>
          <a:blip r:embed="rId4"/>
          <a:stretch>
            <a:fillRect/>
          </a:stretch>
        </p:blipFill>
        <p:spPr>
          <a:xfrm>
            <a:off x="3966722" y="8519104"/>
            <a:ext cx="492953" cy="848892"/>
          </a:xfrm>
          <a:prstGeom prst="rect">
            <a:avLst/>
          </a:prstGeom>
        </p:spPr>
      </p:pic>
      <p:pic>
        <p:nvPicPr>
          <p:cNvPr id="54" name="図 53">
            <a:extLst>
              <a:ext uri="{FF2B5EF4-FFF2-40B4-BE49-F238E27FC236}">
                <a16:creationId xmlns:a16="http://schemas.microsoft.com/office/drawing/2014/main" id="{63C46417-2F9D-C144-A82F-65EA9352DD31}"/>
              </a:ext>
            </a:extLst>
          </p:cNvPr>
          <p:cNvPicPr>
            <a:picLocks noChangeAspect="1"/>
          </p:cNvPicPr>
          <p:nvPr/>
        </p:nvPicPr>
        <p:blipFill>
          <a:blip r:embed="rId5"/>
          <a:stretch>
            <a:fillRect/>
          </a:stretch>
        </p:blipFill>
        <p:spPr>
          <a:xfrm>
            <a:off x="5712013" y="8635115"/>
            <a:ext cx="903094" cy="670191"/>
          </a:xfrm>
          <a:prstGeom prst="rect">
            <a:avLst/>
          </a:prstGeom>
        </p:spPr>
      </p:pic>
      <p:sp>
        <p:nvSpPr>
          <p:cNvPr id="23" name="テキスト ボックス 22">
            <a:extLst>
              <a:ext uri="{FF2B5EF4-FFF2-40B4-BE49-F238E27FC236}">
                <a16:creationId xmlns:a16="http://schemas.microsoft.com/office/drawing/2014/main" id="{773F1DA7-8322-5646-9D80-2E95E4345364}"/>
              </a:ext>
            </a:extLst>
          </p:cNvPr>
          <p:cNvSpPr txBox="1"/>
          <p:nvPr/>
        </p:nvSpPr>
        <p:spPr>
          <a:xfrm>
            <a:off x="-194020" y="9345319"/>
            <a:ext cx="1465482" cy="461665"/>
          </a:xfrm>
          <a:prstGeom prst="rect">
            <a:avLst/>
          </a:prstGeom>
          <a:noFill/>
        </p:spPr>
        <p:txBody>
          <a:bodyPr wrap="square" rtlCol="0">
            <a:spAutoFit/>
          </a:bodyPr>
          <a:lstStyle/>
          <a:p>
            <a:pPr algn="ctr"/>
            <a:r>
              <a:rPr kumimoji="1" lang="ja-JP" altLang="en-US" sz="1200"/>
              <a:t>家電</a:t>
            </a:r>
            <a:r>
              <a:rPr kumimoji="1" lang="en-US" altLang="ja-JP" sz="1200" dirty="0"/>
              <a:t>A</a:t>
            </a:r>
            <a:r>
              <a:rPr kumimoji="1" lang="ja-JP" altLang="en-US" sz="1200"/>
              <a:t>用</a:t>
            </a:r>
            <a:endParaRPr kumimoji="1" lang="en-US" altLang="ja-JP" sz="1200" dirty="0"/>
          </a:p>
          <a:p>
            <a:pPr algn="ctr"/>
            <a:r>
              <a:rPr lang="ja-JP" altLang="en-US" sz="1200"/>
              <a:t>リモコン</a:t>
            </a:r>
            <a:endParaRPr kumimoji="1" lang="en-US" altLang="ja-JP" sz="1200" dirty="0"/>
          </a:p>
        </p:txBody>
      </p:sp>
      <p:sp>
        <p:nvSpPr>
          <p:cNvPr id="55" name="テキスト ボックス 54">
            <a:extLst>
              <a:ext uri="{FF2B5EF4-FFF2-40B4-BE49-F238E27FC236}">
                <a16:creationId xmlns:a16="http://schemas.microsoft.com/office/drawing/2014/main" id="{9CA21F3D-375A-6446-9D69-11FB17BC1541}"/>
              </a:ext>
            </a:extLst>
          </p:cNvPr>
          <p:cNvSpPr txBox="1"/>
          <p:nvPr/>
        </p:nvSpPr>
        <p:spPr>
          <a:xfrm>
            <a:off x="1465248" y="9354491"/>
            <a:ext cx="1454410" cy="461665"/>
          </a:xfrm>
          <a:prstGeom prst="rect">
            <a:avLst/>
          </a:prstGeom>
          <a:noFill/>
        </p:spPr>
        <p:txBody>
          <a:bodyPr wrap="square" rtlCol="0">
            <a:spAutoFit/>
          </a:bodyPr>
          <a:lstStyle/>
          <a:p>
            <a:pPr algn="ctr"/>
            <a:r>
              <a:rPr lang="ja-JP" altLang="en-US" sz="1200"/>
              <a:t>赤外線受信</a:t>
            </a:r>
            <a:endParaRPr lang="en-US" altLang="ja-JP" sz="1200" dirty="0"/>
          </a:p>
          <a:p>
            <a:pPr algn="ctr"/>
            <a:r>
              <a:rPr lang="ja-JP" altLang="en-US" sz="1200"/>
              <a:t>モジュール</a:t>
            </a:r>
            <a:endParaRPr kumimoji="1" lang="en-US" altLang="ja-JP" sz="1200" dirty="0"/>
          </a:p>
        </p:txBody>
      </p:sp>
      <p:sp>
        <p:nvSpPr>
          <p:cNvPr id="56" name="テキスト ボックス 55">
            <a:extLst>
              <a:ext uri="{FF2B5EF4-FFF2-40B4-BE49-F238E27FC236}">
                <a16:creationId xmlns:a16="http://schemas.microsoft.com/office/drawing/2014/main" id="{EEE98C6B-83FF-9B46-B3BC-D1E3E05AE525}"/>
              </a:ext>
            </a:extLst>
          </p:cNvPr>
          <p:cNvSpPr txBox="1"/>
          <p:nvPr/>
        </p:nvSpPr>
        <p:spPr>
          <a:xfrm>
            <a:off x="3480457" y="9363032"/>
            <a:ext cx="1465482" cy="461665"/>
          </a:xfrm>
          <a:prstGeom prst="rect">
            <a:avLst/>
          </a:prstGeom>
          <a:noFill/>
        </p:spPr>
        <p:txBody>
          <a:bodyPr wrap="square" rtlCol="0">
            <a:spAutoFit/>
          </a:bodyPr>
          <a:lstStyle/>
          <a:p>
            <a:pPr algn="ctr"/>
            <a:r>
              <a:rPr lang="ja-JP" altLang="en-US" sz="1200"/>
              <a:t>赤外線</a:t>
            </a:r>
            <a:endParaRPr lang="en-US" altLang="ja-JP" sz="1200" dirty="0"/>
          </a:p>
          <a:p>
            <a:pPr algn="ctr"/>
            <a:r>
              <a:rPr lang="en-US" altLang="ja-JP" sz="1200" dirty="0"/>
              <a:t>L  E  D</a:t>
            </a:r>
            <a:endParaRPr kumimoji="1" lang="en-US" altLang="ja-JP" sz="1200" dirty="0"/>
          </a:p>
        </p:txBody>
      </p:sp>
      <p:sp>
        <p:nvSpPr>
          <p:cNvPr id="57" name="テキスト ボックス 56">
            <a:extLst>
              <a:ext uri="{FF2B5EF4-FFF2-40B4-BE49-F238E27FC236}">
                <a16:creationId xmlns:a16="http://schemas.microsoft.com/office/drawing/2014/main" id="{79E95BD9-FF5A-784E-9B42-C9AD11E2C017}"/>
              </a:ext>
            </a:extLst>
          </p:cNvPr>
          <p:cNvSpPr txBox="1"/>
          <p:nvPr/>
        </p:nvSpPr>
        <p:spPr>
          <a:xfrm>
            <a:off x="5430819" y="9354490"/>
            <a:ext cx="1465482" cy="461665"/>
          </a:xfrm>
          <a:prstGeom prst="rect">
            <a:avLst/>
          </a:prstGeom>
          <a:noFill/>
        </p:spPr>
        <p:txBody>
          <a:bodyPr wrap="square" rtlCol="0">
            <a:spAutoFit/>
          </a:bodyPr>
          <a:lstStyle/>
          <a:p>
            <a:pPr algn="ctr"/>
            <a:r>
              <a:rPr kumimoji="1" lang="ja-JP" altLang="en-US" sz="1200"/>
              <a:t>家電</a:t>
            </a:r>
            <a:r>
              <a:rPr lang="en-US" altLang="ja-JP" sz="1200" dirty="0"/>
              <a:t>B</a:t>
            </a:r>
          </a:p>
          <a:p>
            <a:pPr algn="ctr"/>
            <a:r>
              <a:rPr kumimoji="1" lang="ja-JP" altLang="en-US" sz="1200"/>
              <a:t>本</a:t>
            </a:r>
            <a:r>
              <a:rPr kumimoji="1" lang="en-US" altLang="ja-JP" sz="1200" dirty="0"/>
              <a:t>  </a:t>
            </a:r>
            <a:r>
              <a:rPr kumimoji="1" lang="ja-JP" altLang="en-US" sz="1200"/>
              <a:t>体</a:t>
            </a:r>
            <a:endParaRPr kumimoji="1" lang="en-US" altLang="ja-JP" sz="1200" dirty="0"/>
          </a:p>
        </p:txBody>
      </p:sp>
      <p:cxnSp>
        <p:nvCxnSpPr>
          <p:cNvPr id="31" name="直線矢印コネクタ 30">
            <a:extLst>
              <a:ext uri="{FF2B5EF4-FFF2-40B4-BE49-F238E27FC236}">
                <a16:creationId xmlns:a16="http://schemas.microsoft.com/office/drawing/2014/main" id="{C8D0A695-3087-434B-9FF8-5D56C3618ADD}"/>
              </a:ext>
            </a:extLst>
          </p:cNvPr>
          <p:cNvCxnSpPr>
            <a:cxnSpLocks/>
          </p:cNvCxnSpPr>
          <p:nvPr/>
        </p:nvCxnSpPr>
        <p:spPr>
          <a:xfrm>
            <a:off x="952845" y="9033436"/>
            <a:ext cx="868239" cy="0"/>
          </a:xfrm>
          <a:prstGeom prst="straightConnector1">
            <a:avLst/>
          </a:prstGeom>
          <a:ln w="25400">
            <a:solidFill>
              <a:schemeClr val="accent2"/>
            </a:solidFill>
            <a:tailEnd type="triangle"/>
          </a:ln>
          <a:effectLst>
            <a:outerShdw blurRad="50800" dist="50800" dir="5400000" sx="1000" sy="1000" algn="ctr" rotWithShape="0">
              <a:srgbClr val="000000">
                <a:alpha val="43137"/>
              </a:srgbClr>
            </a:outerShdw>
          </a:effectLst>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7FFDA91D-DCE4-A641-92C8-3F3D58414278}"/>
              </a:ext>
            </a:extLst>
          </p:cNvPr>
          <p:cNvCxnSpPr>
            <a:cxnSpLocks/>
          </p:cNvCxnSpPr>
          <p:nvPr/>
        </p:nvCxnSpPr>
        <p:spPr>
          <a:xfrm>
            <a:off x="3487664" y="9044588"/>
            <a:ext cx="418707" cy="0"/>
          </a:xfrm>
          <a:prstGeom prst="straightConnector1">
            <a:avLst/>
          </a:prstGeom>
          <a:ln w="25400">
            <a:solidFill>
              <a:schemeClr val="accent2"/>
            </a:solidFill>
            <a:tailEnd type="triangle"/>
          </a:ln>
          <a:effectLst>
            <a:outerShdw blurRad="50800" dist="50800" dir="5400000" sx="1000" sy="1000" algn="ctr" rotWithShape="0">
              <a:srgbClr val="000000">
                <a:alpha val="43137"/>
              </a:srgbClr>
            </a:outerShdw>
          </a:effectLst>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481B851D-5A0D-9845-BB70-22ACF46DF353}"/>
              </a:ext>
            </a:extLst>
          </p:cNvPr>
          <p:cNvCxnSpPr>
            <a:cxnSpLocks/>
          </p:cNvCxnSpPr>
          <p:nvPr/>
        </p:nvCxnSpPr>
        <p:spPr>
          <a:xfrm>
            <a:off x="4691926" y="9033436"/>
            <a:ext cx="868239" cy="0"/>
          </a:xfrm>
          <a:prstGeom prst="straightConnector1">
            <a:avLst/>
          </a:prstGeom>
          <a:ln w="25400">
            <a:solidFill>
              <a:schemeClr val="accent2"/>
            </a:solidFill>
            <a:tailEnd type="triangle"/>
          </a:ln>
          <a:effectLst>
            <a:outerShdw blurRad="50800" dist="50800" dir="5400000" sx="1000" sy="1000" algn="ctr" rotWithShape="0">
              <a:srgbClr val="000000">
                <a:alpha val="43137"/>
              </a:srgbClr>
            </a:outerShdw>
          </a:effectLst>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9BD072DC-3030-644A-8D4B-4EAE0851AEFB}"/>
              </a:ext>
            </a:extLst>
          </p:cNvPr>
          <p:cNvCxnSpPr>
            <a:cxnSpLocks/>
          </p:cNvCxnSpPr>
          <p:nvPr/>
        </p:nvCxnSpPr>
        <p:spPr>
          <a:xfrm flipV="1">
            <a:off x="2588251" y="9044589"/>
            <a:ext cx="418474" cy="1"/>
          </a:xfrm>
          <a:prstGeom prst="straightConnector1">
            <a:avLst/>
          </a:prstGeom>
          <a:ln w="25400">
            <a:solidFill>
              <a:schemeClr val="accent2"/>
            </a:solidFill>
            <a:tailEnd type="none"/>
          </a:ln>
          <a:effectLst>
            <a:outerShdw blurRad="50800" dist="50800" dir="5400000" sx="1000" sy="1000" algn="ctr" rotWithShape="0">
              <a:srgbClr val="000000">
                <a:alpha val="43137"/>
              </a:srgbClr>
            </a:outerShdw>
          </a:effectLst>
        </p:spPr>
        <p:style>
          <a:lnRef idx="1">
            <a:schemeClr val="accent1"/>
          </a:lnRef>
          <a:fillRef idx="0">
            <a:schemeClr val="accent1"/>
          </a:fillRef>
          <a:effectRef idx="0">
            <a:schemeClr val="accent1"/>
          </a:effectRef>
          <a:fontRef idx="minor">
            <a:schemeClr val="tx1"/>
          </a:fontRef>
        </p:style>
      </p:cxnSp>
      <p:sp>
        <p:nvSpPr>
          <p:cNvPr id="64" name="正方形/長方形 63">
            <a:extLst>
              <a:ext uri="{FF2B5EF4-FFF2-40B4-BE49-F238E27FC236}">
                <a16:creationId xmlns:a16="http://schemas.microsoft.com/office/drawing/2014/main" id="{CA87714E-32ED-A94B-94FD-99C254C1AB7B}"/>
              </a:ext>
            </a:extLst>
          </p:cNvPr>
          <p:cNvSpPr/>
          <p:nvPr/>
        </p:nvSpPr>
        <p:spPr>
          <a:xfrm>
            <a:off x="3006725" y="8925632"/>
            <a:ext cx="486265" cy="237913"/>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a:latin typeface="Hiragino Maru Gothic Pro W4" panose="020F0400000000000000" pitchFamily="34" charset="-128"/>
                <a:ea typeface="Hiragino Maru Gothic Pro W4" panose="020F0400000000000000" pitchFamily="34" charset="-128"/>
              </a:rPr>
              <a:t>変換</a:t>
            </a:r>
            <a:endParaRPr kumimoji="1" lang="ja-JP" altLang="en-US" sz="1100">
              <a:latin typeface="Hiragino Maru Gothic Pro W4" panose="020F0400000000000000" pitchFamily="34" charset="-128"/>
              <a:ea typeface="Hiragino Maru Gothic Pro W4" panose="020F0400000000000000" pitchFamily="34" charset="-128"/>
            </a:endParaRPr>
          </a:p>
        </p:txBody>
      </p:sp>
      <p:sp>
        <p:nvSpPr>
          <p:cNvPr id="68" name="テキスト ボックス 67">
            <a:extLst>
              <a:ext uri="{FF2B5EF4-FFF2-40B4-BE49-F238E27FC236}">
                <a16:creationId xmlns:a16="http://schemas.microsoft.com/office/drawing/2014/main" id="{B57803C3-E837-7045-A744-ED0C89EFE808}"/>
              </a:ext>
            </a:extLst>
          </p:cNvPr>
          <p:cNvSpPr txBox="1"/>
          <p:nvPr/>
        </p:nvSpPr>
        <p:spPr>
          <a:xfrm>
            <a:off x="906436" y="9040821"/>
            <a:ext cx="959501" cy="230832"/>
          </a:xfrm>
          <a:prstGeom prst="rect">
            <a:avLst/>
          </a:prstGeom>
          <a:noFill/>
        </p:spPr>
        <p:txBody>
          <a:bodyPr wrap="square" rtlCol="0">
            <a:spAutoFit/>
          </a:bodyPr>
          <a:lstStyle/>
          <a:p>
            <a:pPr algn="ctr"/>
            <a:r>
              <a:rPr lang="ja-JP" altLang="en-US" sz="900"/>
              <a:t>家電</a:t>
            </a:r>
            <a:r>
              <a:rPr lang="en-US" altLang="ja-JP" sz="900" dirty="0"/>
              <a:t>A</a:t>
            </a:r>
            <a:r>
              <a:rPr lang="ja-JP" altLang="en-US" sz="900"/>
              <a:t>電源</a:t>
            </a:r>
            <a:r>
              <a:rPr lang="en-US" altLang="ja-JP" sz="900" dirty="0"/>
              <a:t>ON</a:t>
            </a:r>
            <a:endParaRPr kumimoji="1" lang="ja-JP" altLang="en-US" sz="900"/>
          </a:p>
        </p:txBody>
      </p:sp>
      <p:sp>
        <p:nvSpPr>
          <p:cNvPr id="69" name="テキスト ボックス 68">
            <a:extLst>
              <a:ext uri="{FF2B5EF4-FFF2-40B4-BE49-F238E27FC236}">
                <a16:creationId xmlns:a16="http://schemas.microsoft.com/office/drawing/2014/main" id="{1A2BE557-B646-6441-8151-B85F2615159C}"/>
              </a:ext>
            </a:extLst>
          </p:cNvPr>
          <p:cNvSpPr txBox="1"/>
          <p:nvPr/>
        </p:nvSpPr>
        <p:spPr>
          <a:xfrm>
            <a:off x="4629348" y="9048129"/>
            <a:ext cx="959501" cy="230832"/>
          </a:xfrm>
          <a:prstGeom prst="rect">
            <a:avLst/>
          </a:prstGeom>
          <a:noFill/>
        </p:spPr>
        <p:txBody>
          <a:bodyPr wrap="square" rtlCol="0">
            <a:spAutoFit/>
          </a:bodyPr>
          <a:lstStyle/>
          <a:p>
            <a:pPr algn="ctr"/>
            <a:r>
              <a:rPr lang="ja-JP" altLang="en-US" sz="900"/>
              <a:t>家電</a:t>
            </a:r>
            <a:r>
              <a:rPr lang="en-US" altLang="ja-JP" sz="900" dirty="0"/>
              <a:t>B</a:t>
            </a:r>
            <a:r>
              <a:rPr lang="ja-JP" altLang="en-US" sz="900"/>
              <a:t>電源</a:t>
            </a:r>
            <a:r>
              <a:rPr lang="en-US" altLang="ja-JP" sz="900" dirty="0"/>
              <a:t>ON</a:t>
            </a:r>
            <a:endParaRPr kumimoji="1" lang="ja-JP" altLang="en-US" sz="900"/>
          </a:p>
        </p:txBody>
      </p:sp>
      <p:sp>
        <p:nvSpPr>
          <p:cNvPr id="49" name="テキスト ボックス 48">
            <a:extLst>
              <a:ext uri="{FF2B5EF4-FFF2-40B4-BE49-F238E27FC236}">
                <a16:creationId xmlns:a16="http://schemas.microsoft.com/office/drawing/2014/main" id="{B7672E57-6424-074C-8732-105D2EEB7B02}"/>
              </a:ext>
            </a:extLst>
          </p:cNvPr>
          <p:cNvSpPr txBox="1"/>
          <p:nvPr/>
        </p:nvSpPr>
        <p:spPr>
          <a:xfrm>
            <a:off x="920555" y="8809989"/>
            <a:ext cx="959501" cy="230832"/>
          </a:xfrm>
          <a:prstGeom prst="rect">
            <a:avLst/>
          </a:prstGeom>
          <a:noFill/>
        </p:spPr>
        <p:txBody>
          <a:bodyPr wrap="square" rtlCol="0">
            <a:spAutoFit/>
          </a:bodyPr>
          <a:lstStyle/>
          <a:p>
            <a:pPr algn="ctr"/>
            <a:r>
              <a:rPr kumimoji="1" lang="ja-JP" altLang="en-US" sz="900"/>
              <a:t>入力</a:t>
            </a:r>
          </a:p>
        </p:txBody>
      </p:sp>
      <p:sp>
        <p:nvSpPr>
          <p:cNvPr id="50" name="テキスト ボックス 49">
            <a:extLst>
              <a:ext uri="{FF2B5EF4-FFF2-40B4-BE49-F238E27FC236}">
                <a16:creationId xmlns:a16="http://schemas.microsoft.com/office/drawing/2014/main" id="{2B30912A-3336-7C44-8F64-24FDA5D472C8}"/>
              </a:ext>
            </a:extLst>
          </p:cNvPr>
          <p:cNvSpPr txBox="1"/>
          <p:nvPr/>
        </p:nvSpPr>
        <p:spPr>
          <a:xfrm>
            <a:off x="4629347" y="8809951"/>
            <a:ext cx="959501" cy="230832"/>
          </a:xfrm>
          <a:prstGeom prst="rect">
            <a:avLst/>
          </a:prstGeom>
          <a:noFill/>
        </p:spPr>
        <p:txBody>
          <a:bodyPr wrap="square" rtlCol="0">
            <a:spAutoFit/>
          </a:bodyPr>
          <a:lstStyle/>
          <a:p>
            <a:pPr algn="ctr"/>
            <a:r>
              <a:rPr kumimoji="1" lang="ja-JP" altLang="en-US" sz="900"/>
              <a:t>出力</a:t>
            </a:r>
          </a:p>
        </p:txBody>
      </p:sp>
      <p:sp>
        <p:nvSpPr>
          <p:cNvPr id="9" name="左中かっこ 8">
            <a:extLst>
              <a:ext uri="{FF2B5EF4-FFF2-40B4-BE49-F238E27FC236}">
                <a16:creationId xmlns:a16="http://schemas.microsoft.com/office/drawing/2014/main" id="{98D81646-08C9-2044-B50A-4B076378A9F0}"/>
              </a:ext>
            </a:extLst>
          </p:cNvPr>
          <p:cNvSpPr/>
          <p:nvPr/>
        </p:nvSpPr>
        <p:spPr>
          <a:xfrm rot="16200000">
            <a:off x="2889765" y="5070376"/>
            <a:ext cx="1119606" cy="6546388"/>
          </a:xfrm>
          <a:prstGeom prst="leftBrace">
            <a:avLst>
              <a:gd name="adj1" fmla="val 44050"/>
              <a:gd name="adj2" fmla="val 46989"/>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0"/>
              <a:effectLst>
                <a:outerShdw blurRad="38100" dist="19050" dir="2700000" algn="tl" rotWithShape="0">
                  <a:schemeClr val="dk1">
                    <a:alpha val="40000"/>
                  </a:schemeClr>
                </a:outerShdw>
              </a:effectLst>
            </a:endParaRPr>
          </a:p>
        </p:txBody>
      </p:sp>
      <p:cxnSp>
        <p:nvCxnSpPr>
          <p:cNvPr id="20" name="直線矢印コネクタ 19">
            <a:extLst>
              <a:ext uri="{FF2B5EF4-FFF2-40B4-BE49-F238E27FC236}">
                <a16:creationId xmlns:a16="http://schemas.microsoft.com/office/drawing/2014/main" id="{45C50EDB-B819-3F43-A3CD-437AD027087F}"/>
              </a:ext>
            </a:extLst>
          </p:cNvPr>
          <p:cNvCxnSpPr>
            <a:cxnSpLocks/>
          </p:cNvCxnSpPr>
          <p:nvPr/>
        </p:nvCxnSpPr>
        <p:spPr>
          <a:xfrm>
            <a:off x="315995" y="5812411"/>
            <a:ext cx="551396" cy="0"/>
          </a:xfrm>
          <a:prstGeom prst="straightConnector1">
            <a:avLst/>
          </a:prstGeom>
          <a:ln w="47625">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正方形/長方形 21">
            <a:extLst>
              <a:ext uri="{FF2B5EF4-FFF2-40B4-BE49-F238E27FC236}">
                <a16:creationId xmlns:a16="http://schemas.microsoft.com/office/drawing/2014/main" id="{6B63F7DC-9AFA-A947-8975-258E3829B36C}"/>
              </a:ext>
            </a:extLst>
          </p:cNvPr>
          <p:cNvSpPr/>
          <p:nvPr/>
        </p:nvSpPr>
        <p:spPr>
          <a:xfrm>
            <a:off x="989523" y="5619761"/>
            <a:ext cx="1022934" cy="420011"/>
          </a:xfrm>
          <a:prstGeom prst="rect">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t>類似処理</a:t>
            </a:r>
          </a:p>
        </p:txBody>
      </p:sp>
      <p:sp>
        <p:nvSpPr>
          <p:cNvPr id="24" name="テキスト ボックス 23">
            <a:extLst>
              <a:ext uri="{FF2B5EF4-FFF2-40B4-BE49-F238E27FC236}">
                <a16:creationId xmlns:a16="http://schemas.microsoft.com/office/drawing/2014/main" id="{E62D87A0-CB5D-2E48-9762-405EC59F9368}"/>
              </a:ext>
            </a:extLst>
          </p:cNvPr>
          <p:cNvSpPr txBox="1"/>
          <p:nvPr/>
        </p:nvSpPr>
        <p:spPr>
          <a:xfrm>
            <a:off x="279330" y="5887071"/>
            <a:ext cx="641225" cy="276999"/>
          </a:xfrm>
          <a:prstGeom prst="rect">
            <a:avLst/>
          </a:prstGeom>
          <a:noFill/>
        </p:spPr>
        <p:txBody>
          <a:bodyPr wrap="square" rtlCol="0">
            <a:spAutoFit/>
          </a:bodyPr>
          <a:lstStyle/>
          <a:p>
            <a:r>
              <a:rPr kumimoji="1" lang="ja-JP" altLang="en-US" sz="1200"/>
              <a:t>入力</a:t>
            </a:r>
          </a:p>
        </p:txBody>
      </p:sp>
      <p:cxnSp>
        <p:nvCxnSpPr>
          <p:cNvPr id="59" name="直線矢印コネクタ 58">
            <a:extLst>
              <a:ext uri="{FF2B5EF4-FFF2-40B4-BE49-F238E27FC236}">
                <a16:creationId xmlns:a16="http://schemas.microsoft.com/office/drawing/2014/main" id="{7EA9B42A-73C1-6A43-899A-3A5C75448E4A}"/>
              </a:ext>
            </a:extLst>
          </p:cNvPr>
          <p:cNvCxnSpPr>
            <a:cxnSpLocks/>
          </p:cNvCxnSpPr>
          <p:nvPr/>
        </p:nvCxnSpPr>
        <p:spPr>
          <a:xfrm>
            <a:off x="2263982" y="5825931"/>
            <a:ext cx="513511" cy="0"/>
          </a:xfrm>
          <a:prstGeom prst="straightConnector1">
            <a:avLst/>
          </a:prstGeom>
          <a:ln w="47625">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886F75F5-C62F-5F41-AB1B-A05AEB937146}"/>
              </a:ext>
            </a:extLst>
          </p:cNvPr>
          <p:cNvSpPr/>
          <p:nvPr/>
        </p:nvSpPr>
        <p:spPr>
          <a:xfrm>
            <a:off x="2997114" y="5615925"/>
            <a:ext cx="1022934" cy="420011"/>
          </a:xfrm>
          <a:prstGeom prst="rect">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a:t>入力特定</a:t>
            </a:r>
            <a:endParaRPr kumimoji="1" lang="ja-JP" altLang="en-US" sz="1600" b="1"/>
          </a:p>
        </p:txBody>
      </p:sp>
      <p:sp>
        <p:nvSpPr>
          <p:cNvPr id="66" name="正方形/長方形 65">
            <a:extLst>
              <a:ext uri="{FF2B5EF4-FFF2-40B4-BE49-F238E27FC236}">
                <a16:creationId xmlns:a16="http://schemas.microsoft.com/office/drawing/2014/main" id="{D210194F-D692-C748-A76C-7652A4965425}"/>
              </a:ext>
            </a:extLst>
          </p:cNvPr>
          <p:cNvSpPr/>
          <p:nvPr/>
        </p:nvSpPr>
        <p:spPr>
          <a:xfrm>
            <a:off x="4968904" y="5619761"/>
            <a:ext cx="1022934" cy="420011"/>
          </a:xfrm>
          <a:prstGeom prst="rect">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a:t>出力特定</a:t>
            </a:r>
            <a:endParaRPr kumimoji="1" lang="ja-JP" altLang="en-US" sz="1600" b="1"/>
          </a:p>
        </p:txBody>
      </p:sp>
      <p:cxnSp>
        <p:nvCxnSpPr>
          <p:cNvPr id="71" name="直線矢印コネクタ 70">
            <a:extLst>
              <a:ext uri="{FF2B5EF4-FFF2-40B4-BE49-F238E27FC236}">
                <a16:creationId xmlns:a16="http://schemas.microsoft.com/office/drawing/2014/main" id="{E6C52E07-1495-FD46-952B-E8ABAC4C8A40}"/>
              </a:ext>
            </a:extLst>
          </p:cNvPr>
          <p:cNvCxnSpPr>
            <a:cxnSpLocks/>
          </p:cNvCxnSpPr>
          <p:nvPr/>
        </p:nvCxnSpPr>
        <p:spPr>
          <a:xfrm>
            <a:off x="6241551" y="5825930"/>
            <a:ext cx="481211" cy="0"/>
          </a:xfrm>
          <a:prstGeom prst="straightConnector1">
            <a:avLst/>
          </a:prstGeom>
          <a:ln w="47625">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CEF9941F-96C9-3F4E-B5D7-A6A83B4795D5}"/>
              </a:ext>
            </a:extLst>
          </p:cNvPr>
          <p:cNvSpPr txBox="1"/>
          <p:nvPr/>
        </p:nvSpPr>
        <p:spPr>
          <a:xfrm>
            <a:off x="6181121" y="5888702"/>
            <a:ext cx="641225" cy="276999"/>
          </a:xfrm>
          <a:prstGeom prst="rect">
            <a:avLst/>
          </a:prstGeom>
          <a:noFill/>
        </p:spPr>
        <p:txBody>
          <a:bodyPr wrap="square" rtlCol="0">
            <a:spAutoFit/>
          </a:bodyPr>
          <a:lstStyle/>
          <a:p>
            <a:r>
              <a:rPr lang="ja-JP" altLang="en-US" sz="1200"/>
              <a:t>出力</a:t>
            </a:r>
            <a:endParaRPr kumimoji="1" lang="ja-JP" altLang="en-US" sz="1200"/>
          </a:p>
        </p:txBody>
      </p:sp>
      <p:graphicFrame>
        <p:nvGraphicFramePr>
          <p:cNvPr id="48" name="表 47">
            <a:extLst>
              <a:ext uri="{FF2B5EF4-FFF2-40B4-BE49-F238E27FC236}">
                <a16:creationId xmlns:a16="http://schemas.microsoft.com/office/drawing/2014/main" id="{C709A2A1-30F2-6949-A365-FA3989429D28}"/>
              </a:ext>
            </a:extLst>
          </p:cNvPr>
          <p:cNvGraphicFramePr>
            <a:graphicFrameLocks noGrp="1"/>
          </p:cNvGraphicFramePr>
          <p:nvPr>
            <p:extLst>
              <p:ext uri="{D42A27DB-BD31-4B8C-83A1-F6EECF244321}">
                <p14:modId xmlns:p14="http://schemas.microsoft.com/office/powerpoint/2010/main" val="803571743"/>
              </p:ext>
            </p:extLst>
          </p:nvPr>
        </p:nvGraphicFramePr>
        <p:xfrm>
          <a:off x="506090" y="6357355"/>
          <a:ext cx="1962540" cy="1219200"/>
        </p:xfrm>
        <a:graphic>
          <a:graphicData uri="http://schemas.openxmlformats.org/drawingml/2006/table">
            <a:tbl>
              <a:tblPr firstRow="1" bandRow="1">
                <a:tableStyleId>{073A0DAA-6AF3-43AB-8588-CEC1D06C72B9}</a:tableStyleId>
              </a:tblPr>
              <a:tblGrid>
                <a:gridCol w="514051">
                  <a:extLst>
                    <a:ext uri="{9D8B030D-6E8A-4147-A177-3AD203B41FA5}">
                      <a16:colId xmlns:a16="http://schemas.microsoft.com/office/drawing/2014/main" val="2923789455"/>
                    </a:ext>
                  </a:extLst>
                </a:gridCol>
                <a:gridCol w="873445">
                  <a:extLst>
                    <a:ext uri="{9D8B030D-6E8A-4147-A177-3AD203B41FA5}">
                      <a16:colId xmlns:a16="http://schemas.microsoft.com/office/drawing/2014/main" val="87716292"/>
                    </a:ext>
                  </a:extLst>
                </a:gridCol>
                <a:gridCol w="575044">
                  <a:extLst>
                    <a:ext uri="{9D8B030D-6E8A-4147-A177-3AD203B41FA5}">
                      <a16:colId xmlns:a16="http://schemas.microsoft.com/office/drawing/2014/main" val="3605916378"/>
                    </a:ext>
                  </a:extLst>
                </a:gridCol>
              </a:tblGrid>
              <a:tr h="219708">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000"/>
                        <a:t>信号</a:t>
                      </a:r>
                    </a:p>
                  </a:txBody>
                  <a:tcPr/>
                </a:tc>
                <a:tc>
                  <a:txBody>
                    <a:bodyPr/>
                    <a:lstStyle/>
                    <a:p>
                      <a:pPr algn="ctr"/>
                      <a:r>
                        <a:rPr kumimoji="1" lang="ja-JP" altLang="en-US" sz="1000"/>
                        <a:t>パターン</a:t>
                      </a:r>
                    </a:p>
                  </a:txBody>
                  <a:tcPr/>
                </a:tc>
                <a:tc>
                  <a:txBody>
                    <a:bodyPr/>
                    <a:lstStyle/>
                    <a:p>
                      <a:pPr algn="ctr"/>
                      <a:r>
                        <a:rPr kumimoji="1" lang="ja-JP" altLang="en-US" sz="1000"/>
                        <a:t>一致度</a:t>
                      </a:r>
                      <a:endParaRPr kumimoji="1" lang="ja-JP" altLang="en-US" sz="1100"/>
                    </a:p>
                  </a:txBody>
                  <a:tcPr/>
                </a:tc>
                <a:extLst>
                  <a:ext uri="{0D108BD9-81ED-4DB2-BD59-A6C34878D82A}">
                    <a16:rowId xmlns:a16="http://schemas.microsoft.com/office/drawing/2014/main" val="2434802042"/>
                  </a:ext>
                </a:extLst>
              </a:tr>
              <a:tr h="0">
                <a:tc>
                  <a:txBody>
                    <a:bodyPr/>
                    <a:lstStyle/>
                    <a:p>
                      <a:pPr algn="ctr"/>
                      <a:r>
                        <a:rPr kumimoji="1" lang="ja-JP" altLang="en-US" sz="1000"/>
                        <a:t>入力</a:t>
                      </a:r>
                    </a:p>
                  </a:txBody>
                  <a:tcPr>
                    <a:solidFill>
                      <a:schemeClr val="bg2">
                        <a:lumMod val="90000"/>
                      </a:schemeClr>
                    </a:solidFill>
                  </a:tcPr>
                </a:tc>
                <a:tc>
                  <a:txBody>
                    <a:bodyPr/>
                    <a:lstStyle/>
                    <a:p>
                      <a:pPr algn="ctr"/>
                      <a:r>
                        <a:rPr kumimoji="1" lang="en-US" altLang="ja-JP" sz="1000" dirty="0"/>
                        <a:t>1100110011</a:t>
                      </a:r>
                      <a:endParaRPr kumimoji="1" lang="ja-JP" altLang="en-US" sz="1000"/>
                    </a:p>
                  </a:txBody>
                  <a:tcPr>
                    <a:solidFill>
                      <a:schemeClr val="bg2">
                        <a:lumMod val="90000"/>
                      </a:schemeClr>
                    </a:solidFill>
                  </a:tcPr>
                </a:tc>
                <a:tc>
                  <a:txBody>
                    <a:bodyPr/>
                    <a:lstStyle/>
                    <a:p>
                      <a:pPr algn="ctr"/>
                      <a:r>
                        <a:rPr kumimoji="1" lang="en-US" altLang="ja-JP" sz="1000" dirty="0"/>
                        <a:t>----------</a:t>
                      </a:r>
                      <a:endParaRPr kumimoji="1" lang="ja-JP" altLang="en-US" sz="1000"/>
                    </a:p>
                  </a:txBody>
                  <a:tcPr>
                    <a:solidFill>
                      <a:schemeClr val="bg2">
                        <a:lumMod val="90000"/>
                      </a:schemeClr>
                    </a:solidFill>
                  </a:tcPr>
                </a:tc>
                <a:extLst>
                  <a:ext uri="{0D108BD9-81ED-4DB2-BD59-A6C34878D82A}">
                    <a16:rowId xmlns:a16="http://schemas.microsoft.com/office/drawing/2014/main" val="3940415541"/>
                  </a:ext>
                </a:extLst>
              </a:tr>
              <a:tr h="219708">
                <a:tc>
                  <a:txBody>
                    <a:bodyPr/>
                    <a:lstStyle/>
                    <a:p>
                      <a:pPr algn="ctr"/>
                      <a:r>
                        <a:rPr kumimoji="1" lang="ja-JP" altLang="en-US" sz="1000"/>
                        <a:t>信号</a:t>
                      </a:r>
                      <a:r>
                        <a:rPr kumimoji="1" lang="en-US" altLang="ja-JP" sz="1000" dirty="0"/>
                        <a:t>1</a:t>
                      </a:r>
                      <a:endParaRPr kumimoji="1" lang="ja-JP" altLang="en-US" sz="1000"/>
                    </a:p>
                  </a:txBody>
                  <a:tcPr>
                    <a:solidFill>
                      <a:schemeClr val="bg2"/>
                    </a:solidFill>
                  </a:tcPr>
                </a:tc>
                <a:tc>
                  <a:txBody>
                    <a:bodyPr/>
                    <a:lstStyle/>
                    <a:p>
                      <a:pPr algn="ctr"/>
                      <a:r>
                        <a:rPr kumimoji="1" lang="en-US" altLang="ja-JP" sz="1000" dirty="0">
                          <a:solidFill>
                            <a:srgbClr val="FF0000"/>
                          </a:solidFill>
                        </a:rPr>
                        <a:t>110</a:t>
                      </a:r>
                      <a:r>
                        <a:rPr kumimoji="1" lang="en-US" altLang="ja-JP" sz="1000" dirty="0"/>
                        <a:t>1</a:t>
                      </a:r>
                      <a:r>
                        <a:rPr kumimoji="1" lang="en-US" altLang="ja-JP" sz="1000" dirty="0">
                          <a:solidFill>
                            <a:srgbClr val="FF0000"/>
                          </a:solidFill>
                        </a:rPr>
                        <a:t>110011</a:t>
                      </a:r>
                      <a:endParaRPr kumimoji="1" lang="ja-JP" altLang="en-US" sz="1000">
                        <a:solidFill>
                          <a:srgbClr val="FF0000"/>
                        </a:solidFill>
                      </a:endParaRPr>
                    </a:p>
                  </a:txBody>
                  <a:tcPr>
                    <a:solidFill>
                      <a:schemeClr val="bg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000" dirty="0"/>
                        <a:t>90%</a:t>
                      </a:r>
                      <a:endParaRPr kumimoji="1" lang="ja-JP" altLang="en-US" sz="1000"/>
                    </a:p>
                  </a:txBody>
                  <a:tcPr>
                    <a:solidFill>
                      <a:schemeClr val="bg2"/>
                    </a:solidFill>
                  </a:tcPr>
                </a:tc>
                <a:extLst>
                  <a:ext uri="{0D108BD9-81ED-4DB2-BD59-A6C34878D82A}">
                    <a16:rowId xmlns:a16="http://schemas.microsoft.com/office/drawing/2014/main" val="2118697638"/>
                  </a:ext>
                </a:extLst>
              </a:tr>
              <a:tr h="219708">
                <a:tc>
                  <a:txBody>
                    <a:bodyPr/>
                    <a:lstStyle/>
                    <a:p>
                      <a:pPr algn="ctr"/>
                      <a:r>
                        <a:rPr kumimoji="1" lang="ja-JP" altLang="en-US" sz="1000"/>
                        <a:t>信号</a:t>
                      </a:r>
                      <a:r>
                        <a:rPr kumimoji="1" lang="en-US" altLang="ja-JP" sz="1000" dirty="0"/>
                        <a:t>2</a:t>
                      </a:r>
                      <a:endParaRPr kumimoji="1" lang="ja-JP" altLang="en-US" sz="1000"/>
                    </a:p>
                  </a:txBody>
                  <a:tcPr>
                    <a:solidFill>
                      <a:schemeClr val="bg2"/>
                    </a:solidFill>
                  </a:tcPr>
                </a:tc>
                <a:tc>
                  <a:txBody>
                    <a:bodyPr/>
                    <a:lstStyle/>
                    <a:p>
                      <a:pPr algn="ctr"/>
                      <a:r>
                        <a:rPr kumimoji="1" lang="en-US" altLang="ja-JP" sz="1000" dirty="0">
                          <a:solidFill>
                            <a:srgbClr val="FF0000"/>
                          </a:solidFill>
                        </a:rPr>
                        <a:t>1</a:t>
                      </a:r>
                      <a:r>
                        <a:rPr kumimoji="1" lang="en-US" altLang="ja-JP" sz="1000" dirty="0"/>
                        <a:t>01</a:t>
                      </a:r>
                      <a:r>
                        <a:rPr kumimoji="1" lang="en-US" altLang="ja-JP" sz="1000" dirty="0">
                          <a:solidFill>
                            <a:srgbClr val="FF0000"/>
                          </a:solidFill>
                        </a:rPr>
                        <a:t>01</a:t>
                      </a:r>
                      <a:r>
                        <a:rPr kumimoji="1" lang="en-US" altLang="ja-JP" sz="1000" dirty="0"/>
                        <a:t>01</a:t>
                      </a:r>
                      <a:r>
                        <a:rPr kumimoji="1" lang="en-US" altLang="ja-JP" sz="1000" dirty="0">
                          <a:solidFill>
                            <a:srgbClr val="FF0000"/>
                          </a:solidFill>
                        </a:rPr>
                        <a:t>01</a:t>
                      </a:r>
                      <a:r>
                        <a:rPr kumimoji="1" lang="en-US" altLang="ja-JP" sz="1000" dirty="0"/>
                        <a:t>0</a:t>
                      </a:r>
                      <a:endParaRPr kumimoji="1" lang="ja-JP" altLang="en-US" sz="1000"/>
                    </a:p>
                  </a:txBody>
                  <a:tcPr>
                    <a:solidFill>
                      <a:schemeClr val="bg2"/>
                    </a:solidFill>
                  </a:tcPr>
                </a:tc>
                <a:tc>
                  <a:txBody>
                    <a:bodyPr/>
                    <a:lstStyle/>
                    <a:p>
                      <a:pPr algn="ctr"/>
                      <a:r>
                        <a:rPr kumimoji="1" lang="en-US" altLang="ja-JP" sz="1000" dirty="0"/>
                        <a:t>50%</a:t>
                      </a:r>
                    </a:p>
                  </a:txBody>
                  <a:tcPr>
                    <a:solidFill>
                      <a:schemeClr val="bg2"/>
                    </a:solidFill>
                  </a:tcPr>
                </a:tc>
                <a:extLst>
                  <a:ext uri="{0D108BD9-81ED-4DB2-BD59-A6C34878D82A}">
                    <a16:rowId xmlns:a16="http://schemas.microsoft.com/office/drawing/2014/main" val="1226729821"/>
                  </a:ext>
                </a:extLst>
              </a:tr>
              <a:tr h="219708">
                <a:tc>
                  <a:txBody>
                    <a:bodyPr/>
                    <a:lstStyle/>
                    <a:p>
                      <a:pPr algn="ctr"/>
                      <a:r>
                        <a:rPr kumimoji="1" lang="ja-JP" altLang="en-US" sz="1000"/>
                        <a:t>信号</a:t>
                      </a:r>
                      <a:r>
                        <a:rPr kumimoji="1" lang="en-US" altLang="ja-JP" sz="1000" dirty="0"/>
                        <a:t>3</a:t>
                      </a:r>
                      <a:endParaRPr kumimoji="1" lang="ja-JP" altLang="en-US" sz="1000"/>
                    </a:p>
                  </a:txBody>
                  <a:tcPr>
                    <a:solidFill>
                      <a:schemeClr val="bg2"/>
                    </a:solidFill>
                  </a:tcPr>
                </a:tc>
                <a:tc>
                  <a:txBody>
                    <a:bodyPr/>
                    <a:lstStyle/>
                    <a:p>
                      <a:pPr algn="ctr"/>
                      <a:r>
                        <a:rPr kumimoji="1" lang="en-US" altLang="ja-JP" sz="1000" dirty="0">
                          <a:solidFill>
                            <a:srgbClr val="FF0000"/>
                          </a:solidFill>
                        </a:rPr>
                        <a:t>110</a:t>
                      </a:r>
                      <a:r>
                        <a:rPr kumimoji="1" lang="en-US" altLang="ja-JP" sz="1000" dirty="0"/>
                        <a:t>1</a:t>
                      </a:r>
                      <a:r>
                        <a:rPr kumimoji="1" lang="en-US" altLang="ja-JP" sz="1000" dirty="0">
                          <a:solidFill>
                            <a:srgbClr val="FF0000"/>
                          </a:solidFill>
                        </a:rPr>
                        <a:t>11</a:t>
                      </a:r>
                      <a:r>
                        <a:rPr kumimoji="1" lang="en-US" altLang="ja-JP" sz="1000" dirty="0"/>
                        <a:t>11</a:t>
                      </a:r>
                      <a:r>
                        <a:rPr kumimoji="1" lang="en-US" altLang="ja-JP" sz="1000" dirty="0">
                          <a:solidFill>
                            <a:srgbClr val="FF0000"/>
                          </a:solidFill>
                        </a:rPr>
                        <a:t>11</a:t>
                      </a:r>
                      <a:endParaRPr kumimoji="1" lang="ja-JP" altLang="en-US" sz="1000">
                        <a:solidFill>
                          <a:srgbClr val="FF0000"/>
                        </a:solidFill>
                      </a:endParaRPr>
                    </a:p>
                  </a:txBody>
                  <a:tcPr>
                    <a:solidFill>
                      <a:schemeClr val="bg2"/>
                    </a:solidFill>
                  </a:tcPr>
                </a:tc>
                <a:tc>
                  <a:txBody>
                    <a:bodyPr/>
                    <a:lstStyle/>
                    <a:p>
                      <a:pPr algn="ctr"/>
                      <a:r>
                        <a:rPr kumimoji="1" lang="en-US" altLang="ja-JP" sz="1000" dirty="0"/>
                        <a:t>70%</a:t>
                      </a:r>
                    </a:p>
                  </a:txBody>
                  <a:tcPr>
                    <a:solidFill>
                      <a:schemeClr val="bg2"/>
                    </a:solidFill>
                  </a:tcPr>
                </a:tc>
                <a:extLst>
                  <a:ext uri="{0D108BD9-81ED-4DB2-BD59-A6C34878D82A}">
                    <a16:rowId xmlns:a16="http://schemas.microsoft.com/office/drawing/2014/main" val="3507914917"/>
                  </a:ext>
                </a:extLst>
              </a:tr>
            </a:tbl>
          </a:graphicData>
        </a:graphic>
      </p:graphicFrame>
      <p:graphicFrame>
        <p:nvGraphicFramePr>
          <p:cNvPr id="73" name="表 72">
            <a:extLst>
              <a:ext uri="{FF2B5EF4-FFF2-40B4-BE49-F238E27FC236}">
                <a16:creationId xmlns:a16="http://schemas.microsoft.com/office/drawing/2014/main" id="{A67E533F-16B6-414D-B8A0-64823737B1A8}"/>
              </a:ext>
            </a:extLst>
          </p:cNvPr>
          <p:cNvGraphicFramePr>
            <a:graphicFrameLocks noGrp="1"/>
          </p:cNvGraphicFramePr>
          <p:nvPr>
            <p:extLst>
              <p:ext uri="{D42A27DB-BD31-4B8C-83A1-F6EECF244321}">
                <p14:modId xmlns:p14="http://schemas.microsoft.com/office/powerpoint/2010/main" val="1147297832"/>
              </p:ext>
            </p:extLst>
          </p:nvPr>
        </p:nvGraphicFramePr>
        <p:xfrm>
          <a:off x="2527311" y="6357157"/>
          <a:ext cx="1962540" cy="1219200"/>
        </p:xfrm>
        <a:graphic>
          <a:graphicData uri="http://schemas.openxmlformats.org/drawingml/2006/table">
            <a:tbl>
              <a:tblPr firstRow="1" bandRow="1">
                <a:tableStyleId>{073A0DAA-6AF3-43AB-8588-CEC1D06C72B9}</a:tableStyleId>
              </a:tblPr>
              <a:tblGrid>
                <a:gridCol w="514051">
                  <a:extLst>
                    <a:ext uri="{9D8B030D-6E8A-4147-A177-3AD203B41FA5}">
                      <a16:colId xmlns:a16="http://schemas.microsoft.com/office/drawing/2014/main" val="2923789455"/>
                    </a:ext>
                  </a:extLst>
                </a:gridCol>
                <a:gridCol w="873445">
                  <a:extLst>
                    <a:ext uri="{9D8B030D-6E8A-4147-A177-3AD203B41FA5}">
                      <a16:colId xmlns:a16="http://schemas.microsoft.com/office/drawing/2014/main" val="87716292"/>
                    </a:ext>
                  </a:extLst>
                </a:gridCol>
                <a:gridCol w="575044">
                  <a:extLst>
                    <a:ext uri="{9D8B030D-6E8A-4147-A177-3AD203B41FA5}">
                      <a16:colId xmlns:a16="http://schemas.microsoft.com/office/drawing/2014/main" val="3605916378"/>
                    </a:ext>
                  </a:extLst>
                </a:gridCol>
              </a:tblGrid>
              <a:tr h="219708">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000"/>
                        <a:t>信号</a:t>
                      </a:r>
                    </a:p>
                  </a:txBody>
                  <a:tcPr/>
                </a:tc>
                <a:tc>
                  <a:txBody>
                    <a:bodyPr/>
                    <a:lstStyle/>
                    <a:p>
                      <a:pPr algn="ctr"/>
                      <a:r>
                        <a:rPr kumimoji="1" lang="ja-JP" altLang="en-US" sz="1000"/>
                        <a:t>パターン</a:t>
                      </a:r>
                    </a:p>
                  </a:txBody>
                  <a:tcPr/>
                </a:tc>
                <a:tc>
                  <a:txBody>
                    <a:bodyPr/>
                    <a:lstStyle/>
                    <a:p>
                      <a:pPr algn="ctr"/>
                      <a:r>
                        <a:rPr kumimoji="1" lang="ja-JP" altLang="en-US" sz="1000"/>
                        <a:t>一致度</a:t>
                      </a:r>
                      <a:endParaRPr kumimoji="1" lang="ja-JP" altLang="en-US" sz="1100"/>
                    </a:p>
                  </a:txBody>
                  <a:tcPr/>
                </a:tc>
                <a:extLst>
                  <a:ext uri="{0D108BD9-81ED-4DB2-BD59-A6C34878D82A}">
                    <a16:rowId xmlns:a16="http://schemas.microsoft.com/office/drawing/2014/main" val="2434802042"/>
                  </a:ext>
                </a:extLst>
              </a:tr>
              <a:tr h="0">
                <a:tc>
                  <a:txBody>
                    <a:bodyPr/>
                    <a:lstStyle/>
                    <a:p>
                      <a:pPr algn="ctr"/>
                      <a:r>
                        <a:rPr kumimoji="1" lang="ja-JP" altLang="en-US" sz="1000"/>
                        <a:t>入力</a:t>
                      </a:r>
                    </a:p>
                  </a:txBody>
                  <a:tcPr>
                    <a:solidFill>
                      <a:schemeClr val="bg2">
                        <a:lumMod val="90000"/>
                      </a:schemeClr>
                    </a:solidFill>
                  </a:tcPr>
                </a:tc>
                <a:tc>
                  <a:txBody>
                    <a:bodyPr/>
                    <a:lstStyle/>
                    <a:p>
                      <a:pPr algn="ctr"/>
                      <a:r>
                        <a:rPr kumimoji="1" lang="en-US" altLang="ja-JP" sz="1000" dirty="0"/>
                        <a:t>1100110011</a:t>
                      </a:r>
                      <a:endParaRPr kumimoji="1" lang="ja-JP" altLang="en-US" sz="1000"/>
                    </a:p>
                  </a:txBody>
                  <a:tcPr>
                    <a:solidFill>
                      <a:schemeClr val="bg2">
                        <a:lumMod val="90000"/>
                      </a:schemeClr>
                    </a:solidFill>
                  </a:tcPr>
                </a:tc>
                <a:tc>
                  <a:txBody>
                    <a:bodyPr/>
                    <a:lstStyle/>
                    <a:p>
                      <a:pPr algn="ctr"/>
                      <a:r>
                        <a:rPr kumimoji="1" lang="en-US" altLang="ja-JP" sz="1000" dirty="0"/>
                        <a:t>----------</a:t>
                      </a:r>
                      <a:endParaRPr kumimoji="1" lang="ja-JP" altLang="en-US" sz="1000"/>
                    </a:p>
                  </a:txBody>
                  <a:tcPr>
                    <a:solidFill>
                      <a:schemeClr val="bg2">
                        <a:lumMod val="90000"/>
                      </a:schemeClr>
                    </a:solidFill>
                  </a:tcPr>
                </a:tc>
                <a:extLst>
                  <a:ext uri="{0D108BD9-81ED-4DB2-BD59-A6C34878D82A}">
                    <a16:rowId xmlns:a16="http://schemas.microsoft.com/office/drawing/2014/main" val="3940415541"/>
                  </a:ext>
                </a:extLst>
              </a:tr>
              <a:tr h="219708">
                <a:tc>
                  <a:txBody>
                    <a:bodyPr/>
                    <a:lstStyle/>
                    <a:p>
                      <a:pPr algn="ctr"/>
                      <a:r>
                        <a:rPr kumimoji="1" lang="ja-JP" altLang="en-US" sz="1000" b="1">
                          <a:solidFill>
                            <a:schemeClr val="tx1"/>
                          </a:solidFill>
                        </a:rPr>
                        <a:t>信号</a:t>
                      </a:r>
                      <a:r>
                        <a:rPr kumimoji="1" lang="en-US" altLang="ja-JP" sz="1000" b="1" dirty="0">
                          <a:solidFill>
                            <a:schemeClr val="tx1"/>
                          </a:solidFill>
                        </a:rPr>
                        <a:t>1</a:t>
                      </a:r>
                      <a:endParaRPr kumimoji="1" lang="ja-JP" altLang="en-US" sz="1000" b="1">
                        <a:solidFill>
                          <a:schemeClr val="tx1"/>
                        </a:solidFill>
                      </a:endParaRPr>
                    </a:p>
                  </a:txBody>
                  <a:tcPr>
                    <a:solidFill>
                      <a:schemeClr val="bg2"/>
                    </a:solidFill>
                  </a:tcPr>
                </a:tc>
                <a:tc>
                  <a:txBody>
                    <a:bodyPr/>
                    <a:lstStyle/>
                    <a:p>
                      <a:pPr algn="ctr"/>
                      <a:r>
                        <a:rPr kumimoji="1" lang="en-US" altLang="ja-JP" sz="1000" dirty="0"/>
                        <a:t>1101110011</a:t>
                      </a:r>
                      <a:endParaRPr kumimoji="1" lang="ja-JP" altLang="en-US" sz="1000"/>
                    </a:p>
                  </a:txBody>
                  <a:tcPr>
                    <a:solidFill>
                      <a:schemeClr val="bg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000" b="1" dirty="0">
                          <a:solidFill>
                            <a:srgbClr val="FF0000"/>
                          </a:solidFill>
                        </a:rPr>
                        <a:t>90%</a:t>
                      </a:r>
                      <a:endParaRPr kumimoji="1" lang="ja-JP" altLang="en-US" sz="1000" b="1">
                        <a:solidFill>
                          <a:srgbClr val="FF0000"/>
                        </a:solidFill>
                      </a:endParaRPr>
                    </a:p>
                  </a:txBody>
                  <a:tcPr>
                    <a:solidFill>
                      <a:schemeClr val="bg2"/>
                    </a:solidFill>
                  </a:tcPr>
                </a:tc>
                <a:extLst>
                  <a:ext uri="{0D108BD9-81ED-4DB2-BD59-A6C34878D82A}">
                    <a16:rowId xmlns:a16="http://schemas.microsoft.com/office/drawing/2014/main" val="2118697638"/>
                  </a:ext>
                </a:extLst>
              </a:tr>
              <a:tr h="219708">
                <a:tc>
                  <a:txBody>
                    <a:bodyPr/>
                    <a:lstStyle/>
                    <a:p>
                      <a:pPr algn="ctr"/>
                      <a:r>
                        <a:rPr kumimoji="1" lang="ja-JP" altLang="en-US" sz="1000">
                          <a:solidFill>
                            <a:schemeClr val="bg2">
                              <a:lumMod val="50000"/>
                            </a:schemeClr>
                          </a:solidFill>
                        </a:rPr>
                        <a:t>信号</a:t>
                      </a:r>
                      <a:r>
                        <a:rPr kumimoji="1" lang="en-US" altLang="ja-JP" sz="1000" dirty="0">
                          <a:solidFill>
                            <a:schemeClr val="bg2">
                              <a:lumMod val="50000"/>
                            </a:schemeClr>
                          </a:solidFill>
                        </a:rPr>
                        <a:t>2</a:t>
                      </a:r>
                      <a:endParaRPr kumimoji="1" lang="ja-JP" altLang="en-US" sz="1000">
                        <a:solidFill>
                          <a:schemeClr val="bg2">
                            <a:lumMod val="50000"/>
                          </a:schemeClr>
                        </a:solidFill>
                      </a:endParaRPr>
                    </a:p>
                  </a:txBody>
                  <a:tcPr>
                    <a:solidFill>
                      <a:schemeClr val="bg2"/>
                    </a:solidFill>
                  </a:tcPr>
                </a:tc>
                <a:tc>
                  <a:txBody>
                    <a:bodyPr/>
                    <a:lstStyle/>
                    <a:p>
                      <a:pPr algn="ctr"/>
                      <a:r>
                        <a:rPr kumimoji="1" lang="en-US" altLang="ja-JP" sz="1000" dirty="0">
                          <a:solidFill>
                            <a:schemeClr val="bg2">
                              <a:lumMod val="50000"/>
                            </a:schemeClr>
                          </a:solidFill>
                        </a:rPr>
                        <a:t>1010101010</a:t>
                      </a:r>
                      <a:endParaRPr kumimoji="1" lang="ja-JP" altLang="en-US" sz="1000">
                        <a:solidFill>
                          <a:schemeClr val="bg2">
                            <a:lumMod val="50000"/>
                          </a:schemeClr>
                        </a:solidFill>
                      </a:endParaRPr>
                    </a:p>
                  </a:txBody>
                  <a:tcPr>
                    <a:solidFill>
                      <a:schemeClr val="bg2"/>
                    </a:solidFill>
                  </a:tcPr>
                </a:tc>
                <a:tc>
                  <a:txBody>
                    <a:bodyPr/>
                    <a:lstStyle/>
                    <a:p>
                      <a:pPr algn="ctr"/>
                      <a:r>
                        <a:rPr kumimoji="1" lang="en-US" altLang="ja-JP" sz="1000" dirty="0">
                          <a:solidFill>
                            <a:schemeClr val="bg2">
                              <a:lumMod val="50000"/>
                            </a:schemeClr>
                          </a:solidFill>
                        </a:rPr>
                        <a:t>50%</a:t>
                      </a:r>
                    </a:p>
                  </a:txBody>
                  <a:tcPr>
                    <a:solidFill>
                      <a:schemeClr val="bg2"/>
                    </a:solidFill>
                  </a:tcPr>
                </a:tc>
                <a:extLst>
                  <a:ext uri="{0D108BD9-81ED-4DB2-BD59-A6C34878D82A}">
                    <a16:rowId xmlns:a16="http://schemas.microsoft.com/office/drawing/2014/main" val="1226729821"/>
                  </a:ext>
                </a:extLst>
              </a:tr>
              <a:tr h="219708">
                <a:tc>
                  <a:txBody>
                    <a:bodyPr/>
                    <a:lstStyle/>
                    <a:p>
                      <a:pPr algn="ctr"/>
                      <a:r>
                        <a:rPr kumimoji="1" lang="ja-JP" altLang="en-US" sz="1000">
                          <a:solidFill>
                            <a:schemeClr val="bg2">
                              <a:lumMod val="50000"/>
                            </a:schemeClr>
                          </a:solidFill>
                        </a:rPr>
                        <a:t>信号</a:t>
                      </a:r>
                      <a:r>
                        <a:rPr kumimoji="1" lang="en-US" altLang="ja-JP" sz="1000" dirty="0">
                          <a:solidFill>
                            <a:schemeClr val="bg2">
                              <a:lumMod val="50000"/>
                            </a:schemeClr>
                          </a:solidFill>
                        </a:rPr>
                        <a:t>3</a:t>
                      </a:r>
                      <a:endParaRPr kumimoji="1" lang="ja-JP" altLang="en-US" sz="1000">
                        <a:solidFill>
                          <a:schemeClr val="bg2">
                            <a:lumMod val="50000"/>
                          </a:schemeClr>
                        </a:solidFill>
                      </a:endParaRPr>
                    </a:p>
                  </a:txBody>
                  <a:tcPr>
                    <a:solidFill>
                      <a:schemeClr val="bg2"/>
                    </a:solidFill>
                  </a:tcPr>
                </a:tc>
                <a:tc>
                  <a:txBody>
                    <a:bodyPr/>
                    <a:lstStyle/>
                    <a:p>
                      <a:pPr algn="ctr"/>
                      <a:r>
                        <a:rPr kumimoji="1" lang="en-US" altLang="ja-JP" sz="1000" dirty="0">
                          <a:solidFill>
                            <a:schemeClr val="bg2">
                              <a:lumMod val="50000"/>
                            </a:schemeClr>
                          </a:solidFill>
                        </a:rPr>
                        <a:t>1101111111</a:t>
                      </a:r>
                      <a:endParaRPr kumimoji="1" lang="ja-JP" altLang="en-US" sz="1000">
                        <a:solidFill>
                          <a:schemeClr val="bg2">
                            <a:lumMod val="50000"/>
                          </a:schemeClr>
                        </a:solidFill>
                      </a:endParaRPr>
                    </a:p>
                  </a:txBody>
                  <a:tcPr>
                    <a:solidFill>
                      <a:schemeClr val="bg2"/>
                    </a:solidFill>
                  </a:tcPr>
                </a:tc>
                <a:tc>
                  <a:txBody>
                    <a:bodyPr/>
                    <a:lstStyle/>
                    <a:p>
                      <a:pPr algn="ctr"/>
                      <a:r>
                        <a:rPr kumimoji="1" lang="en-US" altLang="ja-JP" sz="1000" dirty="0">
                          <a:solidFill>
                            <a:schemeClr val="bg2">
                              <a:lumMod val="50000"/>
                            </a:schemeClr>
                          </a:solidFill>
                        </a:rPr>
                        <a:t>70%</a:t>
                      </a:r>
                    </a:p>
                  </a:txBody>
                  <a:tcPr>
                    <a:solidFill>
                      <a:schemeClr val="bg2"/>
                    </a:solidFill>
                  </a:tcPr>
                </a:tc>
                <a:extLst>
                  <a:ext uri="{0D108BD9-81ED-4DB2-BD59-A6C34878D82A}">
                    <a16:rowId xmlns:a16="http://schemas.microsoft.com/office/drawing/2014/main" val="3507914917"/>
                  </a:ext>
                </a:extLst>
              </a:tr>
            </a:tbl>
          </a:graphicData>
        </a:graphic>
      </p:graphicFrame>
      <p:graphicFrame>
        <p:nvGraphicFramePr>
          <p:cNvPr id="74" name="表 73">
            <a:extLst>
              <a:ext uri="{FF2B5EF4-FFF2-40B4-BE49-F238E27FC236}">
                <a16:creationId xmlns:a16="http://schemas.microsoft.com/office/drawing/2014/main" id="{19EB3BB5-5B52-5943-8929-CE64507532AC}"/>
              </a:ext>
            </a:extLst>
          </p:cNvPr>
          <p:cNvGraphicFramePr>
            <a:graphicFrameLocks noGrp="1"/>
          </p:cNvGraphicFramePr>
          <p:nvPr>
            <p:extLst>
              <p:ext uri="{D42A27DB-BD31-4B8C-83A1-F6EECF244321}">
                <p14:modId xmlns:p14="http://schemas.microsoft.com/office/powerpoint/2010/main" val="3176214574"/>
              </p:ext>
            </p:extLst>
          </p:nvPr>
        </p:nvGraphicFramePr>
        <p:xfrm>
          <a:off x="4548532" y="6359522"/>
          <a:ext cx="1845874" cy="1219200"/>
        </p:xfrm>
        <a:graphic>
          <a:graphicData uri="http://schemas.openxmlformats.org/drawingml/2006/table">
            <a:tbl>
              <a:tblPr firstRow="1" bandRow="1">
                <a:tableStyleId>{073A0DAA-6AF3-43AB-8588-CEC1D06C72B9}</a:tableStyleId>
              </a:tblPr>
              <a:tblGrid>
                <a:gridCol w="707669">
                  <a:extLst>
                    <a:ext uri="{9D8B030D-6E8A-4147-A177-3AD203B41FA5}">
                      <a16:colId xmlns:a16="http://schemas.microsoft.com/office/drawing/2014/main" val="2923789455"/>
                    </a:ext>
                  </a:extLst>
                </a:gridCol>
                <a:gridCol w="1138205">
                  <a:extLst>
                    <a:ext uri="{9D8B030D-6E8A-4147-A177-3AD203B41FA5}">
                      <a16:colId xmlns:a16="http://schemas.microsoft.com/office/drawing/2014/main" val="87716292"/>
                    </a:ext>
                  </a:extLst>
                </a:gridCol>
              </a:tblGrid>
              <a:tr h="219708">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000"/>
                        <a:t>入力信号</a:t>
                      </a:r>
                    </a:p>
                  </a:txBody>
                  <a:tcPr/>
                </a:tc>
                <a:tc>
                  <a:txBody>
                    <a:bodyPr/>
                    <a:lstStyle/>
                    <a:p>
                      <a:pPr algn="ctr"/>
                      <a:r>
                        <a:rPr kumimoji="1" lang="ja-JP" altLang="en-US" sz="1000"/>
                        <a:t>出力パターン</a:t>
                      </a:r>
                    </a:p>
                  </a:txBody>
                  <a:tcPr/>
                </a:tc>
                <a:extLst>
                  <a:ext uri="{0D108BD9-81ED-4DB2-BD59-A6C34878D82A}">
                    <a16:rowId xmlns:a16="http://schemas.microsoft.com/office/drawing/2014/main" val="2434802042"/>
                  </a:ext>
                </a:extLst>
              </a:tr>
              <a:tr h="0">
                <a:tc>
                  <a:txBody>
                    <a:bodyPr/>
                    <a:lstStyle/>
                    <a:p>
                      <a:pPr algn="ctr"/>
                      <a:r>
                        <a:rPr kumimoji="1" lang="ja-JP" altLang="en-US" sz="1000" b="1"/>
                        <a:t>信号</a:t>
                      </a:r>
                      <a:r>
                        <a:rPr kumimoji="1" lang="en-US" altLang="ja-JP" sz="1000" b="1" dirty="0"/>
                        <a:t>1</a:t>
                      </a:r>
                      <a:endParaRPr kumimoji="1" lang="ja-JP" altLang="en-US" sz="1000" b="1"/>
                    </a:p>
                  </a:txBody>
                  <a:tcPr/>
                </a:tc>
                <a:tc>
                  <a:txBody>
                    <a:bodyPr/>
                    <a:lstStyle/>
                    <a:p>
                      <a:pPr algn="ctr"/>
                      <a:r>
                        <a:rPr kumimoji="1" lang="en-US" altLang="ja-JP" sz="1000" b="1" dirty="0">
                          <a:solidFill>
                            <a:srgbClr val="FF0000"/>
                          </a:solidFill>
                        </a:rPr>
                        <a:t>0011001100</a:t>
                      </a:r>
                      <a:endParaRPr kumimoji="1" lang="ja-JP" altLang="en-US" sz="1000" b="1">
                        <a:solidFill>
                          <a:srgbClr val="FF0000"/>
                        </a:solidFill>
                      </a:endParaRPr>
                    </a:p>
                  </a:txBody>
                  <a:tcPr/>
                </a:tc>
                <a:extLst>
                  <a:ext uri="{0D108BD9-81ED-4DB2-BD59-A6C34878D82A}">
                    <a16:rowId xmlns:a16="http://schemas.microsoft.com/office/drawing/2014/main" val="3940415541"/>
                  </a:ext>
                </a:extLst>
              </a:tr>
              <a:tr h="219708">
                <a:tc>
                  <a:txBody>
                    <a:bodyPr/>
                    <a:lstStyle/>
                    <a:p>
                      <a:pPr algn="ctr"/>
                      <a:r>
                        <a:rPr kumimoji="1" lang="ja-JP" altLang="en-US" sz="1000">
                          <a:solidFill>
                            <a:schemeClr val="bg2">
                              <a:lumMod val="50000"/>
                            </a:schemeClr>
                          </a:solidFill>
                        </a:rPr>
                        <a:t>信号</a:t>
                      </a:r>
                      <a:r>
                        <a:rPr kumimoji="1" lang="en-US" altLang="ja-JP" sz="1000" dirty="0">
                          <a:solidFill>
                            <a:schemeClr val="bg2">
                              <a:lumMod val="50000"/>
                            </a:schemeClr>
                          </a:solidFill>
                        </a:rPr>
                        <a:t>2</a:t>
                      </a:r>
                      <a:endParaRPr kumimoji="1" lang="ja-JP" altLang="en-US" sz="1000" b="1">
                        <a:solidFill>
                          <a:schemeClr val="bg2">
                            <a:lumMod val="50000"/>
                          </a:schemeClr>
                        </a:solidFill>
                      </a:endParaRPr>
                    </a:p>
                  </a:txBody>
                  <a:tcPr/>
                </a:tc>
                <a:tc>
                  <a:txBody>
                    <a:bodyPr/>
                    <a:lstStyle/>
                    <a:p>
                      <a:pPr algn="ctr"/>
                      <a:r>
                        <a:rPr kumimoji="1" lang="en-US" altLang="ja-JP" sz="1000" dirty="0">
                          <a:solidFill>
                            <a:schemeClr val="bg2">
                              <a:lumMod val="50000"/>
                            </a:schemeClr>
                          </a:solidFill>
                        </a:rPr>
                        <a:t>1101110011</a:t>
                      </a:r>
                      <a:endParaRPr kumimoji="1" lang="ja-JP" altLang="en-US" sz="1000">
                        <a:solidFill>
                          <a:schemeClr val="bg2">
                            <a:lumMod val="50000"/>
                          </a:schemeClr>
                        </a:solidFill>
                      </a:endParaRPr>
                    </a:p>
                  </a:txBody>
                  <a:tcPr/>
                </a:tc>
                <a:extLst>
                  <a:ext uri="{0D108BD9-81ED-4DB2-BD59-A6C34878D82A}">
                    <a16:rowId xmlns:a16="http://schemas.microsoft.com/office/drawing/2014/main" val="2118697638"/>
                  </a:ext>
                </a:extLst>
              </a:tr>
              <a:tr h="219708">
                <a:tc>
                  <a:txBody>
                    <a:bodyPr/>
                    <a:lstStyle/>
                    <a:p>
                      <a:pPr algn="ctr"/>
                      <a:r>
                        <a:rPr kumimoji="1" lang="ja-JP" altLang="en-US" sz="1000">
                          <a:solidFill>
                            <a:schemeClr val="bg2">
                              <a:lumMod val="50000"/>
                            </a:schemeClr>
                          </a:solidFill>
                        </a:rPr>
                        <a:t>信号</a:t>
                      </a:r>
                      <a:r>
                        <a:rPr kumimoji="1" lang="en-US" altLang="ja-JP" sz="1000" dirty="0">
                          <a:solidFill>
                            <a:schemeClr val="bg2">
                              <a:lumMod val="50000"/>
                            </a:schemeClr>
                          </a:solidFill>
                        </a:rPr>
                        <a:t>2</a:t>
                      </a:r>
                      <a:endParaRPr kumimoji="1" lang="ja-JP" altLang="en-US" sz="1000">
                        <a:solidFill>
                          <a:schemeClr val="bg2">
                            <a:lumMod val="50000"/>
                          </a:schemeClr>
                        </a:solidFill>
                      </a:endParaRPr>
                    </a:p>
                  </a:txBody>
                  <a:tcPr/>
                </a:tc>
                <a:tc>
                  <a:txBody>
                    <a:bodyPr/>
                    <a:lstStyle/>
                    <a:p>
                      <a:pPr algn="ctr"/>
                      <a:r>
                        <a:rPr kumimoji="1" lang="en-US" altLang="ja-JP" sz="1000" dirty="0">
                          <a:solidFill>
                            <a:schemeClr val="bg2">
                              <a:lumMod val="50000"/>
                            </a:schemeClr>
                          </a:solidFill>
                        </a:rPr>
                        <a:t>1010101010</a:t>
                      </a:r>
                      <a:endParaRPr kumimoji="1" lang="ja-JP" altLang="en-US" sz="1000">
                        <a:solidFill>
                          <a:schemeClr val="bg2">
                            <a:lumMod val="50000"/>
                          </a:schemeClr>
                        </a:solidFill>
                      </a:endParaRPr>
                    </a:p>
                  </a:txBody>
                  <a:tcPr/>
                </a:tc>
                <a:extLst>
                  <a:ext uri="{0D108BD9-81ED-4DB2-BD59-A6C34878D82A}">
                    <a16:rowId xmlns:a16="http://schemas.microsoft.com/office/drawing/2014/main" val="1226729821"/>
                  </a:ext>
                </a:extLst>
              </a:tr>
              <a:tr h="219708">
                <a:tc>
                  <a:txBody>
                    <a:bodyPr/>
                    <a:lstStyle/>
                    <a:p>
                      <a:pPr algn="ctr"/>
                      <a:r>
                        <a:rPr kumimoji="1" lang="ja-JP" altLang="en-US" sz="1000">
                          <a:solidFill>
                            <a:schemeClr val="bg2">
                              <a:lumMod val="50000"/>
                            </a:schemeClr>
                          </a:solidFill>
                        </a:rPr>
                        <a:t>信号</a:t>
                      </a:r>
                      <a:r>
                        <a:rPr kumimoji="1" lang="en-US" altLang="ja-JP" sz="1000" dirty="0">
                          <a:solidFill>
                            <a:schemeClr val="bg2">
                              <a:lumMod val="50000"/>
                            </a:schemeClr>
                          </a:solidFill>
                        </a:rPr>
                        <a:t>3</a:t>
                      </a:r>
                      <a:endParaRPr kumimoji="1" lang="ja-JP" altLang="en-US" sz="1000">
                        <a:solidFill>
                          <a:schemeClr val="bg2">
                            <a:lumMod val="50000"/>
                          </a:schemeClr>
                        </a:solidFill>
                      </a:endParaRPr>
                    </a:p>
                  </a:txBody>
                  <a:tcPr/>
                </a:tc>
                <a:tc>
                  <a:txBody>
                    <a:bodyPr/>
                    <a:lstStyle/>
                    <a:p>
                      <a:pPr algn="ctr"/>
                      <a:r>
                        <a:rPr kumimoji="1" lang="en-US" altLang="ja-JP" sz="1000" dirty="0">
                          <a:solidFill>
                            <a:schemeClr val="bg2">
                              <a:lumMod val="50000"/>
                            </a:schemeClr>
                          </a:solidFill>
                        </a:rPr>
                        <a:t>1101111111</a:t>
                      </a:r>
                      <a:endParaRPr kumimoji="1" lang="ja-JP" altLang="en-US" sz="1000">
                        <a:solidFill>
                          <a:schemeClr val="bg2">
                            <a:lumMod val="50000"/>
                          </a:schemeClr>
                        </a:solidFill>
                      </a:endParaRPr>
                    </a:p>
                  </a:txBody>
                  <a:tcPr/>
                </a:tc>
                <a:extLst>
                  <a:ext uri="{0D108BD9-81ED-4DB2-BD59-A6C34878D82A}">
                    <a16:rowId xmlns:a16="http://schemas.microsoft.com/office/drawing/2014/main" val="3507914917"/>
                  </a:ext>
                </a:extLst>
              </a:tr>
            </a:tbl>
          </a:graphicData>
        </a:graphic>
      </p:graphicFrame>
      <p:cxnSp>
        <p:nvCxnSpPr>
          <p:cNvPr id="76" name="直線矢印コネクタ 75">
            <a:extLst>
              <a:ext uri="{FF2B5EF4-FFF2-40B4-BE49-F238E27FC236}">
                <a16:creationId xmlns:a16="http://schemas.microsoft.com/office/drawing/2014/main" id="{EEB765B3-1FF9-E147-865B-3A4B3CFBD4BB}"/>
              </a:ext>
            </a:extLst>
          </p:cNvPr>
          <p:cNvCxnSpPr>
            <a:cxnSpLocks/>
          </p:cNvCxnSpPr>
          <p:nvPr/>
        </p:nvCxnSpPr>
        <p:spPr>
          <a:xfrm>
            <a:off x="4242862" y="5825930"/>
            <a:ext cx="513511" cy="0"/>
          </a:xfrm>
          <a:prstGeom prst="straightConnector1">
            <a:avLst/>
          </a:prstGeom>
          <a:ln w="47625">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2E8B6AAD-D516-7248-A35A-00F22CAE9C53}"/>
              </a:ext>
            </a:extLst>
          </p:cNvPr>
          <p:cNvSpPr txBox="1"/>
          <p:nvPr/>
        </p:nvSpPr>
        <p:spPr>
          <a:xfrm>
            <a:off x="881876" y="7667938"/>
            <a:ext cx="1145066" cy="415498"/>
          </a:xfrm>
          <a:prstGeom prst="rect">
            <a:avLst/>
          </a:prstGeom>
          <a:noFill/>
        </p:spPr>
        <p:txBody>
          <a:bodyPr wrap="square" rtlCol="0">
            <a:spAutoFit/>
          </a:bodyPr>
          <a:lstStyle/>
          <a:p>
            <a:pPr algn="ctr"/>
            <a:r>
              <a:rPr lang="ja-JP" altLang="en-US" sz="1050"/>
              <a:t>入力信号と各信号の類似度比較</a:t>
            </a:r>
            <a:endParaRPr kumimoji="1" lang="ja-JP" altLang="en-US" sz="1050"/>
          </a:p>
        </p:txBody>
      </p:sp>
      <p:sp>
        <p:nvSpPr>
          <p:cNvPr id="78" name="テキスト ボックス 77">
            <a:extLst>
              <a:ext uri="{FF2B5EF4-FFF2-40B4-BE49-F238E27FC236}">
                <a16:creationId xmlns:a16="http://schemas.microsoft.com/office/drawing/2014/main" id="{A12D3E02-220C-2E4B-B1F9-5EEB37E42721}"/>
              </a:ext>
            </a:extLst>
          </p:cNvPr>
          <p:cNvSpPr txBox="1"/>
          <p:nvPr/>
        </p:nvSpPr>
        <p:spPr>
          <a:xfrm>
            <a:off x="2915131" y="7667938"/>
            <a:ext cx="1327731" cy="415498"/>
          </a:xfrm>
          <a:prstGeom prst="rect">
            <a:avLst/>
          </a:prstGeom>
          <a:noFill/>
        </p:spPr>
        <p:txBody>
          <a:bodyPr wrap="square" rtlCol="0">
            <a:spAutoFit/>
          </a:bodyPr>
          <a:lstStyle/>
          <a:p>
            <a:pPr algn="ctr"/>
            <a:r>
              <a:rPr kumimoji="1" lang="ja-JP" altLang="en-US" sz="1050"/>
              <a:t>一致度の一番高いものを入力とする</a:t>
            </a:r>
          </a:p>
        </p:txBody>
      </p:sp>
      <p:sp>
        <p:nvSpPr>
          <p:cNvPr id="79" name="テキスト ボックス 78">
            <a:extLst>
              <a:ext uri="{FF2B5EF4-FFF2-40B4-BE49-F238E27FC236}">
                <a16:creationId xmlns:a16="http://schemas.microsoft.com/office/drawing/2014/main" id="{6112EF9B-7C64-6D42-A4D9-2DFA7B7CE184}"/>
              </a:ext>
            </a:extLst>
          </p:cNvPr>
          <p:cNvSpPr txBox="1"/>
          <p:nvPr/>
        </p:nvSpPr>
        <p:spPr>
          <a:xfrm>
            <a:off x="4858286" y="7671221"/>
            <a:ext cx="1268194" cy="415498"/>
          </a:xfrm>
          <a:prstGeom prst="rect">
            <a:avLst/>
          </a:prstGeom>
          <a:noFill/>
        </p:spPr>
        <p:txBody>
          <a:bodyPr wrap="square" rtlCol="0">
            <a:spAutoFit/>
          </a:bodyPr>
          <a:lstStyle/>
          <a:p>
            <a:pPr algn="ctr"/>
            <a:r>
              <a:rPr lang="ja-JP" altLang="en-US" sz="1050"/>
              <a:t>入力に対応した</a:t>
            </a:r>
            <a:endParaRPr lang="en-US" altLang="ja-JP" sz="1050" dirty="0"/>
          </a:p>
          <a:p>
            <a:pPr algn="ctr"/>
            <a:r>
              <a:rPr lang="ja-JP" altLang="en-US" sz="1050"/>
              <a:t>出力の特定をする</a:t>
            </a:r>
            <a:endParaRPr kumimoji="1" lang="ja-JP" altLang="en-US" sz="1050"/>
          </a:p>
        </p:txBody>
      </p:sp>
      <p:grpSp>
        <p:nvGrpSpPr>
          <p:cNvPr id="87" name="グループ化 86">
            <a:extLst>
              <a:ext uri="{FF2B5EF4-FFF2-40B4-BE49-F238E27FC236}">
                <a16:creationId xmlns:a16="http://schemas.microsoft.com/office/drawing/2014/main" id="{35FFF075-8173-7349-8CCF-3C3403D8005B}"/>
              </a:ext>
            </a:extLst>
          </p:cNvPr>
          <p:cNvGrpSpPr/>
          <p:nvPr/>
        </p:nvGrpSpPr>
        <p:grpSpPr>
          <a:xfrm>
            <a:off x="4879765" y="154911"/>
            <a:ext cx="1884231" cy="850993"/>
            <a:chOff x="4872733" y="156383"/>
            <a:chExt cx="1884231" cy="850993"/>
          </a:xfrm>
        </p:grpSpPr>
        <p:sp>
          <p:nvSpPr>
            <p:cNvPr id="83" name="フレーム 82">
              <a:extLst>
                <a:ext uri="{FF2B5EF4-FFF2-40B4-BE49-F238E27FC236}">
                  <a16:creationId xmlns:a16="http://schemas.microsoft.com/office/drawing/2014/main" id="{1A285012-0D60-6844-BAFB-2C0DA7F5CB7D}"/>
                </a:ext>
              </a:extLst>
            </p:cNvPr>
            <p:cNvSpPr/>
            <p:nvPr/>
          </p:nvSpPr>
          <p:spPr>
            <a:xfrm>
              <a:off x="4981962" y="269973"/>
              <a:ext cx="1775002" cy="737403"/>
            </a:xfrm>
            <a:prstGeom prst="frame">
              <a:avLst>
                <a:gd name="adj1" fmla="val 1264"/>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テキスト ボックス 46">
              <a:extLst>
                <a:ext uri="{FF2B5EF4-FFF2-40B4-BE49-F238E27FC236}">
                  <a16:creationId xmlns:a16="http://schemas.microsoft.com/office/drawing/2014/main" id="{DA11A5D4-2FD7-9048-87C6-E468C0ECE8E6}"/>
                </a:ext>
              </a:extLst>
            </p:cNvPr>
            <p:cNvSpPr txBox="1"/>
            <p:nvPr/>
          </p:nvSpPr>
          <p:spPr>
            <a:xfrm>
              <a:off x="4872733" y="156383"/>
              <a:ext cx="1225699" cy="307777"/>
            </a:xfrm>
            <a:prstGeom prst="rect">
              <a:avLst/>
            </a:prstGeom>
            <a:solidFill>
              <a:schemeClr val="bg1"/>
            </a:solidFill>
          </p:spPr>
          <p:txBody>
            <a:bodyPr wrap="square" rtlCol="0">
              <a:spAutoFit/>
            </a:bodyPr>
            <a:lstStyle/>
            <a:p>
              <a:pPr algn="ctr"/>
              <a:r>
                <a:rPr lang="en-US" altLang="ja-JP" sz="1400" dirty="0">
                  <a:latin typeface="Hiragino Kaku Gothic ProN W3" panose="020B0300000000000000" pitchFamily="34" charset="-128"/>
                  <a:ea typeface="Hiragino Kaku Gothic ProN W3" panose="020B0300000000000000" pitchFamily="34" charset="-128"/>
                </a:rPr>
                <a:t>MEMBER</a:t>
              </a:r>
              <a:endParaRPr kumimoji="1" lang="en-US" altLang="ja-JP" sz="1400" dirty="0">
                <a:latin typeface="Hiragino Kaku Gothic ProN W3" panose="020B0300000000000000" pitchFamily="34" charset="-128"/>
                <a:ea typeface="Hiragino Kaku Gothic ProN W3" panose="020B0300000000000000" pitchFamily="34" charset="-128"/>
              </a:endParaRPr>
            </a:p>
          </p:txBody>
        </p:sp>
        <p:sp>
          <p:nvSpPr>
            <p:cNvPr id="51" name="テキスト ボックス 50">
              <a:extLst>
                <a:ext uri="{FF2B5EF4-FFF2-40B4-BE49-F238E27FC236}">
                  <a16:creationId xmlns:a16="http://schemas.microsoft.com/office/drawing/2014/main" id="{B2D8AAF8-E34D-7140-9C00-DBE8A1EE2C44}"/>
                </a:ext>
              </a:extLst>
            </p:cNvPr>
            <p:cNvSpPr txBox="1"/>
            <p:nvPr/>
          </p:nvSpPr>
          <p:spPr>
            <a:xfrm>
              <a:off x="5052910" y="456507"/>
              <a:ext cx="1677848" cy="461665"/>
            </a:xfrm>
            <a:prstGeom prst="rect">
              <a:avLst/>
            </a:prstGeom>
            <a:noFill/>
          </p:spPr>
          <p:txBody>
            <a:bodyPr wrap="square" rtlCol="0">
              <a:spAutoFit/>
            </a:bodyPr>
            <a:lstStyle/>
            <a:p>
              <a:r>
                <a:rPr kumimoji="1" lang="en-US" altLang="ja-JP" sz="1200" dirty="0"/>
                <a:t>K17017</a:t>
              </a:r>
              <a:r>
                <a:rPr kumimoji="1" lang="ja-JP" altLang="en-US" sz="1200"/>
                <a:t> </a:t>
              </a:r>
              <a:r>
                <a:rPr lang="en-US" altLang="ja-JP" sz="1200" dirty="0" err="1"/>
                <a:t>Imaeda</a:t>
              </a:r>
              <a:r>
                <a:rPr lang="en-US" altLang="ja-JP" sz="1200" dirty="0"/>
                <a:t> </a:t>
              </a:r>
              <a:r>
                <a:rPr lang="en-US" altLang="ja-JP" sz="1200" dirty="0" err="1"/>
                <a:t>Yuuki</a:t>
              </a:r>
              <a:endParaRPr kumimoji="1" lang="en-US" altLang="ja-JP" sz="1200" dirty="0"/>
            </a:p>
            <a:p>
              <a:r>
                <a:rPr lang="en-US" altLang="ja-JP" sz="1200" dirty="0"/>
                <a:t>K17115 Honda </a:t>
              </a:r>
              <a:r>
                <a:rPr lang="en-US" altLang="ja-JP" sz="1200" dirty="0" err="1"/>
                <a:t>Kouta</a:t>
              </a:r>
              <a:endParaRPr kumimoji="1" lang="ja-JP" altLang="en-US" sz="1200"/>
            </a:p>
          </p:txBody>
        </p:sp>
      </p:grpSp>
      <p:grpSp>
        <p:nvGrpSpPr>
          <p:cNvPr id="88" name="グループ化 87">
            <a:extLst>
              <a:ext uri="{FF2B5EF4-FFF2-40B4-BE49-F238E27FC236}">
                <a16:creationId xmlns:a16="http://schemas.microsoft.com/office/drawing/2014/main" id="{21E207E1-7FAF-7F41-8ECF-0315518FE316}"/>
              </a:ext>
            </a:extLst>
          </p:cNvPr>
          <p:cNvGrpSpPr/>
          <p:nvPr/>
        </p:nvGrpSpPr>
        <p:grpSpPr>
          <a:xfrm>
            <a:off x="3051957" y="178408"/>
            <a:ext cx="1850778" cy="842206"/>
            <a:chOff x="8117896" y="1367"/>
            <a:chExt cx="1850778" cy="842206"/>
          </a:xfrm>
        </p:grpSpPr>
        <p:sp>
          <p:nvSpPr>
            <p:cNvPr id="84" name="フレーム 83">
              <a:extLst>
                <a:ext uri="{FF2B5EF4-FFF2-40B4-BE49-F238E27FC236}">
                  <a16:creationId xmlns:a16="http://schemas.microsoft.com/office/drawing/2014/main" id="{90E19D0C-E784-764A-A100-FEA10BA1B63C}"/>
                </a:ext>
              </a:extLst>
            </p:cNvPr>
            <p:cNvSpPr/>
            <p:nvPr/>
          </p:nvSpPr>
          <p:spPr>
            <a:xfrm>
              <a:off x="8193672" y="106170"/>
              <a:ext cx="1775002" cy="737403"/>
            </a:xfrm>
            <a:prstGeom prst="frame">
              <a:avLst>
                <a:gd name="adj1" fmla="val 1264"/>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5" name="テキスト ボックス 84">
              <a:extLst>
                <a:ext uri="{FF2B5EF4-FFF2-40B4-BE49-F238E27FC236}">
                  <a16:creationId xmlns:a16="http://schemas.microsoft.com/office/drawing/2014/main" id="{CE62139A-3B2F-894D-8C1C-73CD00F158D9}"/>
                </a:ext>
              </a:extLst>
            </p:cNvPr>
            <p:cNvSpPr txBox="1"/>
            <p:nvPr/>
          </p:nvSpPr>
          <p:spPr>
            <a:xfrm>
              <a:off x="8117896" y="1367"/>
              <a:ext cx="746642" cy="307777"/>
            </a:xfrm>
            <a:prstGeom prst="rect">
              <a:avLst/>
            </a:prstGeom>
            <a:solidFill>
              <a:schemeClr val="bg1"/>
            </a:solidFill>
          </p:spPr>
          <p:txBody>
            <a:bodyPr wrap="square" rtlCol="0">
              <a:spAutoFit/>
            </a:bodyPr>
            <a:lstStyle/>
            <a:p>
              <a:pPr algn="ctr"/>
              <a:r>
                <a:rPr kumimoji="1" lang="en-US" altLang="ja-JP" sz="1400" dirty="0">
                  <a:latin typeface="Hiragino Kaku Gothic ProN W3" panose="020B0300000000000000" pitchFamily="34" charset="-128"/>
                  <a:ea typeface="Hiragino Kaku Gothic ProN W3" panose="020B0300000000000000" pitchFamily="34" charset="-128"/>
                </a:rPr>
                <a:t>TEAM</a:t>
              </a:r>
            </a:p>
          </p:txBody>
        </p:sp>
        <p:sp>
          <p:nvSpPr>
            <p:cNvPr id="86" name="テキスト ボックス 85">
              <a:extLst>
                <a:ext uri="{FF2B5EF4-FFF2-40B4-BE49-F238E27FC236}">
                  <a16:creationId xmlns:a16="http://schemas.microsoft.com/office/drawing/2014/main" id="{DD1B06FA-F9D6-5B40-81DA-37D867295FE3}"/>
                </a:ext>
              </a:extLst>
            </p:cNvPr>
            <p:cNvSpPr txBox="1"/>
            <p:nvPr/>
          </p:nvSpPr>
          <p:spPr>
            <a:xfrm>
              <a:off x="8722558" y="347024"/>
              <a:ext cx="767321" cy="369332"/>
            </a:xfrm>
            <a:prstGeom prst="rect">
              <a:avLst/>
            </a:prstGeom>
            <a:noFill/>
          </p:spPr>
          <p:txBody>
            <a:bodyPr wrap="square" rtlCol="0">
              <a:spAutoFit/>
            </a:bodyPr>
            <a:lstStyle/>
            <a:p>
              <a:r>
                <a:rPr kumimoji="1" lang="en-US" altLang="ja-JP" dirty="0"/>
                <a:t>2in1</a:t>
              </a:r>
              <a:endParaRPr kumimoji="1" lang="ja-JP" altLang="en-US"/>
            </a:p>
          </p:txBody>
        </p:sp>
      </p:grpSp>
    </p:spTree>
    <p:extLst>
      <p:ext uri="{BB962C8B-B14F-4D97-AF65-F5344CB8AC3E}">
        <p14:creationId xmlns:p14="http://schemas.microsoft.com/office/powerpoint/2010/main" val="2902465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正方形/長方形 24">
            <a:extLst>
              <a:ext uri="{FF2B5EF4-FFF2-40B4-BE49-F238E27FC236}">
                <a16:creationId xmlns:a16="http://schemas.microsoft.com/office/drawing/2014/main" id="{8961BA3E-F576-4899-A36F-00C2AD6B14B4}"/>
              </a:ext>
            </a:extLst>
          </p:cNvPr>
          <p:cNvSpPr/>
          <p:nvPr/>
        </p:nvSpPr>
        <p:spPr>
          <a:xfrm>
            <a:off x="-17348" y="0"/>
            <a:ext cx="6887982" cy="662902"/>
          </a:xfrm>
          <a:prstGeom prst="rect">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5" name="グループ化 8">
            <a:extLst>
              <a:ext uri="{FF2B5EF4-FFF2-40B4-BE49-F238E27FC236}">
                <a16:creationId xmlns:a16="http://schemas.microsoft.com/office/drawing/2014/main" id="{3971AABA-3263-6443-B62E-31BD3D6DF1E8}"/>
              </a:ext>
            </a:extLst>
          </p:cNvPr>
          <p:cNvGrpSpPr/>
          <p:nvPr/>
        </p:nvGrpSpPr>
        <p:grpSpPr>
          <a:xfrm>
            <a:off x="3488010" y="5265403"/>
            <a:ext cx="3059313" cy="4326069"/>
            <a:chOff x="120182" y="2654446"/>
            <a:chExt cx="2988778" cy="2241111"/>
          </a:xfrm>
        </p:grpSpPr>
        <p:sp>
          <p:nvSpPr>
            <p:cNvPr id="26" name="正方形/長方形 25">
              <a:extLst>
                <a:ext uri="{FF2B5EF4-FFF2-40B4-BE49-F238E27FC236}">
                  <a16:creationId xmlns:a16="http://schemas.microsoft.com/office/drawing/2014/main" id="{77546114-6D10-5D4C-81D6-05CF2D88A23C}"/>
                </a:ext>
              </a:extLst>
            </p:cNvPr>
            <p:cNvSpPr/>
            <p:nvPr/>
          </p:nvSpPr>
          <p:spPr>
            <a:xfrm>
              <a:off x="120183" y="2654446"/>
              <a:ext cx="2988777" cy="2241111"/>
            </a:xfrm>
            <a:prstGeom prst="rect">
              <a:avLst/>
            </a:prstGeom>
            <a:solidFill>
              <a:schemeClr val="bg1">
                <a:lumMod val="85000"/>
                <a:alpha val="69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EC54C720-61F4-254D-A402-FEDD07A1F5EB}"/>
                </a:ext>
              </a:extLst>
            </p:cNvPr>
            <p:cNvSpPr/>
            <p:nvPr/>
          </p:nvSpPr>
          <p:spPr>
            <a:xfrm>
              <a:off x="120182" y="2654447"/>
              <a:ext cx="2988778" cy="301847"/>
            </a:xfrm>
            <a:prstGeom prst="rect">
              <a:avLst/>
            </a:prstGeom>
            <a:solidFill>
              <a:schemeClr val="bg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5" name="正方形/長方形 14">
            <a:extLst>
              <a:ext uri="{FF2B5EF4-FFF2-40B4-BE49-F238E27FC236}">
                <a16:creationId xmlns:a16="http://schemas.microsoft.com/office/drawing/2014/main" id="{49FFF863-E090-C64D-B883-0A14E4D8135F}"/>
              </a:ext>
            </a:extLst>
          </p:cNvPr>
          <p:cNvSpPr/>
          <p:nvPr/>
        </p:nvSpPr>
        <p:spPr>
          <a:xfrm rot="16200000">
            <a:off x="3350078" y="6398078"/>
            <a:ext cx="157845"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24">
            <a:extLst>
              <a:ext uri="{FF2B5EF4-FFF2-40B4-BE49-F238E27FC236}">
                <a16:creationId xmlns:a16="http://schemas.microsoft.com/office/drawing/2014/main" id="{8961BA3E-F576-4899-A36F-00C2AD6B14B4}"/>
              </a:ext>
            </a:extLst>
          </p:cNvPr>
          <p:cNvSpPr/>
          <p:nvPr/>
        </p:nvSpPr>
        <p:spPr>
          <a:xfrm>
            <a:off x="-17348" y="4342369"/>
            <a:ext cx="6887982" cy="662902"/>
          </a:xfrm>
          <a:prstGeom prst="rect">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ボックス 25">
            <a:extLst>
              <a:ext uri="{FF2B5EF4-FFF2-40B4-BE49-F238E27FC236}">
                <a16:creationId xmlns:a16="http://schemas.microsoft.com/office/drawing/2014/main" id="{0FC0C4C0-5FC5-4701-AF09-E00F53F056EA}"/>
              </a:ext>
            </a:extLst>
          </p:cNvPr>
          <p:cNvSpPr txBox="1"/>
          <p:nvPr/>
        </p:nvSpPr>
        <p:spPr>
          <a:xfrm>
            <a:off x="-1" y="4381432"/>
            <a:ext cx="6807653" cy="584775"/>
          </a:xfrm>
          <a:prstGeom prst="rect">
            <a:avLst/>
          </a:prstGeom>
          <a:noFill/>
        </p:spPr>
        <p:txBody>
          <a:bodyPr wrap="square" rtlCol="0" anchor="t">
            <a:spAutoFit/>
          </a:bodyPr>
          <a:lstStyle/>
          <a:p>
            <a:pPr algn="ctr"/>
            <a:r>
              <a:rPr lang="ja-JP" altLang="en-US" sz="3200" b="1">
                <a:solidFill>
                  <a:schemeClr val="bg1"/>
                </a:solidFill>
                <a:latin typeface="+mj-ea"/>
                <a:ea typeface="+mj-ea"/>
                <a:cs typeface="Copperplate Gothic Bold" charset="0"/>
              </a:rPr>
              <a:t>個人の感想と反省</a:t>
            </a:r>
            <a:endParaRPr lang="ja-JP" altLang="en-US" sz="3200" b="1" dirty="0">
              <a:solidFill>
                <a:schemeClr val="bg1"/>
              </a:solidFill>
              <a:latin typeface="+mj-ea"/>
              <a:ea typeface="+mj-ea"/>
              <a:cs typeface="Copperplate Gothic Bold" charset="0"/>
            </a:endParaRPr>
          </a:p>
        </p:txBody>
      </p:sp>
      <p:sp>
        <p:nvSpPr>
          <p:cNvPr id="6" name="テキスト ボックス 25">
            <a:extLst>
              <a:ext uri="{FF2B5EF4-FFF2-40B4-BE49-F238E27FC236}">
                <a16:creationId xmlns:a16="http://schemas.microsoft.com/office/drawing/2014/main" id="{7794CE68-5D9C-479B-A04B-640E5FBD3BD3}"/>
              </a:ext>
            </a:extLst>
          </p:cNvPr>
          <p:cNvSpPr txBox="1"/>
          <p:nvPr/>
        </p:nvSpPr>
        <p:spPr>
          <a:xfrm>
            <a:off x="-67694" y="61807"/>
            <a:ext cx="6875347" cy="584775"/>
          </a:xfrm>
          <a:prstGeom prst="rect">
            <a:avLst/>
          </a:prstGeom>
          <a:noFill/>
        </p:spPr>
        <p:txBody>
          <a:bodyPr wrap="square" rtlCol="0" anchor="t">
            <a:spAutoFit/>
          </a:bodyPr>
          <a:lstStyle/>
          <a:p>
            <a:pPr algn="ctr"/>
            <a:r>
              <a:rPr lang="ja-JP" altLang="en-US" sz="3200" b="1" dirty="0">
                <a:solidFill>
                  <a:schemeClr val="bg1"/>
                </a:solidFill>
                <a:latin typeface="+mj-ea"/>
                <a:ea typeface="+mj-ea"/>
                <a:cs typeface="Copperplate Light" charset="0"/>
              </a:rPr>
              <a:t>全体の感想と反省</a:t>
            </a:r>
          </a:p>
        </p:txBody>
      </p:sp>
      <p:grpSp>
        <p:nvGrpSpPr>
          <p:cNvPr id="7" name="グループ化 8">
            <a:extLst>
              <a:ext uri="{FF2B5EF4-FFF2-40B4-BE49-F238E27FC236}">
                <a16:creationId xmlns:a16="http://schemas.microsoft.com/office/drawing/2014/main" id="{3971AABA-3263-6443-B62E-31BD3D6DF1E8}"/>
              </a:ext>
            </a:extLst>
          </p:cNvPr>
          <p:cNvGrpSpPr/>
          <p:nvPr/>
        </p:nvGrpSpPr>
        <p:grpSpPr>
          <a:xfrm>
            <a:off x="310667" y="5251120"/>
            <a:ext cx="3059313" cy="4340352"/>
            <a:chOff x="120182" y="2654446"/>
            <a:chExt cx="2988778" cy="2241111"/>
          </a:xfrm>
        </p:grpSpPr>
        <p:sp>
          <p:nvSpPr>
            <p:cNvPr id="8" name="正方形/長方形 7">
              <a:extLst>
                <a:ext uri="{FF2B5EF4-FFF2-40B4-BE49-F238E27FC236}">
                  <a16:creationId xmlns:a16="http://schemas.microsoft.com/office/drawing/2014/main" id="{77546114-6D10-5D4C-81D6-05CF2D88A23C}"/>
                </a:ext>
              </a:extLst>
            </p:cNvPr>
            <p:cNvSpPr/>
            <p:nvPr/>
          </p:nvSpPr>
          <p:spPr>
            <a:xfrm>
              <a:off x="120183" y="2654446"/>
              <a:ext cx="2988777" cy="2241111"/>
            </a:xfrm>
            <a:prstGeom prst="rect">
              <a:avLst/>
            </a:prstGeom>
            <a:solidFill>
              <a:schemeClr val="bg1">
                <a:lumMod val="85000"/>
                <a:alpha val="69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EC54C720-61F4-254D-A402-FEDD07A1F5EB}"/>
                </a:ext>
              </a:extLst>
            </p:cNvPr>
            <p:cNvSpPr/>
            <p:nvPr/>
          </p:nvSpPr>
          <p:spPr>
            <a:xfrm>
              <a:off x="120182" y="2654447"/>
              <a:ext cx="2988778" cy="308228"/>
            </a:xfrm>
            <a:prstGeom prst="rect">
              <a:avLst/>
            </a:prstGeom>
            <a:solidFill>
              <a:schemeClr val="bg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テキスト ボックス 10">
            <a:extLst>
              <a:ext uri="{FF2B5EF4-FFF2-40B4-BE49-F238E27FC236}">
                <a16:creationId xmlns:a16="http://schemas.microsoft.com/office/drawing/2014/main" id="{DB9E446A-64A2-AB43-BFA2-9A9818F95774}"/>
              </a:ext>
            </a:extLst>
          </p:cNvPr>
          <p:cNvSpPr txBox="1"/>
          <p:nvPr/>
        </p:nvSpPr>
        <p:spPr>
          <a:xfrm>
            <a:off x="310667" y="5388097"/>
            <a:ext cx="3059313" cy="338554"/>
          </a:xfrm>
          <a:prstGeom prst="rect">
            <a:avLst/>
          </a:prstGeom>
          <a:noFill/>
        </p:spPr>
        <p:txBody>
          <a:bodyPr wrap="square" rtlCol="0">
            <a:spAutoFit/>
          </a:bodyPr>
          <a:lstStyle/>
          <a:p>
            <a:pPr algn="ctr"/>
            <a:r>
              <a:rPr kumimoji="1" lang="en-US" altLang="ja-JP" sz="1600" b="1" dirty="0">
                <a:solidFill>
                  <a:schemeClr val="bg1"/>
                </a:solidFill>
              </a:rPr>
              <a:t>K17017	</a:t>
            </a:r>
            <a:r>
              <a:rPr kumimoji="1" lang="ja-JP" altLang="en-US" sz="1600" b="1" dirty="0">
                <a:solidFill>
                  <a:schemeClr val="bg1"/>
                </a:solidFill>
              </a:rPr>
              <a:t>今枝</a:t>
            </a:r>
            <a:r>
              <a:rPr lang="en-US" altLang="ja-JP" sz="1600" b="1" dirty="0">
                <a:solidFill>
                  <a:schemeClr val="bg1"/>
                </a:solidFill>
              </a:rPr>
              <a:t> </a:t>
            </a:r>
            <a:r>
              <a:rPr kumimoji="1" lang="ja-JP" altLang="en-US" sz="1600" b="1" dirty="0">
                <a:solidFill>
                  <a:schemeClr val="bg1"/>
                </a:solidFill>
              </a:rPr>
              <a:t>佑樹</a:t>
            </a:r>
          </a:p>
        </p:txBody>
      </p:sp>
      <p:sp>
        <p:nvSpPr>
          <p:cNvPr id="20" name="テキスト ボックス 19">
            <a:extLst>
              <a:ext uri="{FF2B5EF4-FFF2-40B4-BE49-F238E27FC236}">
                <a16:creationId xmlns:a16="http://schemas.microsoft.com/office/drawing/2014/main" id="{DB9E446A-64A2-AB43-BFA2-9A9818F95774}"/>
              </a:ext>
            </a:extLst>
          </p:cNvPr>
          <p:cNvSpPr txBox="1"/>
          <p:nvPr/>
        </p:nvSpPr>
        <p:spPr>
          <a:xfrm>
            <a:off x="3561649" y="5388097"/>
            <a:ext cx="2912034" cy="338554"/>
          </a:xfrm>
          <a:prstGeom prst="rect">
            <a:avLst/>
          </a:prstGeom>
          <a:noFill/>
        </p:spPr>
        <p:txBody>
          <a:bodyPr wrap="square" rtlCol="0">
            <a:spAutoFit/>
          </a:bodyPr>
          <a:lstStyle/>
          <a:p>
            <a:pPr algn="ctr"/>
            <a:r>
              <a:rPr kumimoji="1" lang="en-US" altLang="ja-JP" sz="1600" b="1" dirty="0">
                <a:solidFill>
                  <a:schemeClr val="bg1"/>
                </a:solidFill>
              </a:rPr>
              <a:t>K17115	</a:t>
            </a:r>
            <a:r>
              <a:rPr lang="ja-JP" altLang="en-US" sz="1600" b="1" dirty="0">
                <a:solidFill>
                  <a:schemeClr val="bg1"/>
                </a:solidFill>
              </a:rPr>
              <a:t>本田</a:t>
            </a:r>
            <a:r>
              <a:rPr lang="en-US" altLang="ja-JP" sz="1600" b="1" dirty="0">
                <a:solidFill>
                  <a:schemeClr val="bg1"/>
                </a:solidFill>
              </a:rPr>
              <a:t> </a:t>
            </a:r>
            <a:r>
              <a:rPr lang="ja-JP" altLang="en-US" sz="1600" b="1" dirty="0">
                <a:solidFill>
                  <a:schemeClr val="bg1"/>
                </a:solidFill>
              </a:rPr>
              <a:t>耕大</a:t>
            </a:r>
            <a:endParaRPr kumimoji="1" lang="ja-JP" altLang="en-US" sz="1600" b="1" dirty="0">
              <a:solidFill>
                <a:schemeClr val="bg1"/>
              </a:solidFill>
            </a:endParaRPr>
          </a:p>
        </p:txBody>
      </p:sp>
      <p:sp>
        <p:nvSpPr>
          <p:cNvPr id="22" name="正方形/長方形 21">
            <a:extLst>
              <a:ext uri="{FF2B5EF4-FFF2-40B4-BE49-F238E27FC236}">
                <a16:creationId xmlns:a16="http://schemas.microsoft.com/office/drawing/2014/main" id="{77546114-6D10-5D4C-81D6-05CF2D88A23C}"/>
              </a:ext>
            </a:extLst>
          </p:cNvPr>
          <p:cNvSpPr/>
          <p:nvPr/>
        </p:nvSpPr>
        <p:spPr>
          <a:xfrm>
            <a:off x="310669" y="858558"/>
            <a:ext cx="6236654" cy="3304950"/>
          </a:xfrm>
          <a:prstGeom prst="rect">
            <a:avLst/>
          </a:prstGeom>
          <a:solidFill>
            <a:schemeClr val="bg1">
              <a:lumMod val="85000"/>
              <a:alpha val="69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80069" y="1218371"/>
            <a:ext cx="6097854" cy="2585323"/>
          </a:xfrm>
          <a:prstGeom prst="rect">
            <a:avLst/>
          </a:prstGeom>
          <a:noFill/>
        </p:spPr>
        <p:txBody>
          <a:bodyPr wrap="square" rtlCol="0">
            <a:spAutoFit/>
          </a:bodyPr>
          <a:lstStyle/>
          <a:p>
            <a:pPr marL="285750" indent="-285750">
              <a:buFont typeface="Arial" charset="0"/>
              <a:buChar char="•"/>
            </a:pPr>
            <a:r>
              <a:rPr kumimoji="1" lang="ja-JP" altLang="en-US" dirty="0">
                <a:latin typeface="Copperplate Gothic Bold" charset="0"/>
                <a:ea typeface="Copperplate Gothic Bold" charset="0"/>
                <a:cs typeface="Copperplate Gothic Bold" charset="0"/>
              </a:rPr>
              <a:t>途中で制作物を変えてしまったが、作ることができた。</a:t>
            </a:r>
            <a:endParaRPr kumimoji="1" lang="en-US" altLang="ja-JP" dirty="0">
              <a:latin typeface="Copperplate Gothic Bold" charset="0"/>
              <a:ea typeface="Copperplate Gothic Bold" charset="0"/>
              <a:cs typeface="Copperplate Gothic Bold" charset="0"/>
            </a:endParaRPr>
          </a:p>
          <a:p>
            <a:pPr marL="285750" indent="-285750">
              <a:buFont typeface="Arial" charset="0"/>
              <a:buChar char="•"/>
            </a:pPr>
            <a:endParaRPr lang="en-US" altLang="ja-JP" dirty="0">
              <a:latin typeface="Copperplate Gothic Bold" charset="0"/>
              <a:ea typeface="Copperplate Gothic Bold" charset="0"/>
              <a:cs typeface="Copperplate Gothic Bold" charset="0"/>
            </a:endParaRPr>
          </a:p>
          <a:p>
            <a:pPr marL="285750" lvl="0" indent="-285750">
              <a:buFont typeface="Arial" charset="0"/>
              <a:buChar char="•"/>
            </a:pPr>
            <a:r>
              <a:rPr lang="ja-JP" altLang="en-US" dirty="0">
                <a:solidFill>
                  <a:prstClr val="black"/>
                </a:solidFill>
                <a:latin typeface="Copperplate Gothic Bold" charset="0"/>
                <a:ea typeface="Copperplate Gothic Bold" charset="0"/>
                <a:cs typeface="Copperplate Gothic Bold" charset="0"/>
              </a:rPr>
              <a:t>お互いの予定が合わず、授業外で作業することがなかなか出来なかった点は残念だった。</a:t>
            </a:r>
            <a:endParaRPr lang="en-US" altLang="ja-JP" dirty="0">
              <a:solidFill>
                <a:prstClr val="black"/>
              </a:solidFill>
              <a:latin typeface="Copperplate Gothic Bold" charset="0"/>
              <a:ea typeface="Copperplate Gothic Bold" charset="0"/>
              <a:cs typeface="Copperplate Gothic Bold" charset="0"/>
            </a:endParaRPr>
          </a:p>
          <a:p>
            <a:pPr marL="285750" indent="-285750">
              <a:buFont typeface="Arial" charset="0"/>
              <a:buChar char="•"/>
            </a:pPr>
            <a:endParaRPr lang="en-US" altLang="ja-JP" dirty="0">
              <a:latin typeface="Copperplate Gothic Bold" charset="0"/>
              <a:ea typeface="Copperplate Gothic Bold" charset="0"/>
              <a:cs typeface="Copperplate Gothic Bold" charset="0"/>
            </a:endParaRPr>
          </a:p>
          <a:p>
            <a:pPr marL="285750" indent="-285750">
              <a:buFont typeface="Arial" charset="0"/>
              <a:buChar char="•"/>
            </a:pPr>
            <a:r>
              <a:rPr kumimoji="1" lang="ja-JP" altLang="en-US" dirty="0">
                <a:latin typeface="Copperplate Gothic Bold" charset="0"/>
                <a:ea typeface="Copperplate Gothic Bold" charset="0"/>
                <a:cs typeface="Copperplate Gothic Bold" charset="0"/>
              </a:rPr>
              <a:t>当初掲げていた目標は全て達成することができたのでよかった。</a:t>
            </a:r>
            <a:endParaRPr lang="en-US" altLang="ja-JP" dirty="0">
              <a:latin typeface="Copperplate Gothic Bold" charset="0"/>
              <a:ea typeface="Copperplate Gothic Bold" charset="0"/>
              <a:cs typeface="Copperplate Gothic Bold" charset="0"/>
            </a:endParaRPr>
          </a:p>
          <a:p>
            <a:pPr marL="285750" indent="-285750">
              <a:buFont typeface="Arial" charset="0"/>
              <a:buChar char="•"/>
            </a:pPr>
            <a:endParaRPr lang="en-US" altLang="ja-JP" dirty="0">
              <a:latin typeface="Copperplate Gothic Bold" charset="0"/>
              <a:ea typeface="Copperplate Gothic Bold" charset="0"/>
              <a:cs typeface="Copperplate Gothic Bold" charset="0"/>
            </a:endParaRPr>
          </a:p>
          <a:p>
            <a:pPr marL="285750" indent="-285750">
              <a:buFont typeface="Arial" charset="0"/>
              <a:buChar char="•"/>
            </a:pPr>
            <a:r>
              <a:rPr lang="ja-JP" altLang="en-US" dirty="0">
                <a:latin typeface="Copperplate Gothic Bold" charset="0"/>
                <a:ea typeface="Copperplate Gothic Bold" charset="0"/>
                <a:cs typeface="Copperplate Gothic Bold" charset="0"/>
              </a:rPr>
              <a:t>この経験を今後の活動に活かしていきたい。</a:t>
            </a:r>
            <a:endParaRPr lang="en-US" altLang="ja-JP" dirty="0">
              <a:latin typeface="Copperplate Gothic Bold" charset="0"/>
              <a:ea typeface="Copperplate Gothic Bold" charset="0"/>
              <a:cs typeface="Copperplate Gothic Bold" charset="0"/>
            </a:endParaRPr>
          </a:p>
        </p:txBody>
      </p:sp>
      <p:sp>
        <p:nvSpPr>
          <p:cNvPr id="18" name="テキスト ボックス 17"/>
          <p:cNvSpPr txBox="1"/>
          <p:nvPr/>
        </p:nvSpPr>
        <p:spPr>
          <a:xfrm>
            <a:off x="3488010" y="6091891"/>
            <a:ext cx="3059314" cy="3364960"/>
          </a:xfrm>
          <a:prstGeom prst="rect">
            <a:avLst/>
          </a:prstGeom>
          <a:noFill/>
        </p:spPr>
        <p:txBody>
          <a:bodyPr wrap="square" rtlCol="0">
            <a:spAutoFit/>
          </a:bodyPr>
          <a:lstStyle/>
          <a:p>
            <a:pPr>
              <a:lnSpc>
                <a:spcPts val="1660"/>
              </a:lnSpc>
            </a:pPr>
            <a:r>
              <a:rPr kumimoji="1" lang="ja-JP" altLang="en-US" sz="1600" dirty="0"/>
              <a:t>　元々スマートスピーカーを利用したアプリを制作するつもりでしたが、自分自身の意見で制作物自体を変更してしまい申し訳無く思っています。</a:t>
            </a:r>
            <a:r>
              <a:rPr lang="ja-JP" altLang="en-US" sz="1600" dirty="0"/>
              <a:t>また、電子回路の部分の知識が少なく、多くの部分を任してしまった部分も悪かったと</a:t>
            </a:r>
            <a:r>
              <a:rPr lang="ja-JP" altLang="en-US" sz="1600"/>
              <a:t>思います。</a:t>
            </a:r>
            <a:r>
              <a:rPr kumimoji="1" lang="ja-JP" altLang="en-US" sz="1600"/>
              <a:t>お互い</a:t>
            </a:r>
            <a:r>
              <a:rPr kumimoji="1" lang="ja-JP" altLang="en-US" sz="1600" dirty="0"/>
              <a:t>の日程が合わなく、作業が滞ってしまったのは良くなかった</a:t>
            </a:r>
            <a:r>
              <a:rPr kumimoji="1" lang="ja-JP" altLang="en-US" sz="1600"/>
              <a:t>と思います</a:t>
            </a:r>
            <a:r>
              <a:rPr lang="ja-JP" altLang="en-US" sz="1600"/>
              <a:t>。作って</a:t>
            </a:r>
            <a:r>
              <a:rPr lang="ja-JP" altLang="en-US" sz="1600" dirty="0"/>
              <a:t>いる最中は辛い部分もありましたが楽しく、赤外線の送受信ができた時やプログラムが正常に作動した時はとても嬉しかったです。</a:t>
            </a:r>
            <a:endParaRPr lang="en-US" altLang="ja-JP" sz="1600" dirty="0"/>
          </a:p>
        </p:txBody>
      </p:sp>
      <p:sp>
        <p:nvSpPr>
          <p:cNvPr id="21" name="テキスト ボックス 20">
            <a:extLst>
              <a:ext uri="{FF2B5EF4-FFF2-40B4-BE49-F238E27FC236}">
                <a16:creationId xmlns:a16="http://schemas.microsoft.com/office/drawing/2014/main" id="{47C70754-4DD2-A949-BC70-82DE23E3D512}"/>
              </a:ext>
            </a:extLst>
          </p:cNvPr>
          <p:cNvSpPr txBox="1"/>
          <p:nvPr/>
        </p:nvSpPr>
        <p:spPr>
          <a:xfrm>
            <a:off x="310666" y="6093915"/>
            <a:ext cx="3059314" cy="3364960"/>
          </a:xfrm>
          <a:prstGeom prst="rect">
            <a:avLst/>
          </a:prstGeom>
          <a:noFill/>
        </p:spPr>
        <p:txBody>
          <a:bodyPr wrap="square" rtlCol="0">
            <a:spAutoFit/>
          </a:bodyPr>
          <a:lstStyle/>
          <a:p>
            <a:pPr>
              <a:lnSpc>
                <a:spcPts val="1660"/>
              </a:lnSpc>
            </a:pPr>
            <a:r>
              <a:rPr kumimoji="1" lang="ja-JP" altLang="en-US" sz="1600"/>
              <a:t>　自分たちの作りたいものを作るという想いの元、楽しく学びながら、また協力し合いながら作ることのできた制作物になったのではないかと思う。知らないことに挑戦するということはなんでもない変なところでつまずいたりすることがとっても多いんだなと身に沁みて感じた演習となりました。今後はなにかプロジェクトを立てるときはそんな変なつまずきがあっても大丈夫な余裕のあるスケジューリングをしていきたいです。</a:t>
            </a:r>
            <a:endParaRPr kumimoji="1" lang="en-US" altLang="ja-JP" sz="1600" dirty="0"/>
          </a:p>
          <a:p>
            <a:pPr>
              <a:lnSpc>
                <a:spcPts val="1660"/>
              </a:lnSpc>
            </a:pPr>
            <a:r>
              <a:rPr kumimoji="1" lang="ja-JP" altLang="en-US" sz="1600"/>
              <a:t>　モノづくり楽しかった！</a:t>
            </a:r>
            <a:endParaRPr lang="en-US" altLang="ja-JP" sz="1600" dirty="0"/>
          </a:p>
        </p:txBody>
      </p:sp>
    </p:spTree>
    <p:extLst>
      <p:ext uri="{BB962C8B-B14F-4D97-AF65-F5344CB8AC3E}">
        <p14:creationId xmlns:p14="http://schemas.microsoft.com/office/powerpoint/2010/main" val="2957975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1994</TotalTime>
  <Words>323</Words>
  <Application>Microsoft Macintosh PowerPoint</Application>
  <PresentationFormat>A4 210 x 297 mm</PresentationFormat>
  <Paragraphs>96</Paragraphs>
  <Slides>2</Slides>
  <Notes>0</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2</vt:i4>
      </vt:variant>
    </vt:vector>
  </HeadingPairs>
  <TitlesOfParts>
    <vt:vector size="14" baseType="lpstr">
      <vt:lpstr>Hiragino Kaku Gothic ProN W3</vt:lpstr>
      <vt:lpstr>Hiragino Maru Gothic Pro W4</vt:lpstr>
      <vt:lpstr>游ゴシック</vt:lpstr>
      <vt:lpstr>游ゴシック</vt:lpstr>
      <vt:lpstr>游ゴシック Light</vt:lpstr>
      <vt:lpstr>Arial</vt:lpstr>
      <vt:lpstr>Calibri</vt:lpstr>
      <vt:lpstr>Calibri Light</vt:lpstr>
      <vt:lpstr>Copperplate Gothic Bold</vt:lpstr>
      <vt:lpstr>Copperplate Light</vt:lpstr>
      <vt:lpstr>Menlo</vt:lpstr>
      <vt:lpstr>Office Theme</vt:lpstr>
      <vt:lpstr>PowerPoint プレゼンテーション</vt:lpstr>
      <vt:lpstr>PowerPoint プレゼンテーション</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今枝　佑樹</dc:creator>
  <cp:lastModifiedBy>今枝　佑樹</cp:lastModifiedBy>
  <cp:revision>78</cp:revision>
  <dcterms:created xsi:type="dcterms:W3CDTF">2018-12-11T06:43:21Z</dcterms:created>
  <dcterms:modified xsi:type="dcterms:W3CDTF">2019-01-07T06:46:06Z</dcterms:modified>
</cp:coreProperties>
</file>