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827" r:id="rId4"/>
  </p:sldMasterIdLst>
  <p:notesMasterIdLst>
    <p:notesMasterId r:id="rId16"/>
  </p:notesMasterIdLst>
  <p:sldIdLst>
    <p:sldId id="256" r:id="rId5"/>
    <p:sldId id="272" r:id="rId6"/>
    <p:sldId id="269" r:id="rId7"/>
    <p:sldId id="267" r:id="rId8"/>
    <p:sldId id="271" r:id="rId9"/>
    <p:sldId id="258" r:id="rId10"/>
    <p:sldId id="261" r:id="rId11"/>
    <p:sldId id="270" r:id="rId12"/>
    <p:sldId id="273" r:id="rId13"/>
    <p:sldId id="262"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今枝　佑樹" initials="今枝　佑樹" lastIdx="1" clrIdx="0">
    <p:extLst>
      <p:ext uri="{19B8F6BF-5375-455C-9EA6-DF929625EA0E}">
        <p15:presenceInfo xmlns:p15="http://schemas.microsoft.com/office/powerpoint/2012/main" userId="S::k17017kk@aitech.ac.jp::3ad11562-6776-4eaf-94dd-66dccc52cf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C4C8"/>
    <a:srgbClr val="FF2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874AD-7CBF-431E-BF35-D1EB89A76AB7}" v="377" dt="2019-12-27T00:59:23.351"/>
    <p1510:client id="{B06AC6BD-9297-44FA-97B4-E1E1D50DFBC2}" v="606" dt="2019-12-27T04:00:58.934"/>
    <p1510:client id="{73CC6070-C58D-41D1-A5BB-B577350EA635}" v="66" dt="2019-12-27T04:00:10.475"/>
    <p1510:client id="{799E49E1-2647-4A2B-A22C-CD7FB9F555DC}" v="8" dt="2019-12-27T04:02:52.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p:restoredTop sz="71881"/>
  </p:normalViewPr>
  <p:slideViewPr>
    <p:cSldViewPr snapToGrid="0">
      <p:cViewPr varScale="1">
        <p:scale>
          <a:sx n="55" d="100"/>
          <a:sy n="55" d="100"/>
        </p:scale>
        <p:origin x="2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DD9F4-19CC-EB41-AC90-8F7B855B1E8C}" type="datetimeFigureOut">
              <a:rPr kumimoji="1" lang="ja-JP" altLang="en-US" smtClean="0"/>
              <a:t>2019/12/27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40761-7603-5B46-850E-8153AEDD05F4}" type="slidenum">
              <a:rPr kumimoji="1" lang="ja-JP" altLang="en-US" smtClean="0"/>
              <a:t>‹#›</a:t>
            </a:fld>
            <a:endParaRPr kumimoji="1" lang="ja-JP" altLang="en-US"/>
          </a:p>
        </p:txBody>
      </p:sp>
    </p:spTree>
    <p:extLst>
      <p:ext uri="{BB962C8B-B14F-4D97-AF65-F5344CB8AC3E}">
        <p14:creationId xmlns:p14="http://schemas.microsoft.com/office/powerpoint/2010/main" val="39770496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これからチームうどんの発表をはじめていきます。</a:t>
            </a:r>
            <a:endParaRPr kumimoji="1" lang="en-US" altLang="ja-JP" dirty="0"/>
          </a:p>
          <a:p>
            <a:r>
              <a:rPr kumimoji="1" lang="ja-JP" altLang="en-US"/>
              <a:t>班員は私たち四人となります。よろしくお願いします。</a:t>
            </a:r>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1</a:t>
            </a:fld>
            <a:endParaRPr kumimoji="1" lang="ja-JP" altLang="en-US"/>
          </a:p>
        </p:txBody>
      </p:sp>
    </p:spTree>
    <p:extLst>
      <p:ext uri="{BB962C8B-B14F-4D97-AF65-F5344CB8AC3E}">
        <p14:creationId xmlns:p14="http://schemas.microsoft.com/office/powerpoint/2010/main" val="52820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a:t>
            </a:r>
            <a:r>
              <a:rPr kumimoji="1" lang="en-US" altLang="ja-JP"/>
              <a:t>ETEAM</a:t>
            </a:r>
            <a:r>
              <a:rPr kumimoji="1" lang="ja-JP" altLang="en-US"/>
              <a:t>の発表を終わります。ありがとうございました。</a:t>
            </a:r>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11</a:t>
            </a:fld>
            <a:endParaRPr kumimoji="1" lang="ja-JP" altLang="en-US"/>
          </a:p>
        </p:txBody>
      </p:sp>
    </p:spTree>
    <p:extLst>
      <p:ext uri="{BB962C8B-B14F-4D97-AF65-F5344CB8AC3E}">
        <p14:creationId xmlns:p14="http://schemas.microsoft.com/office/powerpoint/2010/main" val="296190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みなさん、自分の住んでいる地域のこと、ちゃんとしっていますか？　これぐらいの年齢になってくると、自分の住んでいる地域のことですら、関心がなくなっているのではないでしょうか。僕もそんなひとりです。昔はいろんなところに遊びに行ってはしゃいでいただけに、なんだか、悲しいですね。なので、今回は地域のことを知るきっかけになるサービスを作ろうと思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2</a:t>
            </a:fld>
            <a:endParaRPr kumimoji="1" lang="ja-JP" altLang="en-US"/>
          </a:p>
        </p:txBody>
      </p:sp>
    </p:spTree>
    <p:extLst>
      <p:ext uri="{BB962C8B-B14F-4D97-AF65-F5344CB8AC3E}">
        <p14:creationId xmlns:p14="http://schemas.microsoft.com/office/powerpoint/2010/main" val="350235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ということで、今回のええじゃないかハッカソンはオープンデータを用いたサービスの作成することでした。そんな中、私たちは</a:t>
            </a:r>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3</a:t>
            </a:fld>
            <a:endParaRPr kumimoji="1" lang="ja-JP" altLang="en-US"/>
          </a:p>
        </p:txBody>
      </p:sp>
    </p:spTree>
    <p:extLst>
      <p:ext uri="{BB962C8B-B14F-4D97-AF65-F5344CB8AC3E}">
        <p14:creationId xmlns:p14="http://schemas.microsoft.com/office/powerpoint/2010/main" val="132070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地域のイベントをもっと便利にわくわくさせる仕組みを作ろうと思いました！</a:t>
            </a:r>
            <a:endParaRPr kumimoji="1" lang="en-US" altLang="ja-JP" dirty="0"/>
          </a:p>
          <a:p>
            <a:r>
              <a:rPr kumimoji="1" lang="ja-JP" altLang="en-US"/>
              <a:t>さらに言ってしまえば地域のお祭りって、その地域らしさを表す一番のものだと私は思います。そこで、今回は豊橋を代表するお祭り、ええじゃないか豊橋祭りをクリティカルに考えたプロダクト開発を行って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4</a:t>
            </a:fld>
            <a:endParaRPr kumimoji="1" lang="ja-JP" altLang="en-US"/>
          </a:p>
        </p:txBody>
      </p:sp>
    </p:spTree>
    <p:extLst>
      <p:ext uri="{BB962C8B-B14F-4D97-AF65-F5344CB8AC3E}">
        <p14:creationId xmlns:p14="http://schemas.microsoft.com/office/powerpoint/2010/main" val="662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その名も。パーパスとソナーの造語、パーソナーです。</a:t>
            </a:r>
            <a:endParaRPr kumimoji="1" lang="en-US" altLang="ja-JP" dirty="0"/>
          </a:p>
          <a:p>
            <a:r>
              <a:rPr kumimoji="1" lang="ja-JP" altLang="en-US"/>
              <a:t>チョコバナナが食べたい人、からあげが目当ての人といったように、お祭りとして開催される中にも、様々な会場があり、いきたい場所があるでしょう。そういったお祭りに対する目的地を探し当てる</a:t>
            </a:r>
            <a:r>
              <a:rPr kumimoji="1" lang="en-US" altLang="ja-JP" dirty="0"/>
              <a:t>(</a:t>
            </a:r>
            <a:r>
              <a:rPr kumimoji="1" lang="ja-JP" altLang="en-US"/>
              <a:t>つまり、パーパスをソナーする</a:t>
            </a:r>
            <a:r>
              <a:rPr kumimoji="1" lang="en-US" altLang="ja-JP" dirty="0"/>
              <a:t>)</a:t>
            </a:r>
            <a:r>
              <a:rPr kumimoji="1" lang="ja-JP" altLang="en-US"/>
              <a:t>のがこのパーソナーです。</a:t>
            </a:r>
            <a:endParaRPr kumimoji="1" lang="en-US" altLang="ja-JP" dirty="0"/>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5</a:t>
            </a:fld>
            <a:endParaRPr kumimoji="1" lang="ja-JP" altLang="en-US"/>
          </a:p>
        </p:txBody>
      </p:sp>
    </p:spTree>
    <p:extLst>
      <p:ext uri="{BB962C8B-B14F-4D97-AF65-F5344CB8AC3E}">
        <p14:creationId xmlns:p14="http://schemas.microsoft.com/office/powerpoint/2010/main" val="207585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パーソナーの主な使い道を紹介します。まず、はじめにまだ見ぬイベントを発見せよ！ということで、このアプリを利用したユーザーはオープンデータから抽出された現在開催中のイベントを確認することができます。いつもの恒例行事はもちろん、今までしらなかった気になるイベントが見つかるかもしれません！</a:t>
            </a:r>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6</a:t>
            </a:fld>
            <a:endParaRPr kumimoji="1" lang="ja-JP" altLang="en-US"/>
          </a:p>
        </p:txBody>
      </p:sp>
    </p:spTree>
    <p:extLst>
      <p:ext uri="{BB962C8B-B14F-4D97-AF65-F5344CB8AC3E}">
        <p14:creationId xmlns:p14="http://schemas.microsoft.com/office/powerpoint/2010/main" val="974511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そして気になった会場を探し出せ！ということなんですが、会場までは、よくある無機質な</a:t>
            </a:r>
            <a:r>
              <a:rPr kumimoji="1" lang="en-US" altLang="ja-JP" dirty="0"/>
              <a:t>MAP</a:t>
            </a:r>
            <a:r>
              <a:rPr kumimoji="1" lang="ja-JP" altLang="en-US"/>
              <a:t>での誘導ではありません。まるで、ダウジングマシンを使ってお宝探しをしているように、スマホの画面には信号が映り込み、目的の会場へのだいたいの方向を指し示してくれます。きっと、このアプリを使った人は、少年のようなわくわく感を再び感じることができるでしょう。</a:t>
            </a:r>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7</a:t>
            </a:fld>
            <a:endParaRPr kumimoji="1" lang="ja-JP" altLang="en-US"/>
          </a:p>
        </p:txBody>
      </p:sp>
    </p:spTree>
    <p:extLst>
      <p:ext uri="{BB962C8B-B14F-4D97-AF65-F5344CB8AC3E}">
        <p14:creationId xmlns:p14="http://schemas.microsoft.com/office/powerpoint/2010/main" val="345993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して極め付けにはあなたの緊急時の強い味方にもなります！イベント時のトイレ設置場所を収集することで、急にトイレにいきたくなっても、現在地から一番近いトイレに案内してくれます！漏れそうになったら迷わずこのアプリを速攻で開きましょう！</a:t>
            </a:r>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8</a:t>
            </a:fld>
            <a:endParaRPr kumimoji="1" lang="ja-JP" altLang="en-US"/>
          </a:p>
        </p:txBody>
      </p:sp>
    </p:spTree>
    <p:extLst>
      <p:ext uri="{BB962C8B-B14F-4D97-AF65-F5344CB8AC3E}">
        <p14:creationId xmlns:p14="http://schemas.microsoft.com/office/powerpoint/2010/main" val="21751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このサービスの全体像はこのようになっています。ユーザーの端末はイベントのある外でも通信できる携帯電話を想定しており、ここからフロントのサービスである</a:t>
            </a:r>
            <a:r>
              <a:rPr kumimoji="1" lang="en-US" altLang="ja-JP" dirty="0" err="1"/>
              <a:t>Vue</a:t>
            </a:r>
            <a:r>
              <a:rPr kumimoji="1" lang="ja-JP" altLang="en-US"/>
              <a:t>に</a:t>
            </a:r>
            <a:r>
              <a:rPr kumimoji="1" lang="en-US" altLang="ja-JP" dirty="0"/>
              <a:t>HTTP</a:t>
            </a:r>
            <a:r>
              <a:rPr kumimoji="1" lang="ja-JP" altLang="en-US"/>
              <a:t>のリクエストが投げられます。</a:t>
            </a:r>
            <a:r>
              <a:rPr kumimoji="1" lang="en-US" altLang="ja-JP" dirty="0" err="1"/>
              <a:t>Vue</a:t>
            </a:r>
            <a:r>
              <a:rPr kumimoji="1" lang="ja-JP" altLang="en-US"/>
              <a:t>はユーザーに</a:t>
            </a:r>
            <a:r>
              <a:rPr kumimoji="1" lang="en-US" altLang="ja-JP" dirty="0"/>
              <a:t>WEB</a:t>
            </a:r>
            <a:r>
              <a:rPr kumimoji="1" lang="ja-JP" altLang="en-US"/>
              <a:t>ページを提供するために必要なデータを取得してくるために、サーバーのサービスである</a:t>
            </a:r>
            <a:r>
              <a:rPr kumimoji="1" lang="en-US" altLang="ja-JP" dirty="0"/>
              <a:t>Laravel</a:t>
            </a:r>
            <a:r>
              <a:rPr kumimoji="1" lang="ja-JP" altLang="en-US"/>
              <a:t>に</a:t>
            </a:r>
            <a:r>
              <a:rPr kumimoji="1" lang="en-US" altLang="ja-JP" dirty="0"/>
              <a:t>API</a:t>
            </a:r>
            <a:r>
              <a:rPr kumimoji="1" lang="ja-JP" altLang="en-US"/>
              <a:t>リクエストを投げます。リクエストを受け取った</a:t>
            </a:r>
            <a:r>
              <a:rPr kumimoji="1" lang="en-US" altLang="ja-JP" dirty="0"/>
              <a:t>Laravel</a:t>
            </a:r>
            <a:r>
              <a:rPr kumimoji="1" lang="ja-JP" altLang="en-US"/>
              <a:t>はその要求内容に応じたデータをデータベースから取得し、それを</a:t>
            </a:r>
            <a:r>
              <a:rPr kumimoji="1" lang="en-US" altLang="ja-JP" dirty="0" err="1"/>
              <a:t>Vue</a:t>
            </a:r>
            <a:r>
              <a:rPr kumimoji="1" lang="ja-JP" altLang="en-US"/>
              <a:t>に返します。最後に</a:t>
            </a:r>
            <a:r>
              <a:rPr kumimoji="1" lang="en-US" altLang="ja-JP" dirty="0" err="1"/>
              <a:t>Vue</a:t>
            </a:r>
            <a:r>
              <a:rPr kumimoji="1" lang="ja-JP" altLang="en-US"/>
              <a:t>がそれらのデータを使って</a:t>
            </a:r>
            <a:r>
              <a:rPr kumimoji="1" lang="en-US" altLang="ja-JP" dirty="0"/>
              <a:t>WEB</a:t>
            </a:r>
            <a:r>
              <a:rPr kumimoji="1" lang="ja-JP" altLang="en-US"/>
              <a:t>ページをユーザーの端末に返すという一連の仕組みです。</a:t>
            </a:r>
            <a:endParaRPr kumimoji="1" lang="en-US" altLang="ja-JP" dirty="0"/>
          </a:p>
        </p:txBody>
      </p:sp>
      <p:sp>
        <p:nvSpPr>
          <p:cNvPr id="4" name="スライド番号プレースホルダー 3"/>
          <p:cNvSpPr>
            <a:spLocks noGrp="1"/>
          </p:cNvSpPr>
          <p:nvPr>
            <p:ph type="sldNum" sz="quarter" idx="5"/>
          </p:nvPr>
        </p:nvSpPr>
        <p:spPr/>
        <p:txBody>
          <a:bodyPr/>
          <a:lstStyle/>
          <a:p>
            <a:fld id="{1C140761-7603-5B46-850E-8153AEDD05F4}" type="slidenum">
              <a:rPr kumimoji="1" lang="ja-JP" altLang="en-US" smtClean="0"/>
              <a:t>10</a:t>
            </a:fld>
            <a:endParaRPr kumimoji="1" lang="ja-JP" altLang="en-US"/>
          </a:p>
        </p:txBody>
      </p:sp>
    </p:spTree>
    <p:extLst>
      <p:ext uri="{BB962C8B-B14F-4D97-AF65-F5344CB8AC3E}">
        <p14:creationId xmlns:p14="http://schemas.microsoft.com/office/powerpoint/2010/main" val="1589759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7" name="Date Placeholder 6"/>
          <p:cNvSpPr>
            <a:spLocks noGrp="1"/>
          </p:cNvSpPr>
          <p:nvPr>
            <p:ph type="dt" sz="half" idx="10"/>
          </p:nvPr>
        </p:nvSpPr>
        <p:spPr/>
        <p:txBody>
          <a:bodyPr/>
          <a:lstStyle/>
          <a:p>
            <a:fld id="{DFBC605F-366D-014C-8640-BCDD650CCDD8}" type="datetime1">
              <a:rPr kumimoji="1" lang="ja-JP" altLang="en-US" smtClean="0"/>
              <a:t>2019/12/27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27597549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ED11341-F52E-C842-A262-FA83FADB6693}" type="datetime1">
              <a:rPr kumimoji="1" lang="ja-JP" altLang="en-US" smtClean="0"/>
              <a:t>2019/12/27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240066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460764A-2573-CC42-B5E0-F17AB1C04B1D}" type="datetime1">
              <a:rPr kumimoji="1" lang="ja-JP" altLang="en-US" smtClean="0"/>
              <a:t>2019/12/27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339051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1666B9EB-BEB6-7C42-99BC-9B19A30D70EC}" type="datetime1">
              <a:rPr kumimoji="1" lang="ja-JP" altLang="en-US" smtClean="0"/>
              <a:t>2019/12/27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31231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94B77836-301B-C84E-A0C3-B1CCDCCFB094}" type="datetime1">
              <a:rPr kumimoji="1" lang="ja-JP" altLang="en-US" smtClean="0"/>
              <a:t>2019/12/27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6823709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8" name="Date Placeholder 7"/>
          <p:cNvSpPr>
            <a:spLocks noGrp="1"/>
          </p:cNvSpPr>
          <p:nvPr>
            <p:ph type="dt" sz="half" idx="10"/>
          </p:nvPr>
        </p:nvSpPr>
        <p:spPr/>
        <p:txBody>
          <a:bodyPr/>
          <a:lstStyle/>
          <a:p>
            <a:fld id="{070707C6-F88D-8647-8D59-202151BF7943}" type="datetime1">
              <a:rPr kumimoji="1" lang="ja-JP" altLang="en-US" smtClean="0"/>
              <a:t>2019/12/27</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389129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2E5C598-9DAB-B14A-90AA-3416295D4A5A}" type="datetime1">
              <a:rPr kumimoji="1" lang="ja-JP" altLang="en-US" smtClean="0"/>
              <a:t>2019/12/27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00791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914FA24C-999F-E544-A767-01BE5A76EDD2}" type="datetime1">
              <a:rPr kumimoji="1" lang="ja-JP" altLang="en-US" smtClean="0"/>
              <a:t>2019/12/27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147988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DFBC4-C439-CA49-915C-DDE771B72B99}" type="datetime1">
              <a:rPr kumimoji="1" lang="ja-JP" altLang="en-US" smtClean="0"/>
              <a:t>2019/12/27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359495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68EE1D6D-0365-3440-8573-C2EB974994A2}" type="datetime1">
              <a:rPr kumimoji="1" lang="ja-JP" altLang="en-US" smtClean="0"/>
              <a:t>2019/12/27</a:t>
            </a:fld>
            <a:endParaRPr kumimoji="1" lang="ja-JP" alt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kumimoji="1" lang="ja-JP" altLang="en-US"/>
          </a:p>
        </p:txBody>
      </p:sp>
      <p:sp>
        <p:nvSpPr>
          <p:cNvPr id="7" name="Slide Number Placeholder 6"/>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57005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238B3A6-4B91-134B-B368-BB9B7B4FE40E}" type="datetime1">
              <a:rPr kumimoji="1" lang="ja-JP" altLang="en-US" smtClean="0"/>
              <a:t>2019/12/27</a:t>
            </a:fld>
            <a:endParaRPr kumimoji="1" lang="ja-JP" alt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99976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4F9765-3542-5047-8C0D-54B16C676E43}" type="datetime1">
              <a:rPr kumimoji="1" lang="ja-JP" altLang="en-US" smtClean="0"/>
              <a:t>2019/12/27</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E369534-DB0F-8444-82A1-7AC27CFF0C36}" type="slidenum">
              <a:rPr kumimoji="1" lang="ja-JP" altLang="en-US" smtClean="0"/>
              <a:t>‹#›</a:t>
            </a:fld>
            <a:endParaRPr kumimoji="1" lang="ja-JP" altLang="en-US"/>
          </a:p>
        </p:txBody>
      </p:sp>
    </p:spTree>
    <p:extLst>
      <p:ext uri="{BB962C8B-B14F-4D97-AF65-F5344CB8AC3E}">
        <p14:creationId xmlns:p14="http://schemas.microsoft.com/office/powerpoint/2010/main" val="3449197698"/>
      </p:ext>
    </p:extLst>
  </p:cSld>
  <p:clrMap bg1="lt1" tx1="dk1" bg2="lt2" tx2="dk2" accent1="accent1" accent2="accent2" accent3="accent3" accent4="accent4" accent5="accent5" accent6="accent6" hlink="hlink" folHlink="folHlink"/>
  <p:sldLayoutIdLst>
    <p:sldLayoutId id="2147484828" r:id="rId1"/>
    <p:sldLayoutId id="2147484829"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hf hdr="0" ftr="0" dt="0"/>
  <p:txStyles>
    <p:titleStyle>
      <a:lvl1pPr algn="ctr" defTabSz="914400" rtl="0" eaLnBrk="1" latinLnBrk="0" hangingPunct="1">
        <a:lnSpc>
          <a:spcPct val="90000"/>
        </a:lnSpc>
        <a:spcBef>
          <a:spcPct val="0"/>
        </a:spcBef>
        <a:buNone/>
        <a:defRPr kumimoji="1"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jpg"/><Relationship Id="rId5" Type="http://schemas.microsoft.com/office/2007/relationships/hdphoto" Target="../media/hdphoto1.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yohashimatsuri.j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C4C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FC680-3F88-F44F-B09C-D04C9B11BB0D}"/>
              </a:ext>
            </a:extLst>
          </p:cNvPr>
          <p:cNvSpPr>
            <a:spLocks noGrp="1"/>
          </p:cNvSpPr>
          <p:nvPr>
            <p:ph type="ctrTitle"/>
          </p:nvPr>
        </p:nvSpPr>
        <p:spPr>
          <a:xfrm>
            <a:off x="1387365" y="1111852"/>
            <a:ext cx="9144000" cy="2387600"/>
          </a:xfrm>
        </p:spPr>
        <p:txBody>
          <a:bodyPr>
            <a:normAutofit/>
          </a:bodyPr>
          <a:lstStyle/>
          <a:p>
            <a:r>
              <a:rPr lang="en-US" altLang="ja-JP" sz="5400" dirty="0"/>
              <a:t>UDON</a:t>
            </a:r>
            <a:br>
              <a:rPr lang="en-US" altLang="ja-JP" sz="5400" dirty="0"/>
            </a:br>
            <a:r>
              <a:rPr lang="en-US" altLang="ja-JP" sz="1600" dirty="0"/>
              <a:t>#</a:t>
            </a:r>
            <a:r>
              <a:rPr lang="ja-JP" altLang="en-US" sz="1600" err="1"/>
              <a:t>ええ</a:t>
            </a:r>
            <a:r>
              <a:rPr lang="ja-JP" altLang="en-US" sz="1600"/>
              <a:t>じゃないか！学生ハッカソン </a:t>
            </a:r>
            <a:r>
              <a:rPr lang="en-US" altLang="ja-JP" sz="1600" dirty="0"/>
              <a:t>in </a:t>
            </a:r>
            <a:r>
              <a:rPr lang="ja-JP" altLang="en-US" sz="1600"/>
              <a:t>豊橋</a:t>
            </a:r>
            <a:endParaRPr kumimoji="1" lang="ja-JP" altLang="en-US" sz="5400"/>
          </a:p>
        </p:txBody>
      </p:sp>
      <p:sp>
        <p:nvSpPr>
          <p:cNvPr id="3" name="字幕 2">
            <a:extLst>
              <a:ext uri="{FF2B5EF4-FFF2-40B4-BE49-F238E27FC236}">
                <a16:creationId xmlns:a16="http://schemas.microsoft.com/office/drawing/2014/main" id="{0A780591-8670-5F4C-BC37-E0A5AE230856}"/>
              </a:ext>
            </a:extLst>
          </p:cNvPr>
          <p:cNvSpPr>
            <a:spLocks noGrp="1"/>
          </p:cNvSpPr>
          <p:nvPr>
            <p:ph type="subTitle" idx="1"/>
          </p:nvPr>
        </p:nvSpPr>
        <p:spPr>
          <a:xfrm>
            <a:off x="4826520" y="4214594"/>
            <a:ext cx="2265689" cy="2058768"/>
          </a:xfrm>
        </p:spPr>
        <p:txBody>
          <a:bodyPr>
            <a:normAutofit fontScale="92500"/>
          </a:bodyPr>
          <a:lstStyle/>
          <a:p>
            <a:r>
              <a:rPr kumimoji="1" lang="en-US" altLang="ja-JP" sz="2400" spc="570" err="1"/>
              <a:t>Keigo</a:t>
            </a:r>
            <a:r>
              <a:rPr kumimoji="1" lang="en-US" altLang="ja-JP" sz="1700" spc="570"/>
              <a:t> </a:t>
            </a:r>
            <a:r>
              <a:rPr kumimoji="1" lang="en-US" altLang="ja-JP" sz="2400" spc="570"/>
              <a:t>Mori</a:t>
            </a:r>
          </a:p>
          <a:p>
            <a:r>
              <a:rPr lang="en-US" altLang="ja-JP" sz="2400" spc="450"/>
              <a:t>Yuki </a:t>
            </a:r>
            <a:r>
              <a:rPr lang="en-US" altLang="ja-JP" sz="2400" spc="450" err="1"/>
              <a:t>Imaeda</a:t>
            </a:r>
            <a:endParaRPr kumimoji="1" lang="en-US" altLang="ja-JP" sz="2400" spc="450"/>
          </a:p>
          <a:p>
            <a:r>
              <a:rPr lang="en" altLang="ja-JP" sz="2400"/>
              <a:t>Suzuki Kazuyoshi</a:t>
            </a:r>
          </a:p>
          <a:p>
            <a:r>
              <a:rPr lang="en" altLang="ja-JP" sz="2400" err="1"/>
              <a:t>Uzawa</a:t>
            </a:r>
            <a:r>
              <a:rPr lang="en" altLang="ja-JP" sz="2400"/>
              <a:t> Yoshinobu</a:t>
            </a:r>
            <a:endParaRPr kumimoji="1" lang="ja-JP" altLang="en-US" sz="2400"/>
          </a:p>
        </p:txBody>
      </p:sp>
    </p:spTree>
    <p:extLst>
      <p:ext uri="{BB962C8B-B14F-4D97-AF65-F5344CB8AC3E}">
        <p14:creationId xmlns:p14="http://schemas.microsoft.com/office/powerpoint/2010/main" val="162967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BFE80-A175-A64A-A227-E3867E9F4C2A}"/>
              </a:ext>
            </a:extLst>
          </p:cNvPr>
          <p:cNvSpPr>
            <a:spLocks noGrp="1"/>
          </p:cNvSpPr>
          <p:nvPr>
            <p:ph type="title"/>
          </p:nvPr>
        </p:nvSpPr>
        <p:spPr/>
        <p:txBody>
          <a:bodyPr/>
          <a:lstStyle/>
          <a:p>
            <a:r>
              <a:rPr kumimoji="1" lang="ja-JP" altLang="en-US"/>
              <a:t>しくみ</a:t>
            </a:r>
          </a:p>
        </p:txBody>
      </p:sp>
      <p:sp>
        <p:nvSpPr>
          <p:cNvPr id="4" name="スライド番号プレースホルダー 3">
            <a:extLst>
              <a:ext uri="{FF2B5EF4-FFF2-40B4-BE49-F238E27FC236}">
                <a16:creationId xmlns:a16="http://schemas.microsoft.com/office/drawing/2014/main" id="{12F944AC-1E77-D044-AACF-68E955FABDF4}"/>
              </a:ext>
            </a:extLst>
          </p:cNvPr>
          <p:cNvSpPr>
            <a:spLocks noGrp="1"/>
          </p:cNvSpPr>
          <p:nvPr>
            <p:ph type="sldNum" sz="quarter" idx="12"/>
          </p:nvPr>
        </p:nvSpPr>
        <p:spPr/>
        <p:txBody>
          <a:bodyPr/>
          <a:lstStyle/>
          <a:p>
            <a:fld id="{3E369534-DB0F-8444-82A1-7AC27CFF0C36}"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CEE0B638-A835-0245-895E-61C24068B2C3}"/>
              </a:ext>
            </a:extLst>
          </p:cNvPr>
          <p:cNvPicPr>
            <a:picLocks noChangeAspect="1"/>
          </p:cNvPicPr>
          <p:nvPr/>
        </p:nvPicPr>
        <p:blipFill>
          <a:blip r:embed="rId3"/>
          <a:stretch>
            <a:fillRect/>
          </a:stretch>
        </p:blipFill>
        <p:spPr>
          <a:xfrm>
            <a:off x="1417428" y="2798070"/>
            <a:ext cx="1627415" cy="1627415"/>
          </a:xfrm>
          <a:prstGeom prst="rect">
            <a:avLst/>
          </a:prstGeom>
        </p:spPr>
      </p:pic>
      <p:cxnSp>
        <p:nvCxnSpPr>
          <p:cNvPr id="10" name="直線矢印コネクタ 9">
            <a:extLst>
              <a:ext uri="{FF2B5EF4-FFF2-40B4-BE49-F238E27FC236}">
                <a16:creationId xmlns:a16="http://schemas.microsoft.com/office/drawing/2014/main" id="{1895AB2C-2111-A141-B087-77EC10E7725F}"/>
              </a:ext>
            </a:extLst>
          </p:cNvPr>
          <p:cNvCxnSpPr>
            <a:cxnSpLocks/>
          </p:cNvCxnSpPr>
          <p:nvPr/>
        </p:nvCxnSpPr>
        <p:spPr>
          <a:xfrm>
            <a:off x="3223260" y="3409224"/>
            <a:ext cx="1088043" cy="0"/>
          </a:xfrm>
          <a:prstGeom prst="straightConnector1">
            <a:avLst/>
          </a:prstGeom>
          <a:ln w="539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42FA4A61-4323-B44A-BE60-A290D7DD494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36700" y1="79500" x2="37611" y2="82464"/>
                        <a14:foregroundMark x1="44174" y1="82286" x2="44549" y2="85786"/>
                        <a14:foregroundMark x1="50871" y1="84714" x2="53469" y2="84571"/>
                        <a14:foregroundMark x1="58720" y1="82464" x2="58853" y2="85429"/>
                        <a14:foregroundMark x1="56228" y1="88393" x2="56228" y2="88393"/>
                        <a14:foregroundMark x1="58853" y1="78607" x2="58853" y2="78607"/>
                        <a14:foregroundMark x1="63193" y1="82107" x2="62014" y2="82286"/>
                        <a14:backgroundMark x1="52156" y1="83000" x2="52156" y2="83000"/>
                      </a14:backgroundRemoval>
                    </a14:imgEffect>
                  </a14:imgLayer>
                </a14:imgProps>
              </a:ext>
            </a:extLst>
          </a:blip>
          <a:stretch>
            <a:fillRect/>
          </a:stretch>
        </p:blipFill>
        <p:spPr>
          <a:xfrm>
            <a:off x="3922683" y="2381958"/>
            <a:ext cx="3036320" cy="2278053"/>
          </a:xfrm>
          <a:prstGeom prst="rect">
            <a:avLst/>
          </a:prstGeom>
        </p:spPr>
      </p:pic>
      <p:pic>
        <p:nvPicPr>
          <p:cNvPr id="17" name="図 16">
            <a:extLst>
              <a:ext uri="{FF2B5EF4-FFF2-40B4-BE49-F238E27FC236}">
                <a16:creationId xmlns:a16="http://schemas.microsoft.com/office/drawing/2014/main" id="{F8F4C393-F4A5-E24E-8385-688FEF767D6B}"/>
              </a:ext>
            </a:extLst>
          </p:cNvPr>
          <p:cNvPicPr>
            <a:picLocks noChangeAspect="1"/>
          </p:cNvPicPr>
          <p:nvPr/>
        </p:nvPicPr>
        <p:blipFill>
          <a:blip r:embed="rId6"/>
          <a:stretch>
            <a:fillRect/>
          </a:stretch>
        </p:blipFill>
        <p:spPr>
          <a:xfrm>
            <a:off x="8027333" y="2974861"/>
            <a:ext cx="2288514" cy="1092245"/>
          </a:xfrm>
          <a:prstGeom prst="rect">
            <a:avLst/>
          </a:prstGeom>
        </p:spPr>
      </p:pic>
      <p:pic>
        <p:nvPicPr>
          <p:cNvPr id="22" name="図 21">
            <a:extLst>
              <a:ext uri="{FF2B5EF4-FFF2-40B4-BE49-F238E27FC236}">
                <a16:creationId xmlns:a16="http://schemas.microsoft.com/office/drawing/2014/main" id="{2EDEBC45-89DD-AF45-89BB-EFDD2A450C3D}"/>
              </a:ext>
            </a:extLst>
          </p:cNvPr>
          <p:cNvPicPr>
            <a:picLocks noChangeAspect="1"/>
          </p:cNvPicPr>
          <p:nvPr/>
        </p:nvPicPr>
        <p:blipFill>
          <a:blip r:embed="rId7"/>
          <a:stretch>
            <a:fillRect/>
          </a:stretch>
        </p:blipFill>
        <p:spPr>
          <a:xfrm>
            <a:off x="8461270" y="4913659"/>
            <a:ext cx="1304261" cy="1304261"/>
          </a:xfrm>
          <a:prstGeom prst="rect">
            <a:avLst/>
          </a:prstGeom>
        </p:spPr>
      </p:pic>
      <p:cxnSp>
        <p:nvCxnSpPr>
          <p:cNvPr id="25" name="直線矢印コネクタ 24">
            <a:extLst>
              <a:ext uri="{FF2B5EF4-FFF2-40B4-BE49-F238E27FC236}">
                <a16:creationId xmlns:a16="http://schemas.microsoft.com/office/drawing/2014/main" id="{0622C2B9-C809-AF40-815B-0D0FF8759019}"/>
              </a:ext>
            </a:extLst>
          </p:cNvPr>
          <p:cNvCxnSpPr>
            <a:cxnSpLocks/>
          </p:cNvCxnSpPr>
          <p:nvPr/>
        </p:nvCxnSpPr>
        <p:spPr>
          <a:xfrm flipH="1">
            <a:off x="3223261" y="3876091"/>
            <a:ext cx="1088042" cy="0"/>
          </a:xfrm>
          <a:prstGeom prst="straightConnector1">
            <a:avLst/>
          </a:prstGeom>
          <a:ln w="539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71ED3A0-7AD9-FA46-B784-7368D1F24B9A}"/>
              </a:ext>
            </a:extLst>
          </p:cNvPr>
          <p:cNvCxnSpPr>
            <a:cxnSpLocks/>
          </p:cNvCxnSpPr>
          <p:nvPr/>
        </p:nvCxnSpPr>
        <p:spPr>
          <a:xfrm>
            <a:off x="6414981" y="3381186"/>
            <a:ext cx="1088043" cy="0"/>
          </a:xfrm>
          <a:prstGeom prst="straightConnector1">
            <a:avLst/>
          </a:prstGeom>
          <a:ln w="539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2DD6EAC-6A5D-E344-93F2-70A575915A64}"/>
              </a:ext>
            </a:extLst>
          </p:cNvPr>
          <p:cNvCxnSpPr>
            <a:cxnSpLocks/>
          </p:cNvCxnSpPr>
          <p:nvPr/>
        </p:nvCxnSpPr>
        <p:spPr>
          <a:xfrm flipH="1">
            <a:off x="6414982" y="3848053"/>
            <a:ext cx="1088042" cy="0"/>
          </a:xfrm>
          <a:prstGeom prst="straightConnector1">
            <a:avLst/>
          </a:prstGeom>
          <a:ln w="539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E699BA7-6975-DA48-A044-03BFA56CE45D}"/>
              </a:ext>
            </a:extLst>
          </p:cNvPr>
          <p:cNvCxnSpPr>
            <a:cxnSpLocks/>
          </p:cNvCxnSpPr>
          <p:nvPr/>
        </p:nvCxnSpPr>
        <p:spPr>
          <a:xfrm>
            <a:off x="9359006" y="4272742"/>
            <a:ext cx="0" cy="640917"/>
          </a:xfrm>
          <a:prstGeom prst="straightConnector1">
            <a:avLst/>
          </a:prstGeom>
          <a:ln w="539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976D178-8F89-174C-951D-984915B0E604}"/>
              </a:ext>
            </a:extLst>
          </p:cNvPr>
          <p:cNvCxnSpPr/>
          <p:nvPr/>
        </p:nvCxnSpPr>
        <p:spPr>
          <a:xfrm flipV="1">
            <a:off x="8938371" y="4272741"/>
            <a:ext cx="0" cy="640917"/>
          </a:xfrm>
          <a:prstGeom prst="straightConnector1">
            <a:avLst/>
          </a:prstGeom>
          <a:ln w="539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FE12C472-21D2-1249-85A2-9BD135DE81A9}"/>
              </a:ext>
            </a:extLst>
          </p:cNvPr>
          <p:cNvSpPr txBox="1"/>
          <p:nvPr/>
        </p:nvSpPr>
        <p:spPr>
          <a:xfrm>
            <a:off x="3223260" y="2927405"/>
            <a:ext cx="1178528" cy="369332"/>
          </a:xfrm>
          <a:prstGeom prst="rect">
            <a:avLst/>
          </a:prstGeom>
          <a:noFill/>
        </p:spPr>
        <p:txBody>
          <a:bodyPr wrap="none" rtlCol="0">
            <a:spAutoFit/>
          </a:bodyPr>
          <a:lstStyle/>
          <a:p>
            <a:r>
              <a:rPr kumimoji="1" lang="en-US" altLang="ja-JP" dirty="0">
                <a:solidFill>
                  <a:schemeClr val="bg1">
                    <a:lumMod val="50000"/>
                  </a:schemeClr>
                </a:solidFill>
              </a:rPr>
              <a:t>HTTP </a:t>
            </a:r>
            <a:r>
              <a:rPr kumimoji="1" lang="en-US" altLang="ja-JP" dirty="0" err="1">
                <a:solidFill>
                  <a:schemeClr val="bg1">
                    <a:lumMod val="50000"/>
                  </a:schemeClr>
                </a:solidFill>
              </a:rPr>
              <a:t>Req</a:t>
            </a:r>
            <a:endParaRPr kumimoji="1" lang="ja-JP" altLang="en-US">
              <a:solidFill>
                <a:schemeClr val="bg1">
                  <a:lumMod val="50000"/>
                </a:schemeClr>
              </a:solidFill>
            </a:endParaRPr>
          </a:p>
        </p:txBody>
      </p:sp>
      <p:sp>
        <p:nvSpPr>
          <p:cNvPr id="47" name="テキスト ボックス 46">
            <a:extLst>
              <a:ext uri="{FF2B5EF4-FFF2-40B4-BE49-F238E27FC236}">
                <a16:creationId xmlns:a16="http://schemas.microsoft.com/office/drawing/2014/main" id="{827D9E44-A65A-284E-86BA-E0717D6B2220}"/>
              </a:ext>
            </a:extLst>
          </p:cNvPr>
          <p:cNvSpPr txBox="1"/>
          <p:nvPr/>
        </p:nvSpPr>
        <p:spPr>
          <a:xfrm>
            <a:off x="3191642" y="4003531"/>
            <a:ext cx="1151277" cy="369332"/>
          </a:xfrm>
          <a:prstGeom prst="rect">
            <a:avLst/>
          </a:prstGeom>
          <a:noFill/>
        </p:spPr>
        <p:txBody>
          <a:bodyPr wrap="none" rtlCol="0">
            <a:spAutoFit/>
          </a:bodyPr>
          <a:lstStyle/>
          <a:p>
            <a:r>
              <a:rPr kumimoji="1" lang="en-US" altLang="ja-JP" dirty="0">
                <a:solidFill>
                  <a:schemeClr val="bg1">
                    <a:lumMod val="50000"/>
                  </a:schemeClr>
                </a:solidFill>
              </a:rPr>
              <a:t>HTTP Res</a:t>
            </a:r>
            <a:endParaRPr kumimoji="1" lang="ja-JP" altLang="en-US">
              <a:solidFill>
                <a:schemeClr val="bg1">
                  <a:lumMod val="50000"/>
                </a:schemeClr>
              </a:solidFill>
            </a:endParaRPr>
          </a:p>
        </p:txBody>
      </p:sp>
      <p:sp>
        <p:nvSpPr>
          <p:cNvPr id="48" name="テキスト ボックス 47">
            <a:extLst>
              <a:ext uri="{FF2B5EF4-FFF2-40B4-BE49-F238E27FC236}">
                <a16:creationId xmlns:a16="http://schemas.microsoft.com/office/drawing/2014/main" id="{AB3CE288-5407-9D49-B201-B2C76895CEA0}"/>
              </a:ext>
            </a:extLst>
          </p:cNvPr>
          <p:cNvSpPr txBox="1"/>
          <p:nvPr/>
        </p:nvSpPr>
        <p:spPr>
          <a:xfrm>
            <a:off x="6508206" y="2885504"/>
            <a:ext cx="942887" cy="369332"/>
          </a:xfrm>
          <a:prstGeom prst="rect">
            <a:avLst/>
          </a:prstGeom>
          <a:noFill/>
        </p:spPr>
        <p:txBody>
          <a:bodyPr wrap="none" rtlCol="0">
            <a:spAutoFit/>
          </a:bodyPr>
          <a:lstStyle/>
          <a:p>
            <a:r>
              <a:rPr kumimoji="1" lang="en-US" altLang="ja-JP" dirty="0">
                <a:solidFill>
                  <a:schemeClr val="bg1">
                    <a:lumMod val="50000"/>
                  </a:schemeClr>
                </a:solidFill>
              </a:rPr>
              <a:t>API </a:t>
            </a:r>
            <a:r>
              <a:rPr kumimoji="1" lang="en-US" altLang="ja-JP" dirty="0" err="1">
                <a:solidFill>
                  <a:schemeClr val="bg1">
                    <a:lumMod val="50000"/>
                  </a:schemeClr>
                </a:solidFill>
              </a:rPr>
              <a:t>Req</a:t>
            </a:r>
            <a:endParaRPr kumimoji="1" lang="ja-JP" altLang="en-US">
              <a:solidFill>
                <a:schemeClr val="bg1">
                  <a:lumMod val="50000"/>
                </a:schemeClr>
              </a:solidFill>
            </a:endParaRPr>
          </a:p>
        </p:txBody>
      </p:sp>
      <p:sp>
        <p:nvSpPr>
          <p:cNvPr id="49" name="テキスト ボックス 48">
            <a:extLst>
              <a:ext uri="{FF2B5EF4-FFF2-40B4-BE49-F238E27FC236}">
                <a16:creationId xmlns:a16="http://schemas.microsoft.com/office/drawing/2014/main" id="{5259B322-984C-3347-987B-8FEC4596F078}"/>
              </a:ext>
            </a:extLst>
          </p:cNvPr>
          <p:cNvSpPr txBox="1"/>
          <p:nvPr/>
        </p:nvSpPr>
        <p:spPr>
          <a:xfrm>
            <a:off x="6535458" y="4088076"/>
            <a:ext cx="915635" cy="369332"/>
          </a:xfrm>
          <a:prstGeom prst="rect">
            <a:avLst/>
          </a:prstGeom>
          <a:noFill/>
        </p:spPr>
        <p:txBody>
          <a:bodyPr wrap="none" rtlCol="0">
            <a:spAutoFit/>
          </a:bodyPr>
          <a:lstStyle/>
          <a:p>
            <a:r>
              <a:rPr kumimoji="1" lang="en-US" altLang="ja-JP" dirty="0">
                <a:solidFill>
                  <a:schemeClr val="bg1">
                    <a:lumMod val="50000"/>
                  </a:schemeClr>
                </a:solidFill>
              </a:rPr>
              <a:t>API Res</a:t>
            </a:r>
            <a:endParaRPr kumimoji="1" lang="ja-JP" altLang="en-US">
              <a:solidFill>
                <a:schemeClr val="bg1">
                  <a:lumMod val="50000"/>
                </a:schemeClr>
              </a:solidFill>
            </a:endParaRPr>
          </a:p>
        </p:txBody>
      </p:sp>
      <p:sp>
        <p:nvSpPr>
          <p:cNvPr id="50" name="テキスト ボックス 49">
            <a:extLst>
              <a:ext uri="{FF2B5EF4-FFF2-40B4-BE49-F238E27FC236}">
                <a16:creationId xmlns:a16="http://schemas.microsoft.com/office/drawing/2014/main" id="{B986D05F-29CE-DB49-B0AF-D1523E128954}"/>
              </a:ext>
            </a:extLst>
          </p:cNvPr>
          <p:cNvSpPr txBox="1"/>
          <p:nvPr/>
        </p:nvSpPr>
        <p:spPr>
          <a:xfrm>
            <a:off x="9508411" y="4447476"/>
            <a:ext cx="917239" cy="369332"/>
          </a:xfrm>
          <a:prstGeom prst="rect">
            <a:avLst/>
          </a:prstGeom>
          <a:noFill/>
        </p:spPr>
        <p:txBody>
          <a:bodyPr wrap="none" rtlCol="0">
            <a:spAutoFit/>
          </a:bodyPr>
          <a:lstStyle/>
          <a:p>
            <a:r>
              <a:rPr kumimoji="1" lang="en-US" altLang="ja-JP" dirty="0">
                <a:solidFill>
                  <a:schemeClr val="bg1">
                    <a:lumMod val="50000"/>
                  </a:schemeClr>
                </a:solidFill>
              </a:rPr>
              <a:t>DB </a:t>
            </a:r>
            <a:r>
              <a:rPr kumimoji="1" lang="en-US" altLang="ja-JP" dirty="0" err="1">
                <a:solidFill>
                  <a:schemeClr val="bg1">
                    <a:lumMod val="50000"/>
                  </a:schemeClr>
                </a:solidFill>
              </a:rPr>
              <a:t>Req</a:t>
            </a:r>
            <a:endParaRPr kumimoji="1" lang="ja-JP" altLang="en-US">
              <a:solidFill>
                <a:schemeClr val="bg1">
                  <a:lumMod val="50000"/>
                </a:schemeClr>
              </a:solidFill>
            </a:endParaRPr>
          </a:p>
        </p:txBody>
      </p:sp>
      <p:sp>
        <p:nvSpPr>
          <p:cNvPr id="51" name="テキスト ボックス 50">
            <a:extLst>
              <a:ext uri="{FF2B5EF4-FFF2-40B4-BE49-F238E27FC236}">
                <a16:creationId xmlns:a16="http://schemas.microsoft.com/office/drawing/2014/main" id="{EE9CBC0B-D6D4-3E49-B168-9C53310AC0C8}"/>
              </a:ext>
            </a:extLst>
          </p:cNvPr>
          <p:cNvSpPr txBox="1"/>
          <p:nvPr/>
        </p:nvSpPr>
        <p:spPr>
          <a:xfrm>
            <a:off x="7928194" y="4447476"/>
            <a:ext cx="889987" cy="369332"/>
          </a:xfrm>
          <a:prstGeom prst="rect">
            <a:avLst/>
          </a:prstGeom>
          <a:noFill/>
        </p:spPr>
        <p:txBody>
          <a:bodyPr wrap="none" rtlCol="0">
            <a:spAutoFit/>
          </a:bodyPr>
          <a:lstStyle/>
          <a:p>
            <a:r>
              <a:rPr kumimoji="1" lang="en-US" altLang="ja-JP" dirty="0">
                <a:solidFill>
                  <a:schemeClr val="bg1">
                    <a:lumMod val="50000"/>
                  </a:schemeClr>
                </a:solidFill>
              </a:rPr>
              <a:t>DB Res</a:t>
            </a:r>
            <a:endParaRPr kumimoji="1" lang="ja-JP" altLang="en-US">
              <a:solidFill>
                <a:schemeClr val="bg1">
                  <a:lumMod val="50000"/>
                </a:schemeClr>
              </a:solidFill>
            </a:endParaRPr>
          </a:p>
        </p:txBody>
      </p:sp>
    </p:spTree>
    <p:extLst>
      <p:ext uri="{BB962C8B-B14F-4D97-AF65-F5344CB8AC3E}">
        <p14:creationId xmlns:p14="http://schemas.microsoft.com/office/powerpoint/2010/main" val="272673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4C4C8"/>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557F52-F8EC-B34C-BC20-E9FA1F9CC7FE}"/>
              </a:ext>
            </a:extLst>
          </p:cNvPr>
          <p:cNvSpPr txBox="1"/>
          <p:nvPr/>
        </p:nvSpPr>
        <p:spPr>
          <a:xfrm>
            <a:off x="4019550" y="2209800"/>
            <a:ext cx="3778599" cy="2215991"/>
          </a:xfrm>
          <a:prstGeom prst="rect">
            <a:avLst/>
          </a:prstGeom>
          <a:noFill/>
        </p:spPr>
        <p:txBody>
          <a:bodyPr wrap="none" rtlCol="0">
            <a:spAutoFit/>
          </a:bodyPr>
          <a:lstStyle/>
          <a:p>
            <a:r>
              <a:rPr kumimoji="1" lang="en-US" altLang="ja-JP" sz="13800">
                <a:solidFill>
                  <a:schemeClr val="bg1"/>
                </a:solidFill>
              </a:rPr>
              <a:t>END</a:t>
            </a:r>
            <a:endParaRPr kumimoji="1" lang="ja-JP" altLang="en-US" sz="13800">
              <a:solidFill>
                <a:schemeClr val="bg1"/>
              </a:solidFill>
            </a:endParaRPr>
          </a:p>
        </p:txBody>
      </p:sp>
    </p:spTree>
    <p:extLst>
      <p:ext uri="{BB962C8B-B14F-4D97-AF65-F5344CB8AC3E}">
        <p14:creationId xmlns:p14="http://schemas.microsoft.com/office/powerpoint/2010/main" val="29017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C234977-BC5E-A24F-91B9-AD6377503DD7}"/>
              </a:ext>
            </a:extLst>
          </p:cNvPr>
          <p:cNvSpPr>
            <a:spLocks noGrp="1"/>
          </p:cNvSpPr>
          <p:nvPr>
            <p:ph type="sldNum" sz="quarter" idx="12"/>
          </p:nvPr>
        </p:nvSpPr>
        <p:spPr/>
        <p:txBody>
          <a:bodyPr/>
          <a:lstStyle/>
          <a:p>
            <a:fld id="{3E369534-DB0F-8444-82A1-7AC27CFF0C36}" type="slidenum">
              <a:rPr kumimoji="1" lang="ja-JP" altLang="en-US" smtClean="0"/>
              <a:t>2</a:t>
            </a:fld>
            <a:endParaRPr kumimoji="1" lang="ja-JP" altLang="en-US"/>
          </a:p>
        </p:txBody>
      </p:sp>
      <p:pic>
        <p:nvPicPr>
          <p:cNvPr id="9" name="図 8">
            <a:extLst>
              <a:ext uri="{FF2B5EF4-FFF2-40B4-BE49-F238E27FC236}">
                <a16:creationId xmlns:a16="http://schemas.microsoft.com/office/drawing/2014/main" id="{0E8EF659-612C-D247-B6CC-210C29B2A56C}"/>
              </a:ext>
            </a:extLst>
          </p:cNvPr>
          <p:cNvPicPr>
            <a:picLocks noChangeAspect="1"/>
          </p:cNvPicPr>
          <p:nvPr/>
        </p:nvPicPr>
        <p:blipFill>
          <a:blip r:embed="rId3">
            <a:alphaModFix amt="70000"/>
          </a:blip>
          <a:stretch>
            <a:fillRect/>
          </a:stretch>
        </p:blipFill>
        <p:spPr>
          <a:xfrm rot="653546">
            <a:off x="6910388" y="1806241"/>
            <a:ext cx="4198620" cy="2799080"/>
          </a:xfrm>
          <a:prstGeom prst="rect">
            <a:avLst/>
          </a:prstGeom>
          <a:ln>
            <a:noFill/>
          </a:ln>
          <a:effectLst>
            <a:softEdge rad="112500"/>
          </a:effectLst>
        </p:spPr>
      </p:pic>
      <p:pic>
        <p:nvPicPr>
          <p:cNvPr id="11" name="図 10">
            <a:extLst>
              <a:ext uri="{FF2B5EF4-FFF2-40B4-BE49-F238E27FC236}">
                <a16:creationId xmlns:a16="http://schemas.microsoft.com/office/drawing/2014/main" id="{B13DF81C-AF8D-D64A-B5FF-7F295529AE94}"/>
              </a:ext>
            </a:extLst>
          </p:cNvPr>
          <p:cNvPicPr>
            <a:picLocks noChangeAspect="1"/>
          </p:cNvPicPr>
          <p:nvPr/>
        </p:nvPicPr>
        <p:blipFill>
          <a:blip r:embed="rId4">
            <a:alphaModFix amt="85000"/>
          </a:blip>
          <a:stretch>
            <a:fillRect/>
          </a:stretch>
        </p:blipFill>
        <p:spPr>
          <a:xfrm rot="21111004">
            <a:off x="-66600" y="2360767"/>
            <a:ext cx="4594276" cy="344570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図 12">
            <a:extLst>
              <a:ext uri="{FF2B5EF4-FFF2-40B4-BE49-F238E27FC236}">
                <a16:creationId xmlns:a16="http://schemas.microsoft.com/office/drawing/2014/main" id="{447F8EC8-5842-D34C-B7C1-83E381AD274E}"/>
              </a:ext>
            </a:extLst>
          </p:cNvPr>
          <p:cNvPicPr>
            <a:picLocks noChangeAspect="1"/>
          </p:cNvPicPr>
          <p:nvPr/>
        </p:nvPicPr>
        <p:blipFill>
          <a:blip r:embed="rId5">
            <a:alphaModFix amt="85000"/>
            <a:extLst>
              <a:ext uri="{BEBA8EAE-BF5A-486C-A8C5-ECC9F3942E4B}">
                <a14:imgProps xmlns:a14="http://schemas.microsoft.com/office/drawing/2010/main">
                  <a14:imgLayer>
                    <a14:imgEffect>
                      <a14:artisticMarker/>
                    </a14:imgEffect>
                  </a14:imgLayer>
                </a14:imgProps>
              </a:ext>
            </a:extLst>
          </a:blip>
          <a:stretch>
            <a:fillRect/>
          </a:stretch>
        </p:blipFill>
        <p:spPr>
          <a:xfrm>
            <a:off x="6878689" y="4635645"/>
            <a:ext cx="3082175" cy="19100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タイトル 1">
            <a:extLst>
              <a:ext uri="{FF2B5EF4-FFF2-40B4-BE49-F238E27FC236}">
                <a16:creationId xmlns:a16="http://schemas.microsoft.com/office/drawing/2014/main" id="{B6B1BE28-F8D5-2B42-A44D-A4D582F06F25}"/>
              </a:ext>
            </a:extLst>
          </p:cNvPr>
          <p:cNvSpPr>
            <a:spLocks noGrp="1"/>
          </p:cNvSpPr>
          <p:nvPr>
            <p:ph type="title"/>
          </p:nvPr>
        </p:nvSpPr>
        <p:spPr/>
        <p:txBody>
          <a:bodyPr/>
          <a:lstStyle/>
          <a:p>
            <a:r>
              <a:rPr kumimoji="1" lang="ja-JP" altLang="en-US"/>
              <a:t>みなさん、</a:t>
            </a:r>
          </a:p>
        </p:txBody>
      </p:sp>
      <p:pic>
        <p:nvPicPr>
          <p:cNvPr id="15" name="図 14">
            <a:extLst>
              <a:ext uri="{FF2B5EF4-FFF2-40B4-BE49-F238E27FC236}">
                <a16:creationId xmlns:a16="http://schemas.microsoft.com/office/drawing/2014/main" id="{F627E8F5-4A93-B945-954A-123212EBA59D}"/>
              </a:ext>
            </a:extLst>
          </p:cNvPr>
          <p:cNvPicPr>
            <a:picLocks noChangeAspect="1"/>
          </p:cNvPicPr>
          <p:nvPr/>
        </p:nvPicPr>
        <p:blipFill>
          <a:blip r:embed="rId6">
            <a:alphaModFix/>
          </a:blip>
          <a:stretch>
            <a:fillRect/>
          </a:stretch>
        </p:blipFill>
        <p:spPr>
          <a:xfrm>
            <a:off x="3188837" y="2848071"/>
            <a:ext cx="4630128" cy="3266655"/>
          </a:xfrm>
          <a:prstGeom prst="rect">
            <a:avLst/>
          </a:prstGeom>
          <a:ln>
            <a:noFill/>
          </a:ln>
          <a:effectLst>
            <a:softEdge rad="112500"/>
          </a:effectLst>
        </p:spPr>
      </p:pic>
    </p:spTree>
    <p:extLst>
      <p:ext uri="{BB962C8B-B14F-4D97-AF65-F5344CB8AC3E}">
        <p14:creationId xmlns:p14="http://schemas.microsoft.com/office/powerpoint/2010/main" val="416254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8E7A1-D64C-544E-8C0E-B0BB2FD9EE59}"/>
              </a:ext>
            </a:extLst>
          </p:cNvPr>
          <p:cNvSpPr>
            <a:spLocks noGrp="1"/>
          </p:cNvSpPr>
          <p:nvPr>
            <p:ph type="title"/>
          </p:nvPr>
        </p:nvSpPr>
        <p:spPr/>
        <p:txBody>
          <a:bodyPr>
            <a:normAutofit/>
          </a:bodyPr>
          <a:lstStyle/>
          <a:p>
            <a:r>
              <a:rPr lang="ja-JP" altLang="en-US" sz="2400">
                <a:ea typeface="HGｺﾞｼｯｸE"/>
              </a:rPr>
              <a:t>今回のハッカソンのテーマ</a:t>
            </a:r>
          </a:p>
        </p:txBody>
      </p:sp>
      <p:sp>
        <p:nvSpPr>
          <p:cNvPr id="4" name="スライド番号プレースホルダー 3">
            <a:extLst>
              <a:ext uri="{FF2B5EF4-FFF2-40B4-BE49-F238E27FC236}">
                <a16:creationId xmlns:a16="http://schemas.microsoft.com/office/drawing/2014/main" id="{9A395EFB-DD3E-E64C-8ECB-70B511C8092E}"/>
              </a:ext>
            </a:extLst>
          </p:cNvPr>
          <p:cNvSpPr>
            <a:spLocks noGrp="1"/>
          </p:cNvSpPr>
          <p:nvPr>
            <p:ph type="sldNum" sz="quarter" idx="12"/>
          </p:nvPr>
        </p:nvSpPr>
        <p:spPr/>
        <p:txBody>
          <a:bodyPr/>
          <a:lstStyle/>
          <a:p>
            <a:fld id="{3E369534-DB0F-8444-82A1-7AC27CFF0C36}"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8BB0A7B2-95F6-934C-AD89-729BDB8069F7}"/>
              </a:ext>
            </a:extLst>
          </p:cNvPr>
          <p:cNvSpPr>
            <a:spLocks noGrp="1"/>
          </p:cNvSpPr>
          <p:nvPr>
            <p:ph idx="1"/>
          </p:nvPr>
        </p:nvSpPr>
        <p:spPr>
          <a:xfrm>
            <a:off x="2094424" y="3256832"/>
            <a:ext cx="7729728" cy="3101983"/>
          </a:xfrm>
        </p:spPr>
        <p:txBody>
          <a:bodyPr vert="horz" lIns="91440" tIns="45720" rIns="91440" bIns="45720" rtlCol="0" anchor="t">
            <a:normAutofit/>
          </a:bodyPr>
          <a:lstStyle/>
          <a:p>
            <a:pPr marL="0" indent="0" algn="ctr">
              <a:buNone/>
            </a:pPr>
            <a:r>
              <a:rPr lang="ja-JP" altLang="en-US" sz="5400">
                <a:ea typeface="HGｺﾞｼｯｸE"/>
              </a:rPr>
              <a:t>オープンデータを</a:t>
            </a:r>
            <a:endParaRPr lang="ja-JP"/>
          </a:p>
          <a:p>
            <a:pPr marL="0" indent="0" algn="ctr">
              <a:buNone/>
            </a:pPr>
            <a:r>
              <a:rPr lang="ja-JP" altLang="en-US" sz="5400">
                <a:ea typeface="HGｺﾞｼｯｸE"/>
              </a:rPr>
              <a:t>用いたサービスの作成</a:t>
            </a:r>
            <a:endParaRPr lang="ja-JP"/>
          </a:p>
        </p:txBody>
      </p:sp>
    </p:spTree>
    <p:extLst>
      <p:ext uri="{BB962C8B-B14F-4D97-AF65-F5344CB8AC3E}">
        <p14:creationId xmlns:p14="http://schemas.microsoft.com/office/powerpoint/2010/main" val="128209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2BD99461-A340-1F4D-AF7B-80BCD03351DA}"/>
              </a:ext>
            </a:extLst>
          </p:cNvPr>
          <p:cNvGrpSpPr/>
          <p:nvPr/>
        </p:nvGrpSpPr>
        <p:grpSpPr>
          <a:xfrm>
            <a:off x="2231136" y="5162677"/>
            <a:ext cx="7729728" cy="1212935"/>
            <a:chOff x="2231136" y="5162677"/>
            <a:chExt cx="7729728" cy="1212935"/>
          </a:xfrm>
        </p:grpSpPr>
        <p:sp>
          <p:nvSpPr>
            <p:cNvPr id="9" name="正方形/長方形 8">
              <a:extLst>
                <a:ext uri="{FF2B5EF4-FFF2-40B4-BE49-F238E27FC236}">
                  <a16:creationId xmlns:a16="http://schemas.microsoft.com/office/drawing/2014/main" id="{2B709750-59C7-4357-AF63-AA8E712371ED}"/>
                </a:ext>
              </a:extLst>
            </p:cNvPr>
            <p:cNvSpPr/>
            <p:nvPr/>
          </p:nvSpPr>
          <p:spPr>
            <a:xfrm>
              <a:off x="2231136" y="5162677"/>
              <a:ext cx="7729728" cy="1212935"/>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pic>
          <p:nvPicPr>
            <p:cNvPr id="1026" name="Picture 2" descr="https://toyohashimatsuri.jp/images/logo.png">
              <a:hlinkClick r:id="rId3"/>
              <a:extLst>
                <a:ext uri="{FF2B5EF4-FFF2-40B4-BE49-F238E27FC236}">
                  <a16:creationId xmlns:a16="http://schemas.microsoft.com/office/drawing/2014/main" id="{DFF16437-8519-4D7B-8DD6-CB7F2DB82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656" y="5315326"/>
              <a:ext cx="7235027" cy="89805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タイトル 1">
            <a:extLst>
              <a:ext uri="{FF2B5EF4-FFF2-40B4-BE49-F238E27FC236}">
                <a16:creationId xmlns:a16="http://schemas.microsoft.com/office/drawing/2014/main" id="{9DB23240-6EF3-DC4E-A063-2D99DC01D2F9}"/>
              </a:ext>
            </a:extLst>
          </p:cNvPr>
          <p:cNvSpPr>
            <a:spLocks noGrp="1"/>
          </p:cNvSpPr>
          <p:nvPr>
            <p:ph type="title"/>
          </p:nvPr>
        </p:nvSpPr>
        <p:spPr/>
        <p:txBody>
          <a:bodyPr/>
          <a:lstStyle/>
          <a:p>
            <a:r>
              <a:rPr lang="ja-JP" altLang="en-US"/>
              <a:t>チーム</a:t>
            </a:r>
            <a:r>
              <a:rPr lang="en-US" altLang="ja-JP" dirty="0"/>
              <a:t>UDON</a:t>
            </a:r>
            <a:r>
              <a:rPr lang="ja-JP" altLang="en-US"/>
              <a:t>のテーマ</a:t>
            </a:r>
            <a:endParaRPr kumimoji="1" lang="ja-JP" altLang="en-US"/>
          </a:p>
        </p:txBody>
      </p:sp>
      <p:sp>
        <p:nvSpPr>
          <p:cNvPr id="4" name="スライド番号プレースホルダー 3">
            <a:extLst>
              <a:ext uri="{FF2B5EF4-FFF2-40B4-BE49-F238E27FC236}">
                <a16:creationId xmlns:a16="http://schemas.microsoft.com/office/drawing/2014/main" id="{9DC03FC4-D01E-C740-95CB-60C251086DC1}"/>
              </a:ext>
            </a:extLst>
          </p:cNvPr>
          <p:cNvSpPr>
            <a:spLocks noGrp="1"/>
          </p:cNvSpPr>
          <p:nvPr>
            <p:ph type="sldNum" sz="quarter" idx="12"/>
          </p:nvPr>
        </p:nvSpPr>
        <p:spPr/>
        <p:txBody>
          <a:bodyPr/>
          <a:lstStyle/>
          <a:p>
            <a:fld id="{3E369534-DB0F-8444-82A1-7AC27CFF0C36}" type="slidenum">
              <a:rPr kumimoji="1" lang="ja-JP" altLang="en-US" smtClean="0"/>
              <a:t>4</a:t>
            </a:fld>
            <a:endParaRPr kumimoji="1" lang="ja-JP" altLang="en-US"/>
          </a:p>
        </p:txBody>
      </p:sp>
      <p:sp>
        <p:nvSpPr>
          <p:cNvPr id="6" name="コンテンツ プレースホルダー 2">
            <a:extLst>
              <a:ext uri="{FF2B5EF4-FFF2-40B4-BE49-F238E27FC236}">
                <a16:creationId xmlns:a16="http://schemas.microsoft.com/office/drawing/2014/main" id="{D695B171-B9DB-3044-8276-AB9B6E0823DC}"/>
              </a:ext>
            </a:extLst>
          </p:cNvPr>
          <p:cNvSpPr>
            <a:spLocks noGrp="1"/>
          </p:cNvSpPr>
          <p:nvPr>
            <p:ph idx="1"/>
          </p:nvPr>
        </p:nvSpPr>
        <p:spPr>
          <a:xfrm>
            <a:off x="2231136" y="2755135"/>
            <a:ext cx="7729728" cy="3101983"/>
          </a:xfrm>
        </p:spPr>
        <p:txBody>
          <a:bodyPr vert="horz" lIns="91440" tIns="45720" rIns="91440" bIns="45720" rtlCol="0" anchor="t">
            <a:normAutofit/>
          </a:bodyPr>
          <a:lstStyle/>
          <a:p>
            <a:pPr marL="0" indent="0" algn="ctr">
              <a:buNone/>
            </a:pPr>
            <a:r>
              <a:rPr lang="ja-JP" altLang="en-US" sz="4800">
                <a:ea typeface="HGｺﾞｼｯｸE"/>
              </a:rPr>
              <a:t>地域のイベントを</a:t>
            </a:r>
            <a:endParaRPr lang="en-US" altLang="ja-JP" sz="4800" dirty="0">
              <a:ea typeface="HGｺﾞｼｯｸE"/>
            </a:endParaRPr>
          </a:p>
          <a:p>
            <a:pPr marL="0" indent="0" algn="ctr">
              <a:buNone/>
            </a:pPr>
            <a:r>
              <a:rPr lang="ja-JP" altLang="en-US" sz="4800">
                <a:ea typeface="HGｺﾞｼｯｸE"/>
              </a:rPr>
              <a:t>もっと便利にわくわく！</a:t>
            </a:r>
            <a:endParaRPr lang="ja-JP" sz="1600"/>
          </a:p>
        </p:txBody>
      </p:sp>
    </p:spTree>
    <p:extLst>
      <p:ext uri="{BB962C8B-B14F-4D97-AF65-F5344CB8AC3E}">
        <p14:creationId xmlns:p14="http://schemas.microsoft.com/office/powerpoint/2010/main" val="311806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9B6DC-1780-4429-AE84-B80EF006AF65}"/>
              </a:ext>
            </a:extLst>
          </p:cNvPr>
          <p:cNvSpPr>
            <a:spLocks noGrp="1"/>
          </p:cNvSpPr>
          <p:nvPr>
            <p:ph type="title"/>
          </p:nvPr>
        </p:nvSpPr>
        <p:spPr/>
        <p:txBody>
          <a:bodyPr/>
          <a:lstStyle/>
          <a:p>
            <a:r>
              <a:rPr kumimoji="1" lang="ja-JP" altLang="en-US"/>
              <a:t>その名も</a:t>
            </a:r>
          </a:p>
        </p:txBody>
      </p:sp>
      <p:sp>
        <p:nvSpPr>
          <p:cNvPr id="4" name="スライド番号プレースホルダー 3">
            <a:extLst>
              <a:ext uri="{FF2B5EF4-FFF2-40B4-BE49-F238E27FC236}">
                <a16:creationId xmlns:a16="http://schemas.microsoft.com/office/drawing/2014/main" id="{F244A33F-48BA-47C6-A40B-F38277616866}"/>
              </a:ext>
            </a:extLst>
          </p:cNvPr>
          <p:cNvSpPr>
            <a:spLocks noGrp="1"/>
          </p:cNvSpPr>
          <p:nvPr>
            <p:ph type="sldNum" sz="quarter" idx="12"/>
          </p:nvPr>
        </p:nvSpPr>
        <p:spPr/>
        <p:txBody>
          <a:bodyPr/>
          <a:lstStyle/>
          <a:p>
            <a:fld id="{3E369534-DB0F-8444-82A1-7AC27CFF0C36}" type="slidenum">
              <a:rPr kumimoji="1" lang="ja-JP" altLang="en-US" smtClean="0"/>
              <a:t>5</a:t>
            </a:fld>
            <a:endParaRPr kumimoji="1" lang="ja-JP" altLang="en-US"/>
          </a:p>
        </p:txBody>
      </p:sp>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13505DBC-A0D9-4B40-BBB5-C8B4EFD1326A}"/>
                  </a:ext>
                </a:extLst>
              </p:cNvPr>
              <p:cNvSpPr>
                <a:spLocks noGrp="1"/>
              </p:cNvSpPr>
              <p:nvPr>
                <p:ph idx="1"/>
              </p:nvPr>
            </p:nvSpPr>
            <p:spPr>
              <a:xfrm>
                <a:off x="991630" y="3874676"/>
                <a:ext cx="4886433" cy="3749953"/>
              </a:xfrm>
            </p:spPr>
            <p:txBody>
              <a:bodyPr>
                <a:normAutofit/>
              </a:bodyPr>
              <a:lstStyle/>
              <a:p>
                <a:pPr marL="0" indent="0">
                  <a:buNone/>
                </a:pPr>
                <a14:m>
                  <m:oMath xmlns:m="http://schemas.openxmlformats.org/officeDocument/2006/math">
                    <m:r>
                      <a:rPr lang="en-US" altLang="ja-JP" sz="3200" b="0" i="1" spc="200" smtClean="0">
                        <a:latin typeface="Cambria Math" panose="02040503050406030204" pitchFamily="18" charset="0"/>
                      </a:rPr>
                      <m:t>𝑃𝑢𝑟𝑝𝑜𝑠𝑒</m:t>
                    </m:r>
                    <m:r>
                      <a:rPr lang="en-US" altLang="ja-JP" sz="3200" b="0" i="1" spc="200" smtClean="0">
                        <a:latin typeface="Cambria Math" panose="02040503050406030204" pitchFamily="18" charset="0"/>
                      </a:rPr>
                      <m:t>+</m:t>
                    </m:r>
                    <m:r>
                      <a:rPr lang="en-US" altLang="ja-JP" sz="3200" b="0" i="1" spc="200" smtClean="0">
                        <a:latin typeface="Cambria Math" panose="02040503050406030204" pitchFamily="18" charset="0"/>
                      </a:rPr>
                      <m:t>𝑆𝑜𝑛𝑛𝑒𝑟</m:t>
                    </m:r>
                    <m:r>
                      <a:rPr lang="en-US" altLang="ja-JP" sz="3200" b="0" i="1" spc="200" smtClean="0">
                        <a:latin typeface="Cambria Math" panose="02040503050406030204" pitchFamily="18" charset="0"/>
                      </a:rPr>
                      <m:t>= </m:t>
                    </m:r>
                  </m:oMath>
                </a14:m>
                <a:r>
                  <a:rPr lang="en-US" altLang="ja-JP" sz="3200" spc="200" dirty="0"/>
                  <a:t> </a:t>
                </a:r>
              </a:p>
            </p:txBody>
          </p:sp>
        </mc:Choice>
        <mc:Fallback xmlns="">
          <p:sp>
            <p:nvSpPr>
              <p:cNvPr id="9" name="コンテンツ プレースホルダー 2">
                <a:extLst>
                  <a:ext uri="{FF2B5EF4-FFF2-40B4-BE49-F238E27FC236}">
                    <a16:creationId xmlns:a16="http://schemas.microsoft.com/office/drawing/2014/main" id="{13505DBC-A0D9-4B40-BBB5-C8B4EFD1326A}"/>
                  </a:ext>
                </a:extLst>
              </p:cNvPr>
              <p:cNvSpPr>
                <a:spLocks noGrp="1" noRot="1" noChangeAspect="1" noMove="1" noResize="1" noEditPoints="1" noAdjustHandles="1" noChangeArrowheads="1" noChangeShapeType="1" noTextEdit="1"/>
              </p:cNvSpPr>
              <p:nvPr>
                <p:ph idx="1"/>
              </p:nvPr>
            </p:nvSpPr>
            <p:spPr>
              <a:xfrm>
                <a:off x="991630" y="3874676"/>
                <a:ext cx="4886433" cy="3749953"/>
              </a:xfrm>
              <a:blipFill>
                <a:blip r:embed="rId3"/>
                <a:stretch>
                  <a:fillRect l="-155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18940E39-4EB9-EB48-8081-35CCF2EB0D8E}"/>
              </a:ext>
            </a:extLst>
          </p:cNvPr>
          <p:cNvGrpSpPr/>
          <p:nvPr/>
        </p:nvGrpSpPr>
        <p:grpSpPr>
          <a:xfrm>
            <a:off x="5878063" y="3364374"/>
            <a:ext cx="4289307" cy="1403569"/>
            <a:chOff x="5682120" y="2631999"/>
            <a:chExt cx="4289307" cy="1403569"/>
          </a:xfrm>
        </p:grpSpPr>
        <p:pic>
          <p:nvPicPr>
            <p:cNvPr id="7" name="図 6" descr="黒い背景と白い文字のロゴ&#10;&#10;高い精度で生成された説明">
              <a:extLst>
                <a:ext uri="{FF2B5EF4-FFF2-40B4-BE49-F238E27FC236}">
                  <a16:creationId xmlns:a16="http://schemas.microsoft.com/office/drawing/2014/main" id="{E4A8C932-D590-448D-9218-41390FC6C8E9}"/>
                </a:ext>
              </a:extLst>
            </p:cNvPr>
            <p:cNvPicPr>
              <a:picLocks noChangeAspect="1"/>
            </p:cNvPicPr>
            <p:nvPr/>
          </p:nvPicPr>
          <p:blipFill>
            <a:blip r:embed="rId4"/>
            <a:stretch>
              <a:fillRect/>
            </a:stretch>
          </p:blipFill>
          <p:spPr>
            <a:xfrm>
              <a:off x="5682120" y="2631999"/>
              <a:ext cx="4289307" cy="1403569"/>
            </a:xfrm>
            <a:prstGeom prst="rect">
              <a:avLst/>
            </a:prstGeom>
          </p:spPr>
        </p:pic>
        <p:sp>
          <p:nvSpPr>
            <p:cNvPr id="3" name="テキスト ボックス 2">
              <a:extLst>
                <a:ext uri="{FF2B5EF4-FFF2-40B4-BE49-F238E27FC236}">
                  <a16:creationId xmlns:a16="http://schemas.microsoft.com/office/drawing/2014/main" id="{8E9724B4-8465-054B-B6F0-711C12FD5706}"/>
                </a:ext>
              </a:extLst>
            </p:cNvPr>
            <p:cNvSpPr txBox="1"/>
            <p:nvPr/>
          </p:nvSpPr>
          <p:spPr>
            <a:xfrm>
              <a:off x="7410604" y="2699098"/>
              <a:ext cx="2354317" cy="461665"/>
            </a:xfrm>
            <a:prstGeom prst="rect">
              <a:avLst/>
            </a:prstGeom>
            <a:noFill/>
          </p:spPr>
          <p:txBody>
            <a:bodyPr wrap="square" rtlCol="0">
              <a:spAutoFit/>
            </a:bodyPr>
            <a:lstStyle/>
            <a:p>
              <a:r>
                <a:rPr kumimoji="1" lang="ja-JP" altLang="en-US" sz="2400" spc="600">
                  <a:solidFill>
                    <a:schemeClr val="bg1">
                      <a:lumMod val="50000"/>
                    </a:schemeClr>
                  </a:solidFill>
                  <a:latin typeface="A-OTF Jun Pro 101" panose="020F0300000000000000" pitchFamily="34" charset="-128"/>
                  <a:ea typeface="A-OTF Jun Pro 101" panose="020F0300000000000000" pitchFamily="34" charset="-128"/>
                  <a:cs typeface="A-OTF Jun Pro 101" panose="020F0300000000000000" pitchFamily="34" charset="-128"/>
                </a:rPr>
                <a:t>パーソナー</a:t>
              </a:r>
              <a:endParaRPr kumimoji="1" lang="ja-JP" altLang="en-US" sz="2000" spc="600">
                <a:solidFill>
                  <a:schemeClr val="bg1">
                    <a:lumMod val="50000"/>
                  </a:schemeClr>
                </a:solidFill>
                <a:latin typeface="A-OTF Jun Pro 101" panose="020F0300000000000000" pitchFamily="34" charset="-128"/>
                <a:ea typeface="A-OTF Jun Pro 101" panose="020F0300000000000000" pitchFamily="34" charset="-128"/>
                <a:cs typeface="A-OTF Jun Pro 101" panose="020F0300000000000000" pitchFamily="34" charset="-128"/>
              </a:endParaRPr>
            </a:p>
          </p:txBody>
        </p:sp>
      </p:grpSp>
    </p:spTree>
    <p:extLst>
      <p:ext uri="{BB962C8B-B14F-4D97-AF65-F5344CB8AC3E}">
        <p14:creationId xmlns:p14="http://schemas.microsoft.com/office/powerpoint/2010/main" val="301830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102E6-5B69-0F4C-915A-830A456873EA}"/>
              </a:ext>
            </a:extLst>
          </p:cNvPr>
          <p:cNvSpPr>
            <a:spLocks noGrp="1"/>
          </p:cNvSpPr>
          <p:nvPr>
            <p:ph type="title"/>
          </p:nvPr>
        </p:nvSpPr>
        <p:spPr/>
        <p:txBody>
          <a:bodyPr/>
          <a:lstStyle/>
          <a:p>
            <a:r>
              <a:rPr lang="en-US" altLang="ja-JP" err="1">
                <a:ea typeface="HGｺﾞｼｯｸE"/>
              </a:rPr>
              <a:t>まだ見ぬイベントを発見せよ</a:t>
            </a:r>
            <a:r>
              <a:rPr lang="en-US" altLang="ja-JP">
                <a:ea typeface="HGｺﾞｼｯｸE"/>
              </a:rPr>
              <a:t>！</a:t>
            </a:r>
          </a:p>
        </p:txBody>
      </p:sp>
      <p:sp>
        <p:nvSpPr>
          <p:cNvPr id="4" name="スライド番号プレースホルダー 3">
            <a:extLst>
              <a:ext uri="{FF2B5EF4-FFF2-40B4-BE49-F238E27FC236}">
                <a16:creationId xmlns:a16="http://schemas.microsoft.com/office/drawing/2014/main" id="{4701563C-8F81-5A45-8AA9-E27B134E5622}"/>
              </a:ext>
            </a:extLst>
          </p:cNvPr>
          <p:cNvSpPr>
            <a:spLocks noGrp="1"/>
          </p:cNvSpPr>
          <p:nvPr>
            <p:ph type="sldNum" sz="quarter" idx="12"/>
          </p:nvPr>
        </p:nvSpPr>
        <p:spPr/>
        <p:txBody>
          <a:bodyPr/>
          <a:lstStyle/>
          <a:p>
            <a:fld id="{3E369534-DB0F-8444-82A1-7AC27CFF0C36}" type="slidenum">
              <a:rPr kumimoji="1" lang="ja-JP" altLang="en-US" smtClean="0"/>
              <a:t>6</a:t>
            </a:fld>
            <a:endParaRPr kumimoji="1" lang="ja-JP" altLang="en-US"/>
          </a:p>
        </p:txBody>
      </p:sp>
      <p:sp>
        <p:nvSpPr>
          <p:cNvPr id="9" name="テキスト ボックス 8">
            <a:extLst>
              <a:ext uri="{FF2B5EF4-FFF2-40B4-BE49-F238E27FC236}">
                <a16:creationId xmlns:a16="http://schemas.microsoft.com/office/drawing/2014/main" id="{82E2AF95-9552-204D-810A-399D7FA207F5}"/>
              </a:ext>
            </a:extLst>
          </p:cNvPr>
          <p:cNvSpPr txBox="1"/>
          <p:nvPr/>
        </p:nvSpPr>
        <p:spPr>
          <a:xfrm>
            <a:off x="2178651" y="2396104"/>
            <a:ext cx="5570756" cy="1815882"/>
          </a:xfrm>
          <a:prstGeom prst="rect">
            <a:avLst/>
          </a:prstGeom>
          <a:noFill/>
        </p:spPr>
        <p:txBody>
          <a:bodyPr wrap="square" rtlCol="0">
            <a:spAutoFit/>
          </a:bodyPr>
          <a:lstStyle/>
          <a:p>
            <a:r>
              <a:rPr kumimoji="1" lang="ja-JP" altLang="en-US" sz="2800" spc="200"/>
              <a:t>オープンデータから抽出された</a:t>
            </a:r>
            <a:endParaRPr kumimoji="1" lang="en-US" altLang="ja-JP" sz="2800" spc="200" dirty="0"/>
          </a:p>
          <a:p>
            <a:r>
              <a:rPr lang="ja-JP" altLang="en-US" sz="2800" spc="200"/>
              <a:t>イベントを一覧表示！</a:t>
            </a:r>
            <a:endParaRPr lang="en-US" altLang="ja-JP" sz="2800" spc="200" dirty="0"/>
          </a:p>
          <a:p>
            <a:endParaRPr kumimoji="1" lang="en-US" altLang="ja-JP" sz="2800" spc="200" dirty="0"/>
          </a:p>
          <a:p>
            <a:endParaRPr kumimoji="1" lang="en-US" altLang="ja-JP" sz="2800" spc="200" dirty="0"/>
          </a:p>
        </p:txBody>
      </p:sp>
      <p:pic>
        <p:nvPicPr>
          <p:cNvPr id="12" name="図 11">
            <a:extLst>
              <a:ext uri="{FF2B5EF4-FFF2-40B4-BE49-F238E27FC236}">
                <a16:creationId xmlns:a16="http://schemas.microsoft.com/office/drawing/2014/main" id="{D8ACC40D-FD7D-4141-85ED-30473148D05D}"/>
              </a:ext>
            </a:extLst>
          </p:cNvPr>
          <p:cNvPicPr>
            <a:picLocks noChangeAspect="1"/>
          </p:cNvPicPr>
          <p:nvPr/>
        </p:nvPicPr>
        <p:blipFill>
          <a:blip r:embed="rId3"/>
          <a:stretch>
            <a:fillRect/>
          </a:stretch>
        </p:blipFill>
        <p:spPr>
          <a:xfrm>
            <a:off x="2165818" y="3586405"/>
            <a:ext cx="3143651" cy="2999698"/>
          </a:xfrm>
          <a:prstGeom prst="rect">
            <a:avLst/>
          </a:prstGeom>
        </p:spPr>
      </p:pic>
      <p:sp>
        <p:nvSpPr>
          <p:cNvPr id="3" name="雲形吹き出し 2">
            <a:extLst>
              <a:ext uri="{FF2B5EF4-FFF2-40B4-BE49-F238E27FC236}">
                <a16:creationId xmlns:a16="http://schemas.microsoft.com/office/drawing/2014/main" id="{23FD2637-7EAC-3047-999B-8F266A2F90DA}"/>
              </a:ext>
            </a:extLst>
          </p:cNvPr>
          <p:cNvSpPr/>
          <p:nvPr/>
        </p:nvSpPr>
        <p:spPr>
          <a:xfrm>
            <a:off x="5309469" y="3027680"/>
            <a:ext cx="5449453" cy="2580640"/>
          </a:xfrm>
          <a:prstGeom prst="cloudCallout">
            <a:avLst>
              <a:gd name="adj1" fmla="val -50291"/>
              <a:gd name="adj2" fmla="val 452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おっ今日カニ食べ放題のイベントあるやんけ！</a:t>
            </a:r>
          </a:p>
        </p:txBody>
      </p:sp>
    </p:spTree>
    <p:extLst>
      <p:ext uri="{BB962C8B-B14F-4D97-AF65-F5344CB8AC3E}">
        <p14:creationId xmlns:p14="http://schemas.microsoft.com/office/powerpoint/2010/main" val="14306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6AC6E-CD60-6A4B-8397-976C543F03F5}"/>
              </a:ext>
            </a:extLst>
          </p:cNvPr>
          <p:cNvSpPr>
            <a:spLocks noGrp="1"/>
          </p:cNvSpPr>
          <p:nvPr>
            <p:ph type="title"/>
          </p:nvPr>
        </p:nvSpPr>
        <p:spPr/>
        <p:txBody>
          <a:bodyPr/>
          <a:lstStyle/>
          <a:p>
            <a:r>
              <a:rPr lang="en-US" altLang="ja-JP" err="1">
                <a:ea typeface="HGｺﾞｼｯｸE"/>
              </a:rPr>
              <a:t>気になった会場を探し出せ</a:t>
            </a:r>
            <a:r>
              <a:rPr lang="en-US" altLang="ja-JP">
                <a:ea typeface="HGｺﾞｼｯｸE"/>
              </a:rPr>
              <a:t>！！</a:t>
            </a:r>
          </a:p>
        </p:txBody>
      </p:sp>
      <p:pic>
        <p:nvPicPr>
          <p:cNvPr id="6" name="コンテンツ プレースホルダー 5">
            <a:extLst>
              <a:ext uri="{FF2B5EF4-FFF2-40B4-BE49-F238E27FC236}">
                <a16:creationId xmlns:a16="http://schemas.microsoft.com/office/drawing/2014/main" id="{1FA88BA0-2E2D-F040-B5F7-AF9D6C05BE57}"/>
              </a:ext>
            </a:extLst>
          </p:cNvPr>
          <p:cNvPicPr>
            <a:picLocks noGrp="1" noChangeAspect="1"/>
          </p:cNvPicPr>
          <p:nvPr>
            <p:ph idx="1"/>
          </p:nvPr>
        </p:nvPicPr>
        <p:blipFill>
          <a:blip r:embed="rId3"/>
          <a:stretch>
            <a:fillRect/>
          </a:stretch>
        </p:blipFill>
        <p:spPr>
          <a:xfrm>
            <a:off x="2158732" y="2461914"/>
            <a:ext cx="2233752" cy="4117280"/>
          </a:xfrm>
        </p:spPr>
      </p:pic>
      <p:sp>
        <p:nvSpPr>
          <p:cNvPr id="4" name="スライド番号プレースホルダー 3">
            <a:extLst>
              <a:ext uri="{FF2B5EF4-FFF2-40B4-BE49-F238E27FC236}">
                <a16:creationId xmlns:a16="http://schemas.microsoft.com/office/drawing/2014/main" id="{3E2AD3BC-FC48-D743-A048-DBF5672A60BE}"/>
              </a:ext>
            </a:extLst>
          </p:cNvPr>
          <p:cNvSpPr>
            <a:spLocks noGrp="1"/>
          </p:cNvSpPr>
          <p:nvPr>
            <p:ph type="sldNum" sz="quarter" idx="12"/>
          </p:nvPr>
        </p:nvSpPr>
        <p:spPr/>
        <p:txBody>
          <a:bodyPr/>
          <a:lstStyle/>
          <a:p>
            <a:fld id="{3E369534-DB0F-8444-82A1-7AC27CFF0C36}"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0BCACA95-5323-7041-A43B-03E2CA8C5D3B}"/>
              </a:ext>
            </a:extLst>
          </p:cNvPr>
          <p:cNvSpPr txBox="1"/>
          <p:nvPr/>
        </p:nvSpPr>
        <p:spPr>
          <a:xfrm>
            <a:off x="4562389" y="2402685"/>
            <a:ext cx="6196533" cy="2616101"/>
          </a:xfrm>
          <a:prstGeom prst="rect">
            <a:avLst/>
          </a:prstGeom>
          <a:noFill/>
        </p:spPr>
        <p:txBody>
          <a:bodyPr wrap="square" rtlCol="0">
            <a:spAutoFit/>
          </a:bodyPr>
          <a:lstStyle/>
          <a:p>
            <a:r>
              <a:rPr lang="ja-JP" altLang="en-US" sz="2800" spc="300"/>
              <a:t>会場まではダウジング形式</a:t>
            </a:r>
            <a:endParaRPr lang="en-US" altLang="ja-JP" sz="2800" spc="300" dirty="0"/>
          </a:p>
          <a:p>
            <a:endParaRPr lang="en-US" altLang="ja-JP" sz="2400" spc="200" dirty="0"/>
          </a:p>
          <a:p>
            <a:r>
              <a:rPr lang="ja-JP" altLang="en-US" sz="3600" spc="300"/>
              <a:t>地図を読む</a:t>
            </a:r>
            <a:r>
              <a:rPr lang="en-US" altLang="ja-JP" sz="3600" spc="300" dirty="0"/>
              <a:t> </a:t>
            </a:r>
            <a:r>
              <a:rPr lang="ja-JP" altLang="en-US" sz="3600" spc="600">
                <a:solidFill>
                  <a:srgbClr val="00B050"/>
                </a:solidFill>
              </a:rPr>
              <a:t>必要ナシ</a:t>
            </a:r>
            <a:r>
              <a:rPr lang="ja-JP" altLang="en-US" sz="3600" spc="200"/>
              <a:t>！</a:t>
            </a:r>
            <a:endParaRPr lang="en-US" altLang="ja-JP" sz="3600" spc="200" dirty="0"/>
          </a:p>
          <a:p>
            <a:r>
              <a:rPr lang="ja-JP" altLang="en-US" sz="3600" spc="200"/>
              <a:t>サルでもわかる簡単操作</a:t>
            </a:r>
            <a:endParaRPr lang="en-US" altLang="ja-JP" sz="3600" spc="200" dirty="0"/>
          </a:p>
          <a:p>
            <a:endParaRPr kumimoji="1" lang="ja-JP" altLang="en-US" sz="3600" spc="200"/>
          </a:p>
        </p:txBody>
      </p:sp>
      <p:pic>
        <p:nvPicPr>
          <p:cNvPr id="5" name="図 4">
            <a:extLst>
              <a:ext uri="{FF2B5EF4-FFF2-40B4-BE49-F238E27FC236}">
                <a16:creationId xmlns:a16="http://schemas.microsoft.com/office/drawing/2014/main" id="{47D1A953-ABDD-4C68-9373-39D3CD6C2AC1}"/>
              </a:ext>
            </a:extLst>
          </p:cNvPr>
          <p:cNvPicPr>
            <a:picLocks noChangeAspect="1"/>
          </p:cNvPicPr>
          <p:nvPr/>
        </p:nvPicPr>
        <p:blipFill>
          <a:blip r:embed="rId4"/>
          <a:stretch>
            <a:fillRect/>
          </a:stretch>
        </p:blipFill>
        <p:spPr>
          <a:xfrm>
            <a:off x="7173262" y="4551680"/>
            <a:ext cx="1752856" cy="1985149"/>
          </a:xfrm>
          <a:prstGeom prst="rect">
            <a:avLst/>
          </a:prstGeom>
        </p:spPr>
      </p:pic>
      <p:pic>
        <p:nvPicPr>
          <p:cNvPr id="8" name="図 7">
            <a:extLst>
              <a:ext uri="{FF2B5EF4-FFF2-40B4-BE49-F238E27FC236}">
                <a16:creationId xmlns:a16="http://schemas.microsoft.com/office/drawing/2014/main" id="{208D6346-DD8B-3D49-AAB1-593C91AD3C1B}"/>
              </a:ext>
            </a:extLst>
          </p:cNvPr>
          <p:cNvPicPr>
            <a:picLocks noChangeAspect="1"/>
          </p:cNvPicPr>
          <p:nvPr/>
        </p:nvPicPr>
        <p:blipFill>
          <a:blip r:embed="rId5"/>
          <a:stretch>
            <a:fillRect/>
          </a:stretch>
        </p:blipFill>
        <p:spPr>
          <a:xfrm>
            <a:off x="4902200" y="4733532"/>
            <a:ext cx="1734922" cy="1845662"/>
          </a:xfrm>
          <a:prstGeom prst="rect">
            <a:avLst/>
          </a:prstGeom>
        </p:spPr>
      </p:pic>
    </p:spTree>
    <p:extLst>
      <p:ext uri="{BB962C8B-B14F-4D97-AF65-F5344CB8AC3E}">
        <p14:creationId xmlns:p14="http://schemas.microsoft.com/office/powerpoint/2010/main" val="281666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6AC6E-CD60-6A4B-8397-976C543F03F5}"/>
              </a:ext>
            </a:extLst>
          </p:cNvPr>
          <p:cNvSpPr>
            <a:spLocks noGrp="1"/>
          </p:cNvSpPr>
          <p:nvPr>
            <p:ph type="title"/>
          </p:nvPr>
        </p:nvSpPr>
        <p:spPr/>
        <p:txBody>
          <a:bodyPr/>
          <a:lstStyle/>
          <a:p>
            <a:r>
              <a:rPr lang="ja-JP" altLang="en-US">
                <a:ea typeface="HGｺﾞｼｯｸE"/>
              </a:rPr>
              <a:t>急にトイレに行きたくなっても安心</a:t>
            </a:r>
            <a:endParaRPr lang="en-US" altLang="ja-JP" dirty="0">
              <a:ea typeface="HGｺﾞｼｯｸE"/>
            </a:endParaRPr>
          </a:p>
        </p:txBody>
      </p:sp>
      <p:pic>
        <p:nvPicPr>
          <p:cNvPr id="6" name="コンテンツ プレースホルダー 5">
            <a:extLst>
              <a:ext uri="{FF2B5EF4-FFF2-40B4-BE49-F238E27FC236}">
                <a16:creationId xmlns:a16="http://schemas.microsoft.com/office/drawing/2014/main" id="{1FA88BA0-2E2D-F040-B5F7-AF9D6C05BE57}"/>
              </a:ext>
            </a:extLst>
          </p:cNvPr>
          <p:cNvPicPr>
            <a:picLocks noGrp="1" noChangeAspect="1"/>
          </p:cNvPicPr>
          <p:nvPr>
            <p:ph idx="1"/>
          </p:nvPr>
        </p:nvPicPr>
        <p:blipFill>
          <a:blip r:embed="rId3"/>
          <a:stretch>
            <a:fillRect/>
          </a:stretch>
        </p:blipFill>
        <p:spPr>
          <a:xfrm>
            <a:off x="2251871" y="2450300"/>
            <a:ext cx="2072447" cy="4133380"/>
          </a:xfrm>
        </p:spPr>
      </p:pic>
      <p:sp>
        <p:nvSpPr>
          <p:cNvPr id="4" name="スライド番号プレースホルダー 3">
            <a:extLst>
              <a:ext uri="{FF2B5EF4-FFF2-40B4-BE49-F238E27FC236}">
                <a16:creationId xmlns:a16="http://schemas.microsoft.com/office/drawing/2014/main" id="{3E2AD3BC-FC48-D743-A048-DBF5672A60BE}"/>
              </a:ext>
            </a:extLst>
          </p:cNvPr>
          <p:cNvSpPr>
            <a:spLocks noGrp="1"/>
          </p:cNvSpPr>
          <p:nvPr>
            <p:ph type="sldNum" sz="quarter" idx="12"/>
          </p:nvPr>
        </p:nvSpPr>
        <p:spPr/>
        <p:txBody>
          <a:bodyPr/>
          <a:lstStyle/>
          <a:p>
            <a:fld id="{3E369534-DB0F-8444-82A1-7AC27CFF0C36}"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0BCACA95-5323-7041-A43B-03E2CA8C5D3B}"/>
              </a:ext>
            </a:extLst>
          </p:cNvPr>
          <p:cNvSpPr txBox="1"/>
          <p:nvPr/>
        </p:nvSpPr>
        <p:spPr>
          <a:xfrm>
            <a:off x="4485811" y="2450300"/>
            <a:ext cx="6196533" cy="2062103"/>
          </a:xfrm>
          <a:prstGeom prst="rect">
            <a:avLst/>
          </a:prstGeom>
          <a:noFill/>
        </p:spPr>
        <p:txBody>
          <a:bodyPr wrap="square" rtlCol="0">
            <a:spAutoFit/>
          </a:bodyPr>
          <a:lstStyle/>
          <a:p>
            <a:r>
              <a:rPr lang="ja-JP" altLang="en-US" sz="2800" spc="200"/>
              <a:t>近くのトイレを自動で探索</a:t>
            </a:r>
            <a:endParaRPr lang="en-US" altLang="ja-JP" sz="2800" spc="200" dirty="0"/>
          </a:p>
          <a:p>
            <a:endParaRPr lang="en-US" altLang="ja-JP" sz="2400" spc="200" dirty="0"/>
          </a:p>
          <a:p>
            <a:r>
              <a:rPr lang="ja-JP" altLang="en-US" sz="3600" spc="200">
                <a:solidFill>
                  <a:srgbClr val="FF0000"/>
                </a:solidFill>
              </a:rPr>
              <a:t>スグ</a:t>
            </a:r>
            <a:r>
              <a:rPr lang="ja-JP" altLang="en-US" sz="3600" spc="200"/>
              <a:t>にダウジング開始！</a:t>
            </a:r>
            <a:endParaRPr lang="en-US" altLang="ja-JP" sz="3600" spc="200" dirty="0"/>
          </a:p>
          <a:p>
            <a:endParaRPr kumimoji="1" lang="ja-JP" altLang="en-US" sz="3600" spc="200"/>
          </a:p>
        </p:txBody>
      </p:sp>
      <p:pic>
        <p:nvPicPr>
          <p:cNvPr id="10" name="図 9">
            <a:extLst>
              <a:ext uri="{FF2B5EF4-FFF2-40B4-BE49-F238E27FC236}">
                <a16:creationId xmlns:a16="http://schemas.microsoft.com/office/drawing/2014/main" id="{43E984D2-E7E4-4F43-9574-014B540543EF}"/>
              </a:ext>
            </a:extLst>
          </p:cNvPr>
          <p:cNvPicPr>
            <a:picLocks noChangeAspect="1"/>
          </p:cNvPicPr>
          <p:nvPr/>
        </p:nvPicPr>
        <p:blipFill>
          <a:blip r:embed="rId4"/>
          <a:stretch>
            <a:fillRect/>
          </a:stretch>
        </p:blipFill>
        <p:spPr>
          <a:xfrm>
            <a:off x="8438164" y="3442811"/>
            <a:ext cx="2920716" cy="3140870"/>
          </a:xfrm>
          <a:prstGeom prst="rect">
            <a:avLst/>
          </a:prstGeom>
        </p:spPr>
      </p:pic>
      <p:pic>
        <p:nvPicPr>
          <p:cNvPr id="9" name="図 8">
            <a:extLst>
              <a:ext uri="{FF2B5EF4-FFF2-40B4-BE49-F238E27FC236}">
                <a16:creationId xmlns:a16="http://schemas.microsoft.com/office/drawing/2014/main" id="{884EB682-E211-D048-A9BE-A193FB58A4CC}"/>
              </a:ext>
            </a:extLst>
          </p:cNvPr>
          <p:cNvPicPr>
            <a:picLocks noChangeAspect="1"/>
          </p:cNvPicPr>
          <p:nvPr/>
        </p:nvPicPr>
        <p:blipFill>
          <a:blip r:embed="rId5"/>
          <a:stretch>
            <a:fillRect/>
          </a:stretch>
        </p:blipFill>
        <p:spPr>
          <a:xfrm>
            <a:off x="4618595" y="4493780"/>
            <a:ext cx="1985405" cy="2089900"/>
          </a:xfrm>
          <a:prstGeom prst="rect">
            <a:avLst/>
          </a:prstGeom>
        </p:spPr>
      </p:pic>
      <p:sp>
        <p:nvSpPr>
          <p:cNvPr id="11" name="角丸四角形吹き出し 10">
            <a:extLst>
              <a:ext uri="{FF2B5EF4-FFF2-40B4-BE49-F238E27FC236}">
                <a16:creationId xmlns:a16="http://schemas.microsoft.com/office/drawing/2014/main" id="{D211CC64-C91B-C54B-B9A0-D29091FEE553}"/>
              </a:ext>
            </a:extLst>
          </p:cNvPr>
          <p:cNvSpPr/>
          <p:nvPr/>
        </p:nvSpPr>
        <p:spPr>
          <a:xfrm>
            <a:off x="6360159" y="4267200"/>
            <a:ext cx="1875435" cy="955040"/>
          </a:xfrm>
          <a:prstGeom prst="wedgeRoundRectCallout">
            <a:avLst>
              <a:gd name="adj1" fmla="val -46860"/>
              <a:gd name="adj2" fmla="val 7313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これは</a:t>
            </a:r>
            <a:endParaRPr kumimoji="1" lang="en-US" altLang="ja-JP" sz="2000" dirty="0">
              <a:solidFill>
                <a:schemeClr val="tx1"/>
              </a:solidFill>
            </a:endParaRPr>
          </a:p>
          <a:p>
            <a:pPr algn="ctr"/>
            <a:r>
              <a:rPr kumimoji="1" lang="ja-JP" altLang="en-US" sz="2000">
                <a:solidFill>
                  <a:schemeClr val="tx1"/>
                </a:solidFill>
              </a:rPr>
              <a:t>安心</a:t>
            </a:r>
            <a:r>
              <a:rPr kumimoji="1" lang="en-US" altLang="ja-JP" sz="2000" dirty="0">
                <a:solidFill>
                  <a:schemeClr val="tx1"/>
                </a:solidFill>
              </a:rPr>
              <a:t>〜〜</a:t>
            </a:r>
            <a:endParaRPr kumimoji="1" lang="ja-JP" altLang="en-US" sz="2000">
              <a:solidFill>
                <a:schemeClr val="tx1"/>
              </a:solidFill>
            </a:endParaRPr>
          </a:p>
        </p:txBody>
      </p:sp>
    </p:spTree>
    <p:extLst>
      <p:ext uri="{BB962C8B-B14F-4D97-AF65-F5344CB8AC3E}">
        <p14:creationId xmlns:p14="http://schemas.microsoft.com/office/powerpoint/2010/main" val="385164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64C04D-6207-E648-9A83-409424D6CF59}"/>
              </a:ext>
            </a:extLst>
          </p:cNvPr>
          <p:cNvSpPr>
            <a:spLocks noGrp="1"/>
          </p:cNvSpPr>
          <p:nvPr>
            <p:ph type="title"/>
          </p:nvPr>
        </p:nvSpPr>
        <p:spPr/>
        <p:txBody>
          <a:bodyPr/>
          <a:lstStyle/>
          <a:p>
            <a:r>
              <a:rPr kumimoji="1" lang="ja-JP" altLang="en-US"/>
              <a:t>ちょっとお見せします</a:t>
            </a:r>
          </a:p>
        </p:txBody>
      </p:sp>
      <p:sp>
        <p:nvSpPr>
          <p:cNvPr id="3" name="コンテンツ プレースホルダー 2">
            <a:extLst>
              <a:ext uri="{FF2B5EF4-FFF2-40B4-BE49-F238E27FC236}">
                <a16:creationId xmlns:a16="http://schemas.microsoft.com/office/drawing/2014/main" id="{8F46A5D1-2DE7-964F-954F-2D9DE1BEA16A}"/>
              </a:ext>
            </a:extLst>
          </p:cNvPr>
          <p:cNvSpPr>
            <a:spLocks noGrp="1"/>
          </p:cNvSpPr>
          <p:nvPr>
            <p:ph idx="1"/>
          </p:nvPr>
        </p:nvSpPr>
        <p:spPr>
          <a:xfrm>
            <a:off x="2231136" y="3298817"/>
            <a:ext cx="7729728" cy="3101983"/>
          </a:xfrm>
        </p:spPr>
        <p:txBody>
          <a:bodyPr>
            <a:normAutofit/>
          </a:bodyPr>
          <a:lstStyle/>
          <a:p>
            <a:pPr marL="0" indent="0" algn="ctr">
              <a:buNone/>
            </a:pPr>
            <a:r>
              <a:rPr lang="ja-JP" altLang="en-US" sz="4400"/>
              <a:t>デモ</a:t>
            </a:r>
            <a:endParaRPr kumimoji="1" lang="en-US" altLang="ja-JP" sz="7200" dirty="0"/>
          </a:p>
          <a:p>
            <a:pPr marL="0" indent="0" algn="ctr">
              <a:buNone/>
            </a:pPr>
            <a:r>
              <a:rPr kumimoji="1" lang="en-US" altLang="ja-JP" sz="7200" dirty="0"/>
              <a:t>demo</a:t>
            </a:r>
          </a:p>
        </p:txBody>
      </p:sp>
      <p:sp>
        <p:nvSpPr>
          <p:cNvPr id="4" name="スライド番号プレースホルダー 3">
            <a:extLst>
              <a:ext uri="{FF2B5EF4-FFF2-40B4-BE49-F238E27FC236}">
                <a16:creationId xmlns:a16="http://schemas.microsoft.com/office/drawing/2014/main" id="{FA8330AD-CCB3-0744-9EAB-A3B37DF68FC2}"/>
              </a:ext>
            </a:extLst>
          </p:cNvPr>
          <p:cNvSpPr>
            <a:spLocks noGrp="1"/>
          </p:cNvSpPr>
          <p:nvPr>
            <p:ph type="sldNum" sz="quarter" idx="12"/>
          </p:nvPr>
        </p:nvSpPr>
        <p:spPr/>
        <p:txBody>
          <a:bodyPr/>
          <a:lstStyle/>
          <a:p>
            <a:fld id="{3E369534-DB0F-8444-82A1-7AC27CFF0C36}" type="slidenum">
              <a:rPr kumimoji="1" lang="ja-JP" altLang="en-US" smtClean="0"/>
              <a:t>9</a:t>
            </a:fld>
            <a:endParaRPr kumimoji="1" lang="ja-JP" altLang="en-US"/>
          </a:p>
        </p:txBody>
      </p:sp>
    </p:spTree>
    <p:extLst>
      <p:ext uri="{BB962C8B-B14F-4D97-AF65-F5344CB8AC3E}">
        <p14:creationId xmlns:p14="http://schemas.microsoft.com/office/powerpoint/2010/main" val="2861288908"/>
      </p:ext>
    </p:extLst>
  </p:cSld>
  <p:clrMapOvr>
    <a:masterClrMapping/>
  </p:clrMapOvr>
</p:sld>
</file>

<file path=ppt/theme/theme1.xml><?xml version="1.0" encoding="utf-8"?>
<a:theme xmlns:a="http://schemas.openxmlformats.org/drawingml/2006/main" name="パーセル">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DBB20919C6E96499D0D3559865B1707" ma:contentTypeVersion="10" ma:contentTypeDescription="新しいドキュメントを作成します。" ma:contentTypeScope="" ma:versionID="4921d5223c30aae5902b917a1cb07c85">
  <xsd:schema xmlns:xsd="http://www.w3.org/2001/XMLSchema" xmlns:xs="http://www.w3.org/2001/XMLSchema" xmlns:p="http://schemas.microsoft.com/office/2006/metadata/properties" xmlns:ns3="1b3a7e2a-8a45-4aac-91ae-dc334c91dc4e" xmlns:ns4="1ec6ba02-ed50-4576-8a15-df1919e5df2d" targetNamespace="http://schemas.microsoft.com/office/2006/metadata/properties" ma:root="true" ma:fieldsID="e97032afd1e3eb48b6b7bafd36962763" ns3:_="" ns4:_="">
    <xsd:import namespace="1b3a7e2a-8a45-4aac-91ae-dc334c91dc4e"/>
    <xsd:import namespace="1ec6ba02-ed50-4576-8a15-df1919e5df2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3a7e2a-8a45-4aac-91ae-dc334c91dc4e"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c6ba02-ed50-4576-8a15-df1919e5df2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291C97-04A3-402A-8FEB-49F76E0EDA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3a7e2a-8a45-4aac-91ae-dc334c91dc4e"/>
    <ds:schemaRef ds:uri="1ec6ba02-ed50-4576-8a15-df1919e5df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4CF197-B92B-4D27-963A-01C2A3FB656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8E8538-95F0-4CE2-872A-8056C782F5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{07EF8DB8-EE19-AC48-9C39-FD4CBC957B7C}tf10001120</Template>
  <TotalTime>209</TotalTime>
  <Words>775</Words>
  <Application>Microsoft Macintosh PowerPoint</Application>
  <PresentationFormat>ワイド画面</PresentationFormat>
  <Paragraphs>73</Paragraphs>
  <Slides>11</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A-OTF Jun Pro 101</vt:lpstr>
      <vt:lpstr>HGｺﾞｼｯｸE</vt:lpstr>
      <vt:lpstr>游ゴシック</vt:lpstr>
      <vt:lpstr>Arial</vt:lpstr>
      <vt:lpstr>Cambria Math</vt:lpstr>
      <vt:lpstr>Gill Sans MT</vt:lpstr>
      <vt:lpstr>パーセル</vt:lpstr>
      <vt:lpstr>UDON #ええじゃないか！学生ハッカソン in 豊橋</vt:lpstr>
      <vt:lpstr>みなさん、</vt:lpstr>
      <vt:lpstr>今回のハッカソンのテーマ</vt:lpstr>
      <vt:lpstr>チームUDONのテーマ</vt:lpstr>
      <vt:lpstr>その名も</vt:lpstr>
      <vt:lpstr>まだ見ぬイベントを発見せよ！</vt:lpstr>
      <vt:lpstr>気になった会場を探し出せ！！</vt:lpstr>
      <vt:lpstr>急にトイレに行きたくなっても安心</vt:lpstr>
      <vt:lpstr>ちょっとお見せします</vt:lpstr>
      <vt:lpstr>しくみ</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ETEAM#EKANJI</dc:title>
  <dc:creator>今枝　佑樹</dc:creator>
  <cp:lastModifiedBy>今枝　佑樹</cp:lastModifiedBy>
  <cp:revision>34</cp:revision>
  <dcterms:created xsi:type="dcterms:W3CDTF">2019-11-02T13:51:45Z</dcterms:created>
  <dcterms:modified xsi:type="dcterms:W3CDTF">2019-12-27T08:00:15Z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0x010100BDBB20919C6E96499D0D3559865B1707</vt:lpwstr>
  </property>
</Properties>
</file>