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21"/>
  </p:notesMasterIdLst>
  <p:sldIdLst>
    <p:sldId id="271" r:id="rId8"/>
    <p:sldId id="410" r:id="rId9"/>
    <p:sldId id="415" r:id="rId10"/>
    <p:sldId id="426" r:id="rId11"/>
    <p:sldId id="417" r:id="rId12"/>
    <p:sldId id="434" r:id="rId13"/>
    <p:sldId id="429" r:id="rId14"/>
    <p:sldId id="435" r:id="rId15"/>
    <p:sldId id="436" r:id="rId16"/>
    <p:sldId id="440" r:id="rId17"/>
    <p:sldId id="446" r:id="rId18"/>
    <p:sldId id="447" r:id="rId19"/>
    <p:sldId id="40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36"/>
    <a:srgbClr val="5059B3"/>
    <a:srgbClr val="FF577F"/>
    <a:srgbClr val="4CA3AA"/>
    <a:srgbClr val="BFBFBF"/>
    <a:srgbClr val="2B2551"/>
    <a:srgbClr val="FFC837"/>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A19C6C-8D46-7843-91F8-790FCC1A4CF5}" v="5" dt="2023-11-27T20:22:43.417"/>
    <p1510:client id="{60CB00A0-F742-4ED0-B0CA-92B3D4DDD3E7}" v="32" dt="2023-11-27T12:29:34.543"/>
    <p1510:client id="{7D31AE5A-A5CF-4A0C-8428-5431E9EAAFFF}" v="17" dt="2023-11-27T12:24:19.409"/>
    <p1510:client id="{BAA4E321-F941-214D-841C-C274E3341FAD}" v="9366" dt="2023-11-28T08:05:46.819"/>
    <p1510:client id="{D88643B7-0B9F-4F77-A60F-0D9279BF241D}" v="1995" dt="2023-11-28T08:23:20.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858" autoAdjust="0"/>
  </p:normalViewPr>
  <p:slideViewPr>
    <p:cSldViewPr snapToGrid="0">
      <p:cViewPr>
        <p:scale>
          <a:sx n="97" d="100"/>
          <a:sy n="97" d="100"/>
        </p:scale>
        <p:origin x="-107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han Dikmener" userId="S::gokhan.dikmener@undp.org::9723776f-4214-4c1d-a3cf-ef6f76b31897" providerId="AD" clId="Web-{60CB00A0-F742-4ED0-B0CA-92B3D4DDD3E7}"/>
    <pc:docChg chg="modSld">
      <pc:chgData name="Gokhan Dikmener" userId="S::gokhan.dikmener@undp.org::9723776f-4214-4c1d-a3cf-ef6f76b31897" providerId="AD" clId="Web-{60CB00A0-F742-4ED0-B0CA-92B3D4DDD3E7}" dt="2023-11-27T12:29:34.543" v="31" actId="20577"/>
      <pc:docMkLst>
        <pc:docMk/>
      </pc:docMkLst>
      <pc:sldChg chg="modSp">
        <pc:chgData name="Gokhan Dikmener" userId="S::gokhan.dikmener@undp.org::9723776f-4214-4c1d-a3cf-ef6f76b31897" providerId="AD" clId="Web-{60CB00A0-F742-4ED0-B0CA-92B3D4DDD3E7}" dt="2023-11-27T12:29:34.543" v="31" actId="20577"/>
        <pc:sldMkLst>
          <pc:docMk/>
          <pc:sldMk cId="1652675159" sldId="436"/>
        </pc:sldMkLst>
        <pc:spChg chg="mod">
          <ac:chgData name="Gokhan Dikmener" userId="S::gokhan.dikmener@undp.org::9723776f-4214-4c1d-a3cf-ef6f76b31897" providerId="AD" clId="Web-{60CB00A0-F742-4ED0-B0CA-92B3D4DDD3E7}" dt="2023-11-27T12:29:34.543" v="31" actId="20577"/>
          <ac:spMkLst>
            <pc:docMk/>
            <pc:sldMk cId="1652675159" sldId="436"/>
            <ac:spMk id="3" creationId="{9527CBB5-FCE1-A315-951E-ACBCC104C4CE}"/>
          </ac:spMkLst>
        </pc:spChg>
      </pc:sldChg>
    </pc:docChg>
  </pc:docChgLst>
  <pc:docChgLst>
    <pc:chgData name="Dina Akylbekova" userId="d0186547-350c-4ee8-9f3b-afe70f175dd5" providerId="ADAL" clId="{D88643B7-0B9F-4F77-A60F-0D9279BF241D}"/>
    <pc:docChg chg="undo custSel modSld">
      <pc:chgData name="Dina Akylbekova" userId="d0186547-350c-4ee8-9f3b-afe70f175dd5" providerId="ADAL" clId="{D88643B7-0B9F-4F77-A60F-0D9279BF241D}" dt="2023-11-28T08:23:20.535" v="1844" actId="20577"/>
      <pc:docMkLst>
        <pc:docMk/>
      </pc:docMkLst>
      <pc:sldChg chg="modSp mod">
        <pc:chgData name="Dina Akylbekova" userId="d0186547-350c-4ee8-9f3b-afe70f175dd5" providerId="ADAL" clId="{D88643B7-0B9F-4F77-A60F-0D9279BF241D}" dt="2023-11-28T08:20:16.557" v="1688" actId="20577"/>
        <pc:sldMkLst>
          <pc:docMk/>
          <pc:sldMk cId="980534683" sldId="410"/>
        </pc:sldMkLst>
        <pc:spChg chg="mod">
          <ac:chgData name="Dina Akylbekova" userId="d0186547-350c-4ee8-9f3b-afe70f175dd5" providerId="ADAL" clId="{D88643B7-0B9F-4F77-A60F-0D9279BF241D}" dt="2023-11-28T08:20:16.557" v="1688" actId="20577"/>
          <ac:spMkLst>
            <pc:docMk/>
            <pc:sldMk cId="980534683" sldId="410"/>
            <ac:spMk id="3" creationId="{B2C6AF76-1D20-7B7F-2BC6-49C2EDDA6AB3}"/>
          </ac:spMkLst>
        </pc:spChg>
      </pc:sldChg>
      <pc:sldChg chg="modSp mod">
        <pc:chgData name="Dina Akylbekova" userId="d0186547-350c-4ee8-9f3b-afe70f175dd5" providerId="ADAL" clId="{D88643B7-0B9F-4F77-A60F-0D9279BF241D}" dt="2023-11-28T08:23:20.535" v="1844" actId="20577"/>
        <pc:sldMkLst>
          <pc:docMk/>
          <pc:sldMk cId="4076124824" sldId="415"/>
        </pc:sldMkLst>
        <pc:spChg chg="mod">
          <ac:chgData name="Dina Akylbekova" userId="d0186547-350c-4ee8-9f3b-afe70f175dd5" providerId="ADAL" clId="{D88643B7-0B9F-4F77-A60F-0D9279BF241D}" dt="2023-11-28T08:23:20.535" v="1844" actId="20577"/>
          <ac:spMkLst>
            <pc:docMk/>
            <pc:sldMk cId="4076124824" sldId="415"/>
            <ac:spMk id="3" creationId="{B2C6AF76-1D20-7B7F-2BC6-49C2EDDA6AB3}"/>
          </ac:spMkLst>
        </pc:spChg>
        <pc:spChg chg="mod">
          <ac:chgData name="Dina Akylbekova" userId="d0186547-350c-4ee8-9f3b-afe70f175dd5" providerId="ADAL" clId="{D88643B7-0B9F-4F77-A60F-0D9279BF241D}" dt="2023-11-28T08:22:23.644" v="1775" actId="20577"/>
          <ac:spMkLst>
            <pc:docMk/>
            <pc:sldMk cId="4076124824" sldId="415"/>
            <ac:spMk id="5" creationId="{90683EE3-4D24-BE38-E8B6-A7983FCFB44C}"/>
          </ac:spMkLst>
        </pc:spChg>
      </pc:sldChg>
      <pc:sldChg chg="addSp modSp mod">
        <pc:chgData name="Dina Akylbekova" userId="d0186547-350c-4ee8-9f3b-afe70f175dd5" providerId="ADAL" clId="{D88643B7-0B9F-4F77-A60F-0D9279BF241D}" dt="2023-11-27T07:54:43.629" v="1060" actId="27636"/>
        <pc:sldMkLst>
          <pc:docMk/>
          <pc:sldMk cId="382826794" sldId="416"/>
        </pc:sldMkLst>
        <pc:spChg chg="mod">
          <ac:chgData name="Dina Akylbekova" userId="d0186547-350c-4ee8-9f3b-afe70f175dd5" providerId="ADAL" clId="{D88643B7-0B9F-4F77-A60F-0D9279BF241D}" dt="2023-11-27T07:54:43.629" v="1060" actId="27636"/>
          <ac:spMkLst>
            <pc:docMk/>
            <pc:sldMk cId="382826794" sldId="416"/>
            <ac:spMk id="3" creationId="{B2C6AF76-1D20-7B7F-2BC6-49C2EDDA6AB3}"/>
          </ac:spMkLst>
        </pc:spChg>
        <pc:spChg chg="add mod">
          <ac:chgData name="Dina Akylbekova" userId="d0186547-350c-4ee8-9f3b-afe70f175dd5" providerId="ADAL" clId="{D88643B7-0B9F-4F77-A60F-0D9279BF241D}" dt="2023-11-27T07:54:34.948" v="1058" actId="20577"/>
          <ac:spMkLst>
            <pc:docMk/>
            <pc:sldMk cId="382826794" sldId="416"/>
            <ac:spMk id="5" creationId="{0AB89476-1183-20B6-D38C-E9CF54B8A748}"/>
          </ac:spMkLst>
        </pc:spChg>
        <pc:spChg chg="add mod">
          <ac:chgData name="Dina Akylbekova" userId="d0186547-350c-4ee8-9f3b-afe70f175dd5" providerId="ADAL" clId="{D88643B7-0B9F-4F77-A60F-0D9279BF241D}" dt="2023-11-27T07:54:08.288" v="979" actId="20577"/>
          <ac:spMkLst>
            <pc:docMk/>
            <pc:sldMk cId="382826794" sldId="416"/>
            <ac:spMk id="8" creationId="{301DDEF0-4E92-647D-931A-628D0BF6CBB2}"/>
          </ac:spMkLst>
        </pc:spChg>
      </pc:sldChg>
      <pc:sldChg chg="modSp mod">
        <pc:chgData name="Dina Akylbekova" userId="d0186547-350c-4ee8-9f3b-afe70f175dd5" providerId="ADAL" clId="{D88643B7-0B9F-4F77-A60F-0D9279BF241D}" dt="2023-11-27T15:02:26.366" v="1460" actId="113"/>
        <pc:sldMkLst>
          <pc:docMk/>
          <pc:sldMk cId="3530613526" sldId="417"/>
        </pc:sldMkLst>
        <pc:spChg chg="mod">
          <ac:chgData name="Dina Akylbekova" userId="d0186547-350c-4ee8-9f3b-afe70f175dd5" providerId="ADAL" clId="{D88643B7-0B9F-4F77-A60F-0D9279BF241D}" dt="2023-11-27T15:02:26.366" v="1460" actId="113"/>
          <ac:spMkLst>
            <pc:docMk/>
            <pc:sldMk cId="3530613526" sldId="417"/>
            <ac:spMk id="3" creationId="{40094B93-C07E-2390-6C86-761633280A8D}"/>
          </ac:spMkLst>
        </pc:spChg>
      </pc:sldChg>
      <pc:sldChg chg="addSp delSp modSp mod">
        <pc:chgData name="Dina Akylbekova" userId="d0186547-350c-4ee8-9f3b-afe70f175dd5" providerId="ADAL" clId="{D88643B7-0B9F-4F77-A60F-0D9279BF241D}" dt="2023-11-27T09:13:10.054" v="1352" actId="14734"/>
        <pc:sldMkLst>
          <pc:docMk/>
          <pc:sldMk cId="1971466354" sldId="418"/>
        </pc:sldMkLst>
        <pc:spChg chg="del">
          <ac:chgData name="Dina Akylbekova" userId="d0186547-350c-4ee8-9f3b-afe70f175dd5" providerId="ADAL" clId="{D88643B7-0B9F-4F77-A60F-0D9279BF241D}" dt="2023-11-27T09:03:59.730" v="1068" actId="3680"/>
          <ac:spMkLst>
            <pc:docMk/>
            <pc:sldMk cId="1971466354" sldId="418"/>
            <ac:spMk id="3" creationId="{D6A496DA-9C67-1FBE-705F-1405D5AD5BCC}"/>
          </ac:spMkLst>
        </pc:spChg>
        <pc:graphicFrameChg chg="add mod ord modGraphic">
          <ac:chgData name="Dina Akylbekova" userId="d0186547-350c-4ee8-9f3b-afe70f175dd5" providerId="ADAL" clId="{D88643B7-0B9F-4F77-A60F-0D9279BF241D}" dt="2023-11-27T09:13:10.054" v="1352" actId="14734"/>
          <ac:graphicFrameMkLst>
            <pc:docMk/>
            <pc:sldMk cId="1971466354" sldId="418"/>
            <ac:graphicFrameMk id="4" creationId="{1584DA0D-E2B5-8638-BD18-42E863D95239}"/>
          </ac:graphicFrameMkLst>
        </pc:graphicFrameChg>
        <pc:picChg chg="del mod">
          <ac:chgData name="Dina Akylbekova" userId="d0186547-350c-4ee8-9f3b-afe70f175dd5" providerId="ADAL" clId="{D88643B7-0B9F-4F77-A60F-0D9279BF241D}" dt="2023-11-27T09:05:40.856" v="1133" actId="478"/>
          <ac:picMkLst>
            <pc:docMk/>
            <pc:sldMk cId="1971466354" sldId="418"/>
            <ac:picMk id="5" creationId="{BE465727-C426-ADFD-4936-FA1AE841710B}"/>
          </ac:picMkLst>
        </pc:picChg>
      </pc:sldChg>
      <pc:sldChg chg="modSp mod">
        <pc:chgData name="Dina Akylbekova" userId="d0186547-350c-4ee8-9f3b-afe70f175dd5" providerId="ADAL" clId="{D88643B7-0B9F-4F77-A60F-0D9279BF241D}" dt="2023-11-27T15:08:47.384" v="1599" actId="20577"/>
        <pc:sldMkLst>
          <pc:docMk/>
          <pc:sldMk cId="2661682146" sldId="423"/>
        </pc:sldMkLst>
        <pc:spChg chg="mod">
          <ac:chgData name="Dina Akylbekova" userId="d0186547-350c-4ee8-9f3b-afe70f175dd5" providerId="ADAL" clId="{D88643B7-0B9F-4F77-A60F-0D9279BF241D}" dt="2023-11-27T15:02:12.293" v="1455" actId="20577"/>
          <ac:spMkLst>
            <pc:docMk/>
            <pc:sldMk cId="2661682146" sldId="423"/>
            <ac:spMk id="2" creationId="{E8C8546B-25E8-068E-B2DA-396B6FC390A9}"/>
          </ac:spMkLst>
        </pc:spChg>
        <pc:spChg chg="mod">
          <ac:chgData name="Dina Akylbekova" userId="d0186547-350c-4ee8-9f3b-afe70f175dd5" providerId="ADAL" clId="{D88643B7-0B9F-4F77-A60F-0D9279BF241D}" dt="2023-11-27T15:08:47.384" v="1599" actId="20577"/>
          <ac:spMkLst>
            <pc:docMk/>
            <pc:sldMk cId="2661682146" sldId="423"/>
            <ac:spMk id="11" creationId="{99E5D856-8E20-F3F4-1BC4-402300C0983C}"/>
          </ac:spMkLst>
        </pc:spChg>
      </pc:sldChg>
      <pc:sldChg chg="modSp mod">
        <pc:chgData name="Dina Akylbekova" userId="d0186547-350c-4ee8-9f3b-afe70f175dd5" providerId="ADAL" clId="{D88643B7-0B9F-4F77-A60F-0D9279BF241D}" dt="2023-11-27T15:02:05.375" v="1454" actId="27636"/>
        <pc:sldMkLst>
          <pc:docMk/>
          <pc:sldMk cId="1872175250" sldId="426"/>
        </pc:sldMkLst>
        <pc:spChg chg="mod">
          <ac:chgData name="Dina Akylbekova" userId="d0186547-350c-4ee8-9f3b-afe70f175dd5" providerId="ADAL" clId="{D88643B7-0B9F-4F77-A60F-0D9279BF241D}" dt="2023-11-27T15:02:05.375" v="1454" actId="27636"/>
          <ac:spMkLst>
            <pc:docMk/>
            <pc:sldMk cId="1872175250" sldId="426"/>
            <ac:spMk id="3" creationId="{AAC0B6D8-ADB6-6B8E-39CB-37E8237FF97F}"/>
          </ac:spMkLst>
        </pc:spChg>
      </pc:sldChg>
      <pc:sldChg chg="modSp mod">
        <pc:chgData name="Dina Akylbekova" userId="d0186547-350c-4ee8-9f3b-afe70f175dd5" providerId="ADAL" clId="{D88643B7-0B9F-4F77-A60F-0D9279BF241D}" dt="2023-11-27T15:03:58.918" v="1479" actId="5793"/>
        <pc:sldMkLst>
          <pc:docMk/>
          <pc:sldMk cId="929681317" sldId="429"/>
        </pc:sldMkLst>
        <pc:spChg chg="mod">
          <ac:chgData name="Dina Akylbekova" userId="d0186547-350c-4ee8-9f3b-afe70f175dd5" providerId="ADAL" clId="{D88643B7-0B9F-4F77-A60F-0D9279BF241D}" dt="2023-11-27T15:03:58.918" v="1479" actId="5793"/>
          <ac:spMkLst>
            <pc:docMk/>
            <pc:sldMk cId="929681317" sldId="429"/>
            <ac:spMk id="3" creationId="{9527CBB5-FCE1-A315-951E-ACBCC104C4CE}"/>
          </ac:spMkLst>
        </pc:spChg>
      </pc:sldChg>
      <pc:sldChg chg="modSp mod">
        <pc:chgData name="Dina Akylbekova" userId="d0186547-350c-4ee8-9f3b-afe70f175dd5" providerId="ADAL" clId="{D88643B7-0B9F-4F77-A60F-0D9279BF241D}" dt="2023-11-27T15:02:14.829" v="1456" actId="20577"/>
        <pc:sldMkLst>
          <pc:docMk/>
          <pc:sldMk cId="2794452594" sldId="432"/>
        </pc:sldMkLst>
        <pc:spChg chg="mod">
          <ac:chgData name="Dina Akylbekova" userId="d0186547-350c-4ee8-9f3b-afe70f175dd5" providerId="ADAL" clId="{D88643B7-0B9F-4F77-A60F-0D9279BF241D}" dt="2023-11-27T15:02:14.829" v="1456" actId="20577"/>
          <ac:spMkLst>
            <pc:docMk/>
            <pc:sldMk cId="2794452594" sldId="432"/>
            <ac:spMk id="2" creationId="{E8C8546B-25E8-068E-B2DA-396B6FC390A9}"/>
          </ac:spMkLst>
        </pc:spChg>
      </pc:sldChg>
      <pc:sldChg chg="modSp mod">
        <pc:chgData name="Dina Akylbekova" userId="d0186547-350c-4ee8-9f3b-afe70f175dd5" providerId="ADAL" clId="{D88643B7-0B9F-4F77-A60F-0D9279BF241D}" dt="2023-11-27T15:02:19.835" v="1459" actId="20577"/>
        <pc:sldMkLst>
          <pc:docMk/>
          <pc:sldMk cId="1505705728" sldId="433"/>
        </pc:sldMkLst>
        <pc:spChg chg="mod">
          <ac:chgData name="Dina Akylbekova" userId="d0186547-350c-4ee8-9f3b-afe70f175dd5" providerId="ADAL" clId="{D88643B7-0B9F-4F77-A60F-0D9279BF241D}" dt="2023-11-27T15:02:19.835" v="1459" actId="20577"/>
          <ac:spMkLst>
            <pc:docMk/>
            <pc:sldMk cId="1505705728" sldId="433"/>
            <ac:spMk id="2" creationId="{E8C8546B-25E8-068E-B2DA-396B6FC390A9}"/>
          </ac:spMkLst>
        </pc:spChg>
      </pc:sldChg>
      <pc:sldChg chg="modSp mod">
        <pc:chgData name="Dina Akylbekova" userId="d0186547-350c-4ee8-9f3b-afe70f175dd5" providerId="ADAL" clId="{D88643B7-0B9F-4F77-A60F-0D9279BF241D}" dt="2023-11-27T15:03:53.030" v="1478" actId="123"/>
        <pc:sldMkLst>
          <pc:docMk/>
          <pc:sldMk cId="3784368180" sldId="434"/>
        </pc:sldMkLst>
        <pc:spChg chg="mod">
          <ac:chgData name="Dina Akylbekova" userId="d0186547-350c-4ee8-9f3b-afe70f175dd5" providerId="ADAL" clId="{D88643B7-0B9F-4F77-A60F-0D9279BF241D}" dt="2023-11-27T15:03:53.030" v="1478" actId="123"/>
          <ac:spMkLst>
            <pc:docMk/>
            <pc:sldMk cId="3784368180" sldId="434"/>
            <ac:spMk id="3" creationId="{9527CBB5-FCE1-A315-951E-ACBCC104C4CE}"/>
          </ac:spMkLst>
        </pc:spChg>
      </pc:sldChg>
      <pc:sldChg chg="modSp mod">
        <pc:chgData name="Dina Akylbekova" userId="d0186547-350c-4ee8-9f3b-afe70f175dd5" providerId="ADAL" clId="{D88643B7-0B9F-4F77-A60F-0D9279BF241D}" dt="2023-11-27T15:03:45.159" v="1476" actId="12"/>
        <pc:sldMkLst>
          <pc:docMk/>
          <pc:sldMk cId="1073472500" sldId="435"/>
        </pc:sldMkLst>
        <pc:spChg chg="mod">
          <ac:chgData name="Dina Akylbekova" userId="d0186547-350c-4ee8-9f3b-afe70f175dd5" providerId="ADAL" clId="{D88643B7-0B9F-4F77-A60F-0D9279BF241D}" dt="2023-11-27T15:03:45.159" v="1476" actId="12"/>
          <ac:spMkLst>
            <pc:docMk/>
            <pc:sldMk cId="1073472500" sldId="435"/>
            <ac:spMk id="3" creationId="{9527CBB5-FCE1-A315-951E-ACBCC104C4CE}"/>
          </ac:spMkLst>
        </pc:spChg>
      </pc:sldChg>
      <pc:sldChg chg="modSp mod">
        <pc:chgData name="Dina Akylbekova" userId="d0186547-350c-4ee8-9f3b-afe70f175dd5" providerId="ADAL" clId="{D88643B7-0B9F-4F77-A60F-0D9279BF241D}" dt="2023-11-27T15:07:25.273" v="1590" actId="20577"/>
        <pc:sldMkLst>
          <pc:docMk/>
          <pc:sldMk cId="1652675159" sldId="436"/>
        </pc:sldMkLst>
        <pc:spChg chg="mod">
          <ac:chgData name="Dina Akylbekova" userId="d0186547-350c-4ee8-9f3b-afe70f175dd5" providerId="ADAL" clId="{D88643B7-0B9F-4F77-A60F-0D9279BF241D}" dt="2023-11-27T15:07:25.273" v="1590" actId="20577"/>
          <ac:spMkLst>
            <pc:docMk/>
            <pc:sldMk cId="1652675159" sldId="436"/>
            <ac:spMk id="3" creationId="{9527CBB5-FCE1-A315-951E-ACBCC104C4CE}"/>
          </ac:spMkLst>
        </pc:spChg>
      </pc:sldChg>
      <pc:sldChg chg="modSp">
        <pc:chgData name="Dina Akylbekova" userId="d0186547-350c-4ee8-9f3b-afe70f175dd5" providerId="ADAL" clId="{D88643B7-0B9F-4F77-A60F-0D9279BF241D}" dt="2023-11-27T09:07:44.665" v="1136"/>
        <pc:sldMkLst>
          <pc:docMk/>
          <pc:sldMk cId="3940521381" sldId="439"/>
        </pc:sldMkLst>
        <pc:graphicFrameChg chg="mod">
          <ac:chgData name="Dina Akylbekova" userId="d0186547-350c-4ee8-9f3b-afe70f175dd5" providerId="ADAL" clId="{D88643B7-0B9F-4F77-A60F-0D9279BF241D}" dt="2023-11-27T09:07:44.665" v="1136"/>
          <ac:graphicFrameMkLst>
            <pc:docMk/>
            <pc:sldMk cId="3940521381" sldId="439"/>
            <ac:graphicFrameMk id="4" creationId="{1584DA0D-E2B5-8638-BD18-42E863D95239}"/>
          </ac:graphicFrameMkLst>
        </pc:graphicFrameChg>
      </pc:sldChg>
      <pc:sldChg chg="modSp mod">
        <pc:chgData name="Dina Akylbekova" userId="d0186547-350c-4ee8-9f3b-afe70f175dd5" providerId="ADAL" clId="{D88643B7-0B9F-4F77-A60F-0D9279BF241D}" dt="2023-11-27T15:07:45.972" v="1594" actId="20577"/>
        <pc:sldMkLst>
          <pc:docMk/>
          <pc:sldMk cId="878654391" sldId="440"/>
        </pc:sldMkLst>
        <pc:spChg chg="mod">
          <ac:chgData name="Dina Akylbekova" userId="d0186547-350c-4ee8-9f3b-afe70f175dd5" providerId="ADAL" clId="{D88643B7-0B9F-4F77-A60F-0D9279BF241D}" dt="2023-11-27T15:07:45.972" v="1594" actId="20577"/>
          <ac:spMkLst>
            <pc:docMk/>
            <pc:sldMk cId="878654391" sldId="440"/>
            <ac:spMk id="3" creationId="{9527CBB5-FCE1-A315-951E-ACBCC104C4CE}"/>
          </ac:spMkLst>
        </pc:spChg>
      </pc:sldChg>
      <pc:sldChg chg="modSp mod">
        <pc:chgData name="Dina Akylbekova" userId="d0186547-350c-4ee8-9f3b-afe70f175dd5" providerId="ADAL" clId="{D88643B7-0B9F-4F77-A60F-0D9279BF241D}" dt="2023-11-27T15:02:17.172" v="1457" actId="20577"/>
        <pc:sldMkLst>
          <pc:docMk/>
          <pc:sldMk cId="3981591355" sldId="442"/>
        </pc:sldMkLst>
        <pc:spChg chg="mod">
          <ac:chgData name="Dina Akylbekova" userId="d0186547-350c-4ee8-9f3b-afe70f175dd5" providerId="ADAL" clId="{D88643B7-0B9F-4F77-A60F-0D9279BF241D}" dt="2023-11-27T15:02:17.172" v="1457" actId="20577"/>
          <ac:spMkLst>
            <pc:docMk/>
            <pc:sldMk cId="3981591355" sldId="442"/>
            <ac:spMk id="2" creationId="{E8C8546B-25E8-068E-B2DA-396B6FC390A9}"/>
          </ac:spMkLst>
        </pc:spChg>
      </pc:sldChg>
    </pc:docChg>
  </pc:docChgLst>
  <pc:docChgLst>
    <pc:chgData name="Izel Karaoglu" userId="S::izel.karaoglu@undp.org::0324853d-3d06-43c0-96b6-d1a6d5104983" providerId="AD" clId="Web-{07F07EA1-1800-4CD5-A465-45AE0726D503}"/>
    <pc:docChg chg="modSld">
      <pc:chgData name="Izel Karaoglu" userId="S::izel.karaoglu@undp.org::0324853d-3d06-43c0-96b6-d1a6d5104983" providerId="AD" clId="Web-{07F07EA1-1800-4CD5-A465-45AE0726D503}" dt="2023-11-27T06:39:38.517" v="1" actId="20577"/>
      <pc:docMkLst>
        <pc:docMk/>
      </pc:docMkLst>
      <pc:sldChg chg="modSp">
        <pc:chgData name="Izel Karaoglu" userId="S::izel.karaoglu@undp.org::0324853d-3d06-43c0-96b6-d1a6d5104983" providerId="AD" clId="Web-{07F07EA1-1800-4CD5-A465-45AE0726D503}" dt="2023-11-27T06:39:38.517" v="1" actId="20577"/>
        <pc:sldMkLst>
          <pc:docMk/>
          <pc:sldMk cId="980534683" sldId="410"/>
        </pc:sldMkLst>
        <pc:spChg chg="mod">
          <ac:chgData name="Izel Karaoglu" userId="S::izel.karaoglu@undp.org::0324853d-3d06-43c0-96b6-d1a6d5104983" providerId="AD" clId="Web-{07F07EA1-1800-4CD5-A465-45AE0726D503}" dt="2023-11-27T06:39:38.517" v="1" actId="20577"/>
          <ac:spMkLst>
            <pc:docMk/>
            <pc:sldMk cId="980534683" sldId="410"/>
            <ac:spMk id="3" creationId="{B2C6AF76-1D20-7B7F-2BC6-49C2EDDA6AB3}"/>
          </ac:spMkLst>
        </pc:spChg>
      </pc:sldChg>
    </pc:docChg>
  </pc:docChgLst>
  <pc:docChgLst>
    <pc:chgData name="Gokhan Dikmener" userId="S::gokhan.dikmener@undp.org::9723776f-4214-4c1d-a3cf-ef6f76b31897" providerId="AD" clId="Web-{1964181C-BB6D-4C10-9FC9-7C4131AF2E5B}"/>
    <pc:docChg chg="modSld">
      <pc:chgData name="Gokhan Dikmener" userId="S::gokhan.dikmener@undp.org::9723776f-4214-4c1d-a3cf-ef6f76b31897" providerId="AD" clId="Web-{1964181C-BB6D-4C10-9FC9-7C4131AF2E5B}" dt="2023-11-25T21:07:56.283" v="24"/>
      <pc:docMkLst>
        <pc:docMk/>
      </pc:docMkLst>
      <pc:sldChg chg="modSp">
        <pc:chgData name="Gokhan Dikmener" userId="S::gokhan.dikmener@undp.org::9723776f-4214-4c1d-a3cf-ef6f76b31897" providerId="AD" clId="Web-{1964181C-BB6D-4C10-9FC9-7C4131AF2E5B}" dt="2023-11-25T21:07:29.517" v="14" actId="20577"/>
        <pc:sldMkLst>
          <pc:docMk/>
          <pc:sldMk cId="4076124824" sldId="415"/>
        </pc:sldMkLst>
        <pc:spChg chg="mod">
          <ac:chgData name="Gokhan Dikmener" userId="S::gokhan.dikmener@undp.org::9723776f-4214-4c1d-a3cf-ef6f76b31897" providerId="AD" clId="Web-{1964181C-BB6D-4C10-9FC9-7C4131AF2E5B}" dt="2023-11-25T21:07:29.517" v="14" actId="20577"/>
          <ac:spMkLst>
            <pc:docMk/>
            <pc:sldMk cId="4076124824" sldId="415"/>
            <ac:spMk id="3" creationId="{B2C6AF76-1D20-7B7F-2BC6-49C2EDDA6AB3}"/>
          </ac:spMkLst>
        </pc:spChg>
      </pc:sldChg>
      <pc:sldChg chg="modSp">
        <pc:chgData name="Gokhan Dikmener" userId="S::gokhan.dikmener@undp.org::9723776f-4214-4c1d-a3cf-ef6f76b31897" providerId="AD" clId="Web-{1964181C-BB6D-4C10-9FC9-7C4131AF2E5B}" dt="2023-11-25T21:07:56.283" v="24"/>
        <pc:sldMkLst>
          <pc:docMk/>
          <pc:sldMk cId="2864420285" sldId="422"/>
        </pc:sldMkLst>
        <pc:graphicFrameChg chg="mod modGraphic">
          <ac:chgData name="Gokhan Dikmener" userId="S::gokhan.dikmener@undp.org::9723776f-4214-4c1d-a3cf-ef6f76b31897" providerId="AD" clId="Web-{1964181C-BB6D-4C10-9FC9-7C4131AF2E5B}" dt="2023-11-25T21:07:56.283" v="24"/>
          <ac:graphicFrameMkLst>
            <pc:docMk/>
            <pc:sldMk cId="2864420285" sldId="422"/>
            <ac:graphicFrameMk id="4" creationId="{CD7EF952-08E0-BA88-9C50-8797A1B7CE65}"/>
          </ac:graphicFrameMkLst>
        </pc:graphicFrameChg>
      </pc:sldChg>
    </pc:docChg>
  </pc:docChgLst>
  <pc:docChgLst>
    <pc:chgData name="Dina Akylbekova" userId="d0186547-350c-4ee8-9f3b-afe70f175dd5" providerId="ADAL" clId="{2FA19C6C-8D46-7843-91F8-790FCC1A4CF5}"/>
    <pc:docChg chg="modSld">
      <pc:chgData name="Dina Akylbekova" userId="d0186547-350c-4ee8-9f3b-afe70f175dd5" providerId="ADAL" clId="{2FA19C6C-8D46-7843-91F8-790FCC1A4CF5}" dt="2023-11-27T20:22:43.417" v="4"/>
      <pc:docMkLst>
        <pc:docMk/>
      </pc:docMkLst>
      <pc:sldChg chg="modSp mod">
        <pc:chgData name="Dina Akylbekova" userId="d0186547-350c-4ee8-9f3b-afe70f175dd5" providerId="ADAL" clId="{2FA19C6C-8D46-7843-91F8-790FCC1A4CF5}" dt="2023-11-27T20:09:49.160" v="0" actId="20577"/>
        <pc:sldMkLst>
          <pc:docMk/>
          <pc:sldMk cId="2661682146" sldId="423"/>
        </pc:sldMkLst>
        <pc:spChg chg="mod">
          <ac:chgData name="Dina Akylbekova" userId="d0186547-350c-4ee8-9f3b-afe70f175dd5" providerId="ADAL" clId="{2FA19C6C-8D46-7843-91F8-790FCC1A4CF5}" dt="2023-11-27T20:09:49.160" v="0" actId="20577"/>
          <ac:spMkLst>
            <pc:docMk/>
            <pc:sldMk cId="2661682146" sldId="423"/>
            <ac:spMk id="16" creationId="{70E110CE-E6C8-4628-84FC-B9E97FA66C25}"/>
          </ac:spMkLst>
        </pc:spChg>
      </pc:sldChg>
      <pc:sldChg chg="modSp mod">
        <pc:chgData name="Dina Akylbekova" userId="d0186547-350c-4ee8-9f3b-afe70f175dd5" providerId="ADAL" clId="{2FA19C6C-8D46-7843-91F8-790FCC1A4CF5}" dt="2023-11-27T20:10:01.083" v="1" actId="20577"/>
        <pc:sldMkLst>
          <pc:docMk/>
          <pc:sldMk cId="2794452594" sldId="432"/>
        </pc:sldMkLst>
        <pc:spChg chg="mod">
          <ac:chgData name="Dina Akylbekova" userId="d0186547-350c-4ee8-9f3b-afe70f175dd5" providerId="ADAL" clId="{2FA19C6C-8D46-7843-91F8-790FCC1A4CF5}" dt="2023-11-27T20:10:01.083" v="1" actId="20577"/>
          <ac:spMkLst>
            <pc:docMk/>
            <pc:sldMk cId="2794452594" sldId="432"/>
            <ac:spMk id="16" creationId="{70E110CE-E6C8-4628-84FC-B9E97FA66C25}"/>
          </ac:spMkLst>
        </pc:spChg>
      </pc:sldChg>
      <pc:sldChg chg="addCm">
        <pc:chgData name="Dina Akylbekova" userId="d0186547-350c-4ee8-9f3b-afe70f175dd5" providerId="ADAL" clId="{2FA19C6C-8D46-7843-91F8-790FCC1A4CF5}" dt="2023-11-27T20:20:02.188" v="3"/>
        <pc:sldMkLst>
          <pc:docMk/>
          <pc:sldMk cId="3784368180" sldId="434"/>
        </pc:sldMkLst>
        <pc:extLst>
          <p:ext xmlns:p="http://schemas.openxmlformats.org/presentationml/2006/main" uri="{D6D511B9-2390-475A-947B-AFAB55BFBCF1}">
            <pc226:cmChg xmlns:pc226="http://schemas.microsoft.com/office/powerpoint/2022/06/main/command" chg="add">
              <pc226:chgData name="Dina Akylbekova" userId="d0186547-350c-4ee8-9f3b-afe70f175dd5" providerId="ADAL" clId="{2FA19C6C-8D46-7843-91F8-790FCC1A4CF5}" dt="2023-11-27T20:20:02.188" v="3"/>
              <pc2:cmMkLst xmlns:pc2="http://schemas.microsoft.com/office/powerpoint/2019/9/main/command">
                <pc:docMk/>
                <pc:sldMk cId="3784368180" sldId="434"/>
                <pc2:cmMk id="{02B0ACAE-DEFD-4B45-A38A-FE147DAA9064}"/>
              </pc2:cmMkLst>
            </pc226:cmChg>
          </p:ext>
        </pc:extLst>
      </pc:sldChg>
      <pc:sldChg chg="addCm">
        <pc:chgData name="Dina Akylbekova" userId="d0186547-350c-4ee8-9f3b-afe70f175dd5" providerId="ADAL" clId="{2FA19C6C-8D46-7843-91F8-790FCC1A4CF5}" dt="2023-11-27T20:22:43.417" v="4"/>
        <pc:sldMkLst>
          <pc:docMk/>
          <pc:sldMk cId="1652675159" sldId="436"/>
        </pc:sldMkLst>
        <pc:extLst>
          <p:ext xmlns:p="http://schemas.openxmlformats.org/presentationml/2006/main" uri="{D6D511B9-2390-475A-947B-AFAB55BFBCF1}">
            <pc226:cmChg xmlns:pc226="http://schemas.microsoft.com/office/powerpoint/2022/06/main/command" chg="add">
              <pc226:chgData name="Dina Akylbekova" userId="d0186547-350c-4ee8-9f3b-afe70f175dd5" providerId="ADAL" clId="{2FA19C6C-8D46-7843-91F8-790FCC1A4CF5}" dt="2023-11-27T20:22:43.417" v="4"/>
              <pc2:cmMkLst xmlns:pc2="http://schemas.microsoft.com/office/powerpoint/2019/9/main/command">
                <pc:docMk/>
                <pc:sldMk cId="1652675159" sldId="436"/>
                <pc2:cmMk id="{825B75D1-A7A7-AD45-9565-7CB19391B932}"/>
              </pc2:cmMkLst>
            </pc226:cmChg>
          </p:ext>
        </pc:extLst>
      </pc:sldChg>
      <pc:sldChg chg="modSp mod">
        <pc:chgData name="Dina Akylbekova" userId="d0186547-350c-4ee8-9f3b-afe70f175dd5" providerId="ADAL" clId="{2FA19C6C-8D46-7843-91F8-790FCC1A4CF5}" dt="2023-11-27T20:10:07.415" v="2" actId="20577"/>
        <pc:sldMkLst>
          <pc:docMk/>
          <pc:sldMk cId="3981591355" sldId="442"/>
        </pc:sldMkLst>
        <pc:spChg chg="mod">
          <ac:chgData name="Dina Akylbekova" userId="d0186547-350c-4ee8-9f3b-afe70f175dd5" providerId="ADAL" clId="{2FA19C6C-8D46-7843-91F8-790FCC1A4CF5}" dt="2023-11-27T20:10:07.415" v="2" actId="20577"/>
          <ac:spMkLst>
            <pc:docMk/>
            <pc:sldMk cId="3981591355" sldId="442"/>
            <ac:spMk id="16" creationId="{70E110CE-E6C8-4628-84FC-B9E97FA66C25}"/>
          </ac:spMkLst>
        </pc:spChg>
      </pc:sldChg>
    </pc:docChg>
  </pc:docChgLst>
  <pc:docChgLst>
    <pc:chgData name="Izel Karaoglu" userId="0324853d-3d06-43c0-96b6-d1a6d5104983" providerId="ADAL" clId="{BAA4E321-F941-214D-841C-C274E3341FAD}"/>
    <pc:docChg chg="undo custSel addSld delSld modSld sldOrd">
      <pc:chgData name="Izel Karaoglu" userId="0324853d-3d06-43c0-96b6-d1a6d5104983" providerId="ADAL" clId="{BAA4E321-F941-214D-841C-C274E3341FAD}" dt="2023-11-28T08:05:46.820" v="9439" actId="20577"/>
      <pc:docMkLst>
        <pc:docMk/>
      </pc:docMkLst>
      <pc:sldChg chg="modSp mod modNotesTx">
        <pc:chgData name="Izel Karaoglu" userId="0324853d-3d06-43c0-96b6-d1a6d5104983" providerId="ADAL" clId="{BAA4E321-F941-214D-841C-C274E3341FAD}" dt="2023-11-28T07:23:28.201" v="8574" actId="20577"/>
        <pc:sldMkLst>
          <pc:docMk/>
          <pc:sldMk cId="980534683" sldId="410"/>
        </pc:sldMkLst>
        <pc:spChg chg="mod">
          <ac:chgData name="Izel Karaoglu" userId="0324853d-3d06-43c0-96b6-d1a6d5104983" providerId="ADAL" clId="{BAA4E321-F941-214D-841C-C274E3341FAD}" dt="2023-11-27T22:25:09.215" v="8488" actId="20577"/>
          <ac:spMkLst>
            <pc:docMk/>
            <pc:sldMk cId="980534683" sldId="410"/>
            <ac:spMk id="3" creationId="{B2C6AF76-1D20-7B7F-2BC6-49C2EDDA6AB3}"/>
          </ac:spMkLst>
        </pc:spChg>
      </pc:sldChg>
      <pc:sldChg chg="addSp delSp modSp mod modClrScheme chgLayout modNotesTx">
        <pc:chgData name="Izel Karaoglu" userId="0324853d-3d06-43c0-96b6-d1a6d5104983" providerId="ADAL" clId="{BAA4E321-F941-214D-841C-C274E3341FAD}" dt="2023-11-28T07:26:43.485" v="8811" actId="20577"/>
        <pc:sldMkLst>
          <pc:docMk/>
          <pc:sldMk cId="4076124824" sldId="415"/>
        </pc:sldMkLst>
        <pc:spChg chg="mod ord">
          <ac:chgData name="Izel Karaoglu" userId="0324853d-3d06-43c0-96b6-d1a6d5104983" providerId="ADAL" clId="{BAA4E321-F941-214D-841C-C274E3341FAD}" dt="2023-11-27T07:57:20.536" v="1278" actId="700"/>
          <ac:spMkLst>
            <pc:docMk/>
            <pc:sldMk cId="4076124824" sldId="415"/>
            <ac:spMk id="2" creationId="{F8646830-C736-B9F3-AD74-ED1BB96E0114}"/>
          </ac:spMkLst>
        </pc:spChg>
        <pc:spChg chg="mod ord">
          <ac:chgData name="Izel Karaoglu" userId="0324853d-3d06-43c0-96b6-d1a6d5104983" providerId="ADAL" clId="{BAA4E321-F941-214D-841C-C274E3341FAD}" dt="2023-11-27T13:41:03.562" v="7701" actId="255"/>
          <ac:spMkLst>
            <pc:docMk/>
            <pc:sldMk cId="4076124824" sldId="415"/>
            <ac:spMk id="3" creationId="{B2C6AF76-1D20-7B7F-2BC6-49C2EDDA6AB3}"/>
          </ac:spMkLst>
        </pc:spChg>
        <pc:spChg chg="add del mod">
          <ac:chgData name="Izel Karaoglu" userId="0324853d-3d06-43c0-96b6-d1a6d5104983" providerId="ADAL" clId="{BAA4E321-F941-214D-841C-C274E3341FAD}" dt="2023-11-27T07:51:21.171" v="736"/>
          <ac:spMkLst>
            <pc:docMk/>
            <pc:sldMk cId="4076124824" sldId="415"/>
            <ac:spMk id="4" creationId="{ADF238F8-AD1C-F556-020E-D97270EA5B15}"/>
          </ac:spMkLst>
        </pc:spChg>
        <pc:spChg chg="add mod ord">
          <ac:chgData name="Izel Karaoglu" userId="0324853d-3d06-43c0-96b6-d1a6d5104983" providerId="ADAL" clId="{BAA4E321-F941-214D-841C-C274E3341FAD}" dt="2023-11-27T13:41:08.847" v="7702" actId="255"/>
          <ac:spMkLst>
            <pc:docMk/>
            <pc:sldMk cId="4076124824" sldId="415"/>
            <ac:spMk id="5" creationId="{90683EE3-4D24-BE38-E8B6-A7983FCFB44C}"/>
          </ac:spMkLst>
        </pc:spChg>
      </pc:sldChg>
      <pc:sldChg chg="addSp delSp modSp mod modClrScheme chgLayout modNotesTx">
        <pc:chgData name="Izel Karaoglu" userId="0324853d-3d06-43c0-96b6-d1a6d5104983" providerId="ADAL" clId="{BAA4E321-F941-214D-841C-C274E3341FAD}" dt="2023-11-28T07:29:51.652" v="9111" actId="20577"/>
        <pc:sldMkLst>
          <pc:docMk/>
          <pc:sldMk cId="382826794" sldId="416"/>
        </pc:sldMkLst>
        <pc:spChg chg="mod ord">
          <ac:chgData name="Izel Karaoglu" userId="0324853d-3d06-43c0-96b6-d1a6d5104983" providerId="ADAL" clId="{BAA4E321-F941-214D-841C-C274E3341FAD}" dt="2023-11-27T08:00:33.638" v="1305" actId="700"/>
          <ac:spMkLst>
            <pc:docMk/>
            <pc:sldMk cId="382826794" sldId="416"/>
            <ac:spMk id="2" creationId="{F8646830-C736-B9F3-AD74-ED1BB96E0114}"/>
          </ac:spMkLst>
        </pc:spChg>
        <pc:spChg chg="mod ord">
          <ac:chgData name="Izel Karaoglu" userId="0324853d-3d06-43c0-96b6-d1a6d5104983" providerId="ADAL" clId="{BAA4E321-F941-214D-841C-C274E3341FAD}" dt="2023-11-27T08:03:49.319" v="1331" actId="20577"/>
          <ac:spMkLst>
            <pc:docMk/>
            <pc:sldMk cId="382826794" sldId="416"/>
            <ac:spMk id="3" creationId="{B2C6AF76-1D20-7B7F-2BC6-49C2EDDA6AB3}"/>
          </ac:spMkLst>
        </pc:spChg>
        <pc:spChg chg="add mod ord">
          <ac:chgData name="Izel Karaoglu" userId="0324853d-3d06-43c0-96b6-d1a6d5104983" providerId="ADAL" clId="{BAA4E321-F941-214D-841C-C274E3341FAD}" dt="2023-11-27T08:04:03.971" v="1340" actId="20577"/>
          <ac:spMkLst>
            <pc:docMk/>
            <pc:sldMk cId="382826794" sldId="416"/>
            <ac:spMk id="4" creationId="{6FD78773-1D44-7CA7-81EF-32685177FDED}"/>
          </ac:spMkLst>
        </pc:spChg>
        <pc:spChg chg="del mod">
          <ac:chgData name="Izel Karaoglu" userId="0324853d-3d06-43c0-96b6-d1a6d5104983" providerId="ADAL" clId="{BAA4E321-F941-214D-841C-C274E3341FAD}" dt="2023-11-27T08:00:40.433" v="1307" actId="478"/>
          <ac:spMkLst>
            <pc:docMk/>
            <pc:sldMk cId="382826794" sldId="416"/>
            <ac:spMk id="5" creationId="{0AB89476-1183-20B6-D38C-E9CF54B8A748}"/>
          </ac:spMkLst>
        </pc:spChg>
        <pc:spChg chg="del mod">
          <ac:chgData name="Izel Karaoglu" userId="0324853d-3d06-43c0-96b6-d1a6d5104983" providerId="ADAL" clId="{BAA4E321-F941-214D-841C-C274E3341FAD}" dt="2023-11-27T08:00:55.666" v="1315" actId="478"/>
          <ac:spMkLst>
            <pc:docMk/>
            <pc:sldMk cId="382826794" sldId="416"/>
            <ac:spMk id="8" creationId="{301DDEF0-4E92-647D-931A-628D0BF6CBB2}"/>
          </ac:spMkLst>
        </pc:spChg>
      </pc:sldChg>
      <pc:sldChg chg="modSp mod">
        <pc:chgData name="Izel Karaoglu" userId="0324853d-3d06-43c0-96b6-d1a6d5104983" providerId="ADAL" clId="{BAA4E321-F941-214D-841C-C274E3341FAD}" dt="2023-11-28T08:04:30.515" v="9322" actId="27636"/>
        <pc:sldMkLst>
          <pc:docMk/>
          <pc:sldMk cId="3530613526" sldId="417"/>
        </pc:sldMkLst>
        <pc:spChg chg="mod">
          <ac:chgData name="Izel Karaoglu" userId="0324853d-3d06-43c0-96b6-d1a6d5104983" providerId="ADAL" clId="{BAA4E321-F941-214D-841C-C274E3341FAD}" dt="2023-11-28T08:04:30.515" v="9322" actId="27636"/>
          <ac:spMkLst>
            <pc:docMk/>
            <pc:sldMk cId="3530613526" sldId="417"/>
            <ac:spMk id="3" creationId="{40094B93-C07E-2390-6C86-761633280A8D}"/>
          </ac:spMkLst>
        </pc:spChg>
      </pc:sldChg>
      <pc:sldChg chg="addSp delSp modSp mod">
        <pc:chgData name="Izel Karaoglu" userId="0324853d-3d06-43c0-96b6-d1a6d5104983" providerId="ADAL" clId="{BAA4E321-F941-214D-841C-C274E3341FAD}" dt="2023-11-27T22:25:36.243" v="8489" actId="478"/>
        <pc:sldMkLst>
          <pc:docMk/>
          <pc:sldMk cId="1971466354" sldId="418"/>
        </pc:sldMkLst>
        <pc:spChg chg="mod">
          <ac:chgData name="Izel Karaoglu" userId="0324853d-3d06-43c0-96b6-d1a6d5104983" providerId="ADAL" clId="{BAA4E321-F941-214D-841C-C274E3341FAD}" dt="2023-11-27T14:05:33.274" v="8036" actId="1076"/>
          <ac:spMkLst>
            <pc:docMk/>
            <pc:sldMk cId="1971466354" sldId="418"/>
            <ac:spMk id="2" creationId="{C75D8580-2D59-E320-7B7F-57D882296B6F}"/>
          </ac:spMkLst>
        </pc:spChg>
        <pc:spChg chg="add del mod">
          <ac:chgData name="Izel Karaoglu" userId="0324853d-3d06-43c0-96b6-d1a6d5104983" providerId="ADAL" clId="{BAA4E321-F941-214D-841C-C274E3341FAD}" dt="2023-11-27T14:05:02.099" v="8025"/>
          <ac:spMkLst>
            <pc:docMk/>
            <pc:sldMk cId="1971466354" sldId="418"/>
            <ac:spMk id="7" creationId="{3B67F5F4-DA84-FB3D-7167-05B875807D1A}"/>
          </ac:spMkLst>
        </pc:spChg>
        <pc:spChg chg="add del mod">
          <ac:chgData name="Izel Karaoglu" userId="0324853d-3d06-43c0-96b6-d1a6d5104983" providerId="ADAL" clId="{BAA4E321-F941-214D-841C-C274E3341FAD}" dt="2023-11-27T14:17:06.484" v="8057" actId="478"/>
          <ac:spMkLst>
            <pc:docMk/>
            <pc:sldMk cId="1971466354" sldId="418"/>
            <ac:spMk id="13" creationId="{02FB2CE5-EAB4-45E0-32C6-A8A90D4812FB}"/>
          </ac:spMkLst>
        </pc:spChg>
        <pc:graphicFrameChg chg="del mod modGraphic">
          <ac:chgData name="Izel Karaoglu" userId="0324853d-3d06-43c0-96b6-d1a6d5104983" providerId="ADAL" clId="{BAA4E321-F941-214D-841C-C274E3341FAD}" dt="2023-11-27T12:57:11.010" v="6971" actId="478"/>
          <ac:graphicFrameMkLst>
            <pc:docMk/>
            <pc:sldMk cId="1971466354" sldId="418"/>
            <ac:graphicFrameMk id="4" creationId="{1584DA0D-E2B5-8638-BD18-42E863D95239}"/>
          </ac:graphicFrameMkLst>
        </pc:graphicFrameChg>
        <pc:picChg chg="add del mod">
          <ac:chgData name="Izel Karaoglu" userId="0324853d-3d06-43c0-96b6-d1a6d5104983" providerId="ADAL" clId="{BAA4E321-F941-214D-841C-C274E3341FAD}" dt="2023-11-27T14:16:34.180" v="8046" actId="478"/>
          <ac:picMkLst>
            <pc:docMk/>
            <pc:sldMk cId="1971466354" sldId="418"/>
            <ac:picMk id="9" creationId="{7268D618-D39E-F324-B64C-618330DAA7F6}"/>
          </ac:picMkLst>
        </pc:picChg>
        <pc:picChg chg="add del mod">
          <ac:chgData name="Izel Karaoglu" userId="0324853d-3d06-43c0-96b6-d1a6d5104983" providerId="ADAL" clId="{BAA4E321-F941-214D-841C-C274E3341FAD}" dt="2023-11-27T14:46:14.275" v="8066" actId="478"/>
          <ac:picMkLst>
            <pc:docMk/>
            <pc:sldMk cId="1971466354" sldId="418"/>
            <ac:picMk id="11" creationId="{FF5B6915-4CF2-466D-0B58-44D70FE2671E}"/>
          </ac:picMkLst>
        </pc:picChg>
        <pc:picChg chg="add del mod modCrop">
          <ac:chgData name="Izel Karaoglu" userId="0324853d-3d06-43c0-96b6-d1a6d5104983" providerId="ADAL" clId="{BAA4E321-F941-214D-841C-C274E3341FAD}" dt="2023-11-27T14:50:37.998" v="8090" actId="478"/>
          <ac:picMkLst>
            <pc:docMk/>
            <pc:sldMk cId="1971466354" sldId="418"/>
            <ac:picMk id="15" creationId="{861ABEA2-7C6C-A0F4-8D7F-F79CF5EE23B5}"/>
          </ac:picMkLst>
        </pc:picChg>
        <pc:picChg chg="add del mod modCrop">
          <ac:chgData name="Izel Karaoglu" userId="0324853d-3d06-43c0-96b6-d1a6d5104983" providerId="ADAL" clId="{BAA4E321-F941-214D-841C-C274E3341FAD}" dt="2023-11-27T22:25:36.243" v="8489" actId="478"/>
          <ac:picMkLst>
            <pc:docMk/>
            <pc:sldMk cId="1971466354" sldId="418"/>
            <ac:picMk id="17" creationId="{703B33D2-1D24-1497-4931-D9A877DCE7F3}"/>
          </ac:picMkLst>
        </pc:picChg>
      </pc:sldChg>
      <pc:sldChg chg="addSp delSp modSp del mod">
        <pc:chgData name="Izel Karaoglu" userId="0324853d-3d06-43c0-96b6-d1a6d5104983" providerId="ADAL" clId="{BAA4E321-F941-214D-841C-C274E3341FAD}" dt="2023-11-27T09:08:51.108" v="4242" actId="2696"/>
        <pc:sldMkLst>
          <pc:docMk/>
          <pc:sldMk cId="1032085353" sldId="419"/>
        </pc:sldMkLst>
        <pc:spChg chg="add del">
          <ac:chgData name="Izel Karaoglu" userId="0324853d-3d06-43c0-96b6-d1a6d5104983" providerId="ADAL" clId="{BAA4E321-F941-214D-841C-C274E3341FAD}" dt="2023-11-27T09:08:20.206" v="4229" actId="3680"/>
          <ac:spMkLst>
            <pc:docMk/>
            <pc:sldMk cId="1032085353" sldId="419"/>
            <ac:spMk id="3" creationId="{D6A496DA-9C67-1FBE-705F-1405D5AD5BCC}"/>
          </ac:spMkLst>
        </pc:spChg>
        <pc:graphicFrameChg chg="add del mod ord modGraphic">
          <ac:chgData name="Izel Karaoglu" userId="0324853d-3d06-43c0-96b6-d1a6d5104983" providerId="ADAL" clId="{BAA4E321-F941-214D-841C-C274E3341FAD}" dt="2023-11-27T09:08:20.206" v="4229" actId="3680"/>
          <ac:graphicFrameMkLst>
            <pc:docMk/>
            <pc:sldMk cId="1032085353" sldId="419"/>
            <ac:graphicFrameMk id="4" creationId="{27C1BA7E-A1A9-49BF-BCCA-14A49CAAA4D3}"/>
          </ac:graphicFrameMkLst>
        </pc:graphicFrameChg>
      </pc:sldChg>
      <pc:sldChg chg="del">
        <pc:chgData name="Izel Karaoglu" userId="0324853d-3d06-43c0-96b6-d1a6d5104983" providerId="ADAL" clId="{BAA4E321-F941-214D-841C-C274E3341FAD}" dt="2023-11-27T09:08:53.500" v="4243" actId="2696"/>
        <pc:sldMkLst>
          <pc:docMk/>
          <pc:sldMk cId="1559998145" sldId="420"/>
        </pc:sldMkLst>
      </pc:sldChg>
      <pc:sldChg chg="del">
        <pc:chgData name="Izel Karaoglu" userId="0324853d-3d06-43c0-96b6-d1a6d5104983" providerId="ADAL" clId="{BAA4E321-F941-214D-841C-C274E3341FAD}" dt="2023-11-27T09:08:56.095" v="4244" actId="2696"/>
        <pc:sldMkLst>
          <pc:docMk/>
          <pc:sldMk cId="1357068513" sldId="421"/>
        </pc:sldMkLst>
      </pc:sldChg>
      <pc:sldChg chg="addSp delSp modSp add del mod modNotesTx">
        <pc:chgData name="Izel Karaoglu" userId="0324853d-3d06-43c0-96b6-d1a6d5104983" providerId="ADAL" clId="{BAA4E321-F941-214D-841C-C274E3341FAD}" dt="2023-11-28T07:30:41.385" v="9148" actId="20577"/>
        <pc:sldMkLst>
          <pc:docMk/>
          <pc:sldMk cId="2661682146" sldId="423"/>
        </pc:sldMkLst>
        <pc:spChg chg="mod">
          <ac:chgData name="Izel Karaoglu" userId="0324853d-3d06-43c0-96b6-d1a6d5104983" providerId="ADAL" clId="{BAA4E321-F941-214D-841C-C274E3341FAD}" dt="2023-11-27T08:14:10.553" v="1794" actId="20577"/>
          <ac:spMkLst>
            <pc:docMk/>
            <pc:sldMk cId="2661682146" sldId="423"/>
            <ac:spMk id="2" creationId="{E8C8546B-25E8-068E-B2DA-396B6FC390A9}"/>
          </ac:spMkLst>
        </pc:spChg>
        <pc:spChg chg="mod">
          <ac:chgData name="Izel Karaoglu" userId="0324853d-3d06-43c0-96b6-d1a6d5104983" providerId="ADAL" clId="{BAA4E321-F941-214D-841C-C274E3341FAD}" dt="2023-11-27T08:13:02.657" v="1692" actId="207"/>
          <ac:spMkLst>
            <pc:docMk/>
            <pc:sldMk cId="2661682146" sldId="423"/>
            <ac:spMk id="6" creationId="{23F57F86-FA1A-D662-485F-2A58B999F631}"/>
          </ac:spMkLst>
        </pc:spChg>
        <pc:spChg chg="mod">
          <ac:chgData name="Izel Karaoglu" userId="0324853d-3d06-43c0-96b6-d1a6d5104983" providerId="ADAL" clId="{BAA4E321-F941-214D-841C-C274E3341FAD}" dt="2023-11-27T12:30:38.707" v="6429" actId="113"/>
          <ac:spMkLst>
            <pc:docMk/>
            <pc:sldMk cId="2661682146" sldId="423"/>
            <ac:spMk id="11" creationId="{99E5D856-8E20-F3F4-1BC4-402300C0983C}"/>
          </ac:spMkLst>
        </pc:spChg>
        <pc:spChg chg="mod">
          <ac:chgData name="Izel Karaoglu" userId="0324853d-3d06-43c0-96b6-d1a6d5104983" providerId="ADAL" clId="{BAA4E321-F941-214D-841C-C274E3341FAD}" dt="2023-11-27T12:30:58.047" v="6457" actId="20577"/>
          <ac:spMkLst>
            <pc:docMk/>
            <pc:sldMk cId="2661682146" sldId="423"/>
            <ac:spMk id="13" creationId="{81462B33-F6FB-06C0-ABAA-6BF891E42E8A}"/>
          </ac:spMkLst>
        </pc:spChg>
        <pc:spChg chg="mod">
          <ac:chgData name="Izel Karaoglu" userId="0324853d-3d06-43c0-96b6-d1a6d5104983" providerId="ADAL" clId="{BAA4E321-F941-214D-841C-C274E3341FAD}" dt="2023-11-27T08:15:53.156" v="1836" actId="20577"/>
          <ac:spMkLst>
            <pc:docMk/>
            <pc:sldMk cId="2661682146" sldId="423"/>
            <ac:spMk id="15" creationId="{CD6C6D95-701A-2CC6-74A2-BC96C1A73590}"/>
          </ac:spMkLst>
        </pc:spChg>
        <pc:spChg chg="mod">
          <ac:chgData name="Izel Karaoglu" userId="0324853d-3d06-43c0-96b6-d1a6d5104983" providerId="ADAL" clId="{BAA4E321-F941-214D-841C-C274E3341FAD}" dt="2023-11-27T08:18:27.750" v="1986" actId="20577"/>
          <ac:spMkLst>
            <pc:docMk/>
            <pc:sldMk cId="2661682146" sldId="423"/>
            <ac:spMk id="16" creationId="{70E110CE-E6C8-4628-84FC-B9E97FA66C25}"/>
          </ac:spMkLst>
        </pc:spChg>
        <pc:spChg chg="mod">
          <ac:chgData name="Izel Karaoglu" userId="0324853d-3d06-43c0-96b6-d1a6d5104983" providerId="ADAL" clId="{BAA4E321-F941-214D-841C-C274E3341FAD}" dt="2023-11-27T08:20:02.578" v="2035" actId="20577"/>
          <ac:spMkLst>
            <pc:docMk/>
            <pc:sldMk cId="2661682146" sldId="423"/>
            <ac:spMk id="18" creationId="{BB26B441-F16C-DAFD-C29B-DC237D5300CF}"/>
          </ac:spMkLst>
        </pc:spChg>
        <pc:spChg chg="mod">
          <ac:chgData name="Izel Karaoglu" userId="0324853d-3d06-43c0-96b6-d1a6d5104983" providerId="ADAL" clId="{BAA4E321-F941-214D-841C-C274E3341FAD}" dt="2023-11-27T08:23:43.054" v="2160" actId="115"/>
          <ac:spMkLst>
            <pc:docMk/>
            <pc:sldMk cId="2661682146" sldId="423"/>
            <ac:spMk id="19" creationId="{689B03F8-F9CA-278B-62CA-ACB0E88D33EE}"/>
          </ac:spMkLst>
        </pc:spChg>
        <pc:spChg chg="add del mod">
          <ac:chgData name="Izel Karaoglu" userId="0324853d-3d06-43c0-96b6-d1a6d5104983" providerId="ADAL" clId="{BAA4E321-F941-214D-841C-C274E3341FAD}" dt="2023-11-27T08:27:11.583" v="2319" actId="255"/>
          <ac:spMkLst>
            <pc:docMk/>
            <pc:sldMk cId="2661682146" sldId="423"/>
            <ac:spMk id="20" creationId="{B4CD0F2B-87BA-64BE-9811-A1F2D7E4DDED}"/>
          </ac:spMkLst>
        </pc:spChg>
        <pc:spChg chg="mod">
          <ac:chgData name="Izel Karaoglu" userId="0324853d-3d06-43c0-96b6-d1a6d5104983" providerId="ADAL" clId="{BAA4E321-F941-214D-841C-C274E3341FAD}" dt="2023-11-27T13:42:51.079" v="7770" actId="113"/>
          <ac:spMkLst>
            <pc:docMk/>
            <pc:sldMk cId="2661682146" sldId="423"/>
            <ac:spMk id="21" creationId="{F07C0CFD-92D1-D38E-D050-E4A129F2D91F}"/>
          </ac:spMkLst>
        </pc:spChg>
        <pc:spChg chg="mod">
          <ac:chgData name="Izel Karaoglu" userId="0324853d-3d06-43c0-96b6-d1a6d5104983" providerId="ADAL" clId="{BAA4E321-F941-214D-841C-C274E3341FAD}" dt="2023-11-27T08:27:06.017" v="2318" actId="255"/>
          <ac:spMkLst>
            <pc:docMk/>
            <pc:sldMk cId="2661682146" sldId="423"/>
            <ac:spMk id="22" creationId="{B87281AD-7F66-7FA2-39A3-CFFD4BFE321F}"/>
          </ac:spMkLst>
        </pc:spChg>
      </pc:sldChg>
      <pc:sldChg chg="modSp mod">
        <pc:chgData name="Izel Karaoglu" userId="0324853d-3d06-43c0-96b6-d1a6d5104983" providerId="ADAL" clId="{BAA4E321-F941-214D-841C-C274E3341FAD}" dt="2023-11-27T12:17:11.319" v="5180" actId="20577"/>
        <pc:sldMkLst>
          <pc:docMk/>
          <pc:sldMk cId="1872175250" sldId="426"/>
        </pc:sldMkLst>
        <pc:spChg chg="mod">
          <ac:chgData name="Izel Karaoglu" userId="0324853d-3d06-43c0-96b6-d1a6d5104983" providerId="ADAL" clId="{BAA4E321-F941-214D-841C-C274E3341FAD}" dt="2023-11-27T12:17:11.319" v="5180" actId="20577"/>
          <ac:spMkLst>
            <pc:docMk/>
            <pc:sldMk cId="1872175250" sldId="426"/>
            <ac:spMk id="3" creationId="{AAC0B6D8-ADB6-6B8E-39CB-37E8237FF97F}"/>
          </ac:spMkLst>
        </pc:spChg>
      </pc:sldChg>
      <pc:sldChg chg="modSp del mod">
        <pc:chgData name="Izel Karaoglu" userId="0324853d-3d06-43c0-96b6-d1a6d5104983" providerId="ADAL" clId="{BAA4E321-F941-214D-841C-C274E3341FAD}" dt="2023-11-27T08:24:20.775" v="2163" actId="2696"/>
        <pc:sldMkLst>
          <pc:docMk/>
          <pc:sldMk cId="3122513958" sldId="427"/>
        </pc:sldMkLst>
        <pc:spChg chg="mod">
          <ac:chgData name="Izel Karaoglu" userId="0324853d-3d06-43c0-96b6-d1a6d5104983" providerId="ADAL" clId="{BAA4E321-F941-214D-841C-C274E3341FAD}" dt="2023-11-27T06:49:35.242" v="69" actId="20577"/>
          <ac:spMkLst>
            <pc:docMk/>
            <pc:sldMk cId="3122513958" sldId="427"/>
            <ac:spMk id="11" creationId="{99E5D856-8E20-F3F4-1BC4-402300C0983C}"/>
          </ac:spMkLst>
        </pc:spChg>
      </pc:sldChg>
      <pc:sldChg chg="modSp del mod">
        <pc:chgData name="Izel Karaoglu" userId="0324853d-3d06-43c0-96b6-d1a6d5104983" providerId="ADAL" clId="{BAA4E321-F941-214D-841C-C274E3341FAD}" dt="2023-11-27T08:24:28.506" v="2165" actId="2696"/>
        <pc:sldMkLst>
          <pc:docMk/>
          <pc:sldMk cId="3824670395" sldId="428"/>
        </pc:sldMkLst>
        <pc:spChg chg="mod">
          <ac:chgData name="Izel Karaoglu" userId="0324853d-3d06-43c0-96b6-d1a6d5104983" providerId="ADAL" clId="{BAA4E321-F941-214D-841C-C274E3341FAD}" dt="2023-11-27T06:51:39.402" v="75" actId="20577"/>
          <ac:spMkLst>
            <pc:docMk/>
            <pc:sldMk cId="3824670395" sldId="428"/>
            <ac:spMk id="11" creationId="{99E5D856-8E20-F3F4-1BC4-402300C0983C}"/>
          </ac:spMkLst>
        </pc:spChg>
      </pc:sldChg>
      <pc:sldChg chg="modSp mod">
        <pc:chgData name="Izel Karaoglu" userId="0324853d-3d06-43c0-96b6-d1a6d5104983" providerId="ADAL" clId="{BAA4E321-F941-214D-841C-C274E3341FAD}" dt="2023-11-28T08:04:37.648" v="9324" actId="20577"/>
        <pc:sldMkLst>
          <pc:docMk/>
          <pc:sldMk cId="929681317" sldId="429"/>
        </pc:sldMkLst>
        <pc:spChg chg="mod">
          <ac:chgData name="Izel Karaoglu" userId="0324853d-3d06-43c0-96b6-d1a6d5104983" providerId="ADAL" clId="{BAA4E321-F941-214D-841C-C274E3341FAD}" dt="2023-11-28T08:04:37.648" v="9324" actId="20577"/>
          <ac:spMkLst>
            <pc:docMk/>
            <pc:sldMk cId="929681317" sldId="429"/>
            <ac:spMk id="2" creationId="{F6601C89-436E-AD3C-AF5A-DEC59B995445}"/>
          </ac:spMkLst>
        </pc:spChg>
        <pc:spChg chg="mod">
          <ac:chgData name="Izel Karaoglu" userId="0324853d-3d06-43c0-96b6-d1a6d5104983" providerId="ADAL" clId="{BAA4E321-F941-214D-841C-C274E3341FAD}" dt="2023-11-27T09:16:56.987" v="4555" actId="20577"/>
          <ac:spMkLst>
            <pc:docMk/>
            <pc:sldMk cId="929681317" sldId="429"/>
            <ac:spMk id="3" creationId="{9527CBB5-FCE1-A315-951E-ACBCC104C4CE}"/>
          </ac:spMkLst>
        </pc:spChg>
      </pc:sldChg>
      <pc:sldChg chg="add del">
        <pc:chgData name="Izel Karaoglu" userId="0324853d-3d06-43c0-96b6-d1a6d5104983" providerId="ADAL" clId="{BAA4E321-F941-214D-841C-C274E3341FAD}" dt="2023-11-27T08:27:38.293" v="2324" actId="2696"/>
        <pc:sldMkLst>
          <pc:docMk/>
          <pc:sldMk cId="1477215525" sldId="430"/>
        </pc:sldMkLst>
      </pc:sldChg>
      <pc:sldChg chg="add del">
        <pc:chgData name="Izel Karaoglu" userId="0324853d-3d06-43c0-96b6-d1a6d5104983" providerId="ADAL" clId="{BAA4E321-F941-214D-841C-C274E3341FAD}" dt="2023-11-27T08:27:40.618" v="2325" actId="2696"/>
        <pc:sldMkLst>
          <pc:docMk/>
          <pc:sldMk cId="2219488222" sldId="431"/>
        </pc:sldMkLst>
      </pc:sldChg>
      <pc:sldChg chg="addSp delSp modSp add mod">
        <pc:chgData name="Izel Karaoglu" userId="0324853d-3d06-43c0-96b6-d1a6d5104983" providerId="ADAL" clId="{BAA4E321-F941-214D-841C-C274E3341FAD}" dt="2023-11-27T13:43:02.022" v="7776" actId="113"/>
        <pc:sldMkLst>
          <pc:docMk/>
          <pc:sldMk cId="2794452594" sldId="432"/>
        </pc:sldMkLst>
        <pc:spChg chg="mod">
          <ac:chgData name="Izel Karaoglu" userId="0324853d-3d06-43c0-96b6-d1a6d5104983" providerId="ADAL" clId="{BAA4E321-F941-214D-841C-C274E3341FAD}" dt="2023-11-27T08:29:44.749" v="2403" actId="20577"/>
          <ac:spMkLst>
            <pc:docMk/>
            <pc:sldMk cId="2794452594" sldId="432"/>
            <ac:spMk id="2" creationId="{E8C8546B-25E8-068E-B2DA-396B6FC390A9}"/>
          </ac:spMkLst>
        </pc:spChg>
        <pc:spChg chg="mod">
          <ac:chgData name="Izel Karaoglu" userId="0324853d-3d06-43c0-96b6-d1a6d5104983" providerId="ADAL" clId="{BAA4E321-F941-214D-841C-C274E3341FAD}" dt="2023-11-27T08:30:29.554" v="2405" actId="20577"/>
          <ac:spMkLst>
            <pc:docMk/>
            <pc:sldMk cId="2794452594" sldId="432"/>
            <ac:spMk id="11" creationId="{99E5D856-8E20-F3F4-1BC4-402300C0983C}"/>
          </ac:spMkLst>
        </pc:spChg>
        <pc:spChg chg="mod">
          <ac:chgData name="Izel Karaoglu" userId="0324853d-3d06-43c0-96b6-d1a6d5104983" providerId="ADAL" clId="{BAA4E321-F941-214D-841C-C274E3341FAD}" dt="2023-11-27T08:31:55.448" v="2425" actId="20577"/>
          <ac:spMkLst>
            <pc:docMk/>
            <pc:sldMk cId="2794452594" sldId="432"/>
            <ac:spMk id="13" creationId="{81462B33-F6FB-06C0-ABAA-6BF891E42E8A}"/>
          </ac:spMkLst>
        </pc:spChg>
        <pc:spChg chg="add del mod">
          <ac:chgData name="Izel Karaoglu" userId="0324853d-3d06-43c0-96b6-d1a6d5104983" providerId="ADAL" clId="{BAA4E321-F941-214D-841C-C274E3341FAD}" dt="2023-11-27T08:33:03.471" v="2452" actId="113"/>
          <ac:spMkLst>
            <pc:docMk/>
            <pc:sldMk cId="2794452594" sldId="432"/>
            <ac:spMk id="15" creationId="{CD6C6D95-701A-2CC6-74A2-BC96C1A73590}"/>
          </ac:spMkLst>
        </pc:spChg>
        <pc:spChg chg="mod">
          <ac:chgData name="Izel Karaoglu" userId="0324853d-3d06-43c0-96b6-d1a6d5104983" providerId="ADAL" clId="{BAA4E321-F941-214D-841C-C274E3341FAD}" dt="2023-11-27T08:33:40.442" v="2520" actId="20577"/>
          <ac:spMkLst>
            <pc:docMk/>
            <pc:sldMk cId="2794452594" sldId="432"/>
            <ac:spMk id="16" creationId="{70E110CE-E6C8-4628-84FC-B9E97FA66C25}"/>
          </ac:spMkLst>
        </pc:spChg>
        <pc:spChg chg="mod">
          <ac:chgData name="Izel Karaoglu" userId="0324853d-3d06-43c0-96b6-d1a6d5104983" providerId="ADAL" clId="{BAA4E321-F941-214D-841C-C274E3341FAD}" dt="2023-11-27T08:35:10.655" v="2627" actId="5793"/>
          <ac:spMkLst>
            <pc:docMk/>
            <pc:sldMk cId="2794452594" sldId="432"/>
            <ac:spMk id="18" creationId="{BB26B441-F16C-DAFD-C29B-DC237D5300CF}"/>
          </ac:spMkLst>
        </pc:spChg>
        <pc:spChg chg="mod">
          <ac:chgData name="Izel Karaoglu" userId="0324853d-3d06-43c0-96b6-d1a6d5104983" providerId="ADAL" clId="{BAA4E321-F941-214D-841C-C274E3341FAD}" dt="2023-11-27T08:37:01.598" v="2693" actId="20577"/>
          <ac:spMkLst>
            <pc:docMk/>
            <pc:sldMk cId="2794452594" sldId="432"/>
            <ac:spMk id="20" creationId="{B4CD0F2B-87BA-64BE-9811-A1F2D7E4DDED}"/>
          </ac:spMkLst>
        </pc:spChg>
        <pc:spChg chg="mod">
          <ac:chgData name="Izel Karaoglu" userId="0324853d-3d06-43c0-96b6-d1a6d5104983" providerId="ADAL" clId="{BAA4E321-F941-214D-841C-C274E3341FAD}" dt="2023-11-27T13:43:02.022" v="7776" actId="113"/>
          <ac:spMkLst>
            <pc:docMk/>
            <pc:sldMk cId="2794452594" sldId="432"/>
            <ac:spMk id="21" creationId="{F07C0CFD-92D1-D38E-D050-E4A129F2D91F}"/>
          </ac:spMkLst>
        </pc:spChg>
        <pc:spChg chg="mod">
          <ac:chgData name="Izel Karaoglu" userId="0324853d-3d06-43c0-96b6-d1a6d5104983" providerId="ADAL" clId="{BAA4E321-F941-214D-841C-C274E3341FAD}" dt="2023-11-27T08:37:12.247" v="2711" actId="20577"/>
          <ac:spMkLst>
            <pc:docMk/>
            <pc:sldMk cId="2794452594" sldId="432"/>
            <ac:spMk id="22" creationId="{B87281AD-7F66-7FA2-39A3-CFFD4BFE321F}"/>
          </ac:spMkLst>
        </pc:spChg>
      </pc:sldChg>
      <pc:sldChg chg="modSp add mod">
        <pc:chgData name="Izel Karaoglu" userId="0324853d-3d06-43c0-96b6-d1a6d5104983" providerId="ADAL" clId="{BAA4E321-F941-214D-841C-C274E3341FAD}" dt="2023-11-27T22:23:18.147" v="8403" actId="20577"/>
        <pc:sldMkLst>
          <pc:docMk/>
          <pc:sldMk cId="1505705728" sldId="433"/>
        </pc:sldMkLst>
        <pc:spChg chg="mod">
          <ac:chgData name="Izel Karaoglu" userId="0324853d-3d06-43c0-96b6-d1a6d5104983" providerId="ADAL" clId="{BAA4E321-F941-214D-841C-C274E3341FAD}" dt="2023-11-27T12:40:03.083" v="6758" actId="20577"/>
          <ac:spMkLst>
            <pc:docMk/>
            <pc:sldMk cId="1505705728" sldId="433"/>
            <ac:spMk id="2" creationId="{E8C8546B-25E8-068E-B2DA-396B6FC390A9}"/>
          </ac:spMkLst>
        </pc:spChg>
        <pc:spChg chg="mod">
          <ac:chgData name="Izel Karaoglu" userId="0324853d-3d06-43c0-96b6-d1a6d5104983" providerId="ADAL" clId="{BAA4E321-F941-214D-841C-C274E3341FAD}" dt="2023-11-27T13:45:53.741" v="8024" actId="20577"/>
          <ac:spMkLst>
            <pc:docMk/>
            <pc:sldMk cId="1505705728" sldId="433"/>
            <ac:spMk id="11" creationId="{99E5D856-8E20-F3F4-1BC4-402300C0983C}"/>
          </ac:spMkLst>
        </pc:spChg>
        <pc:spChg chg="mod">
          <ac:chgData name="Izel Karaoglu" userId="0324853d-3d06-43c0-96b6-d1a6d5104983" providerId="ADAL" clId="{BAA4E321-F941-214D-841C-C274E3341FAD}" dt="2023-11-27T13:45:39.230" v="8014" actId="20577"/>
          <ac:spMkLst>
            <pc:docMk/>
            <pc:sldMk cId="1505705728" sldId="433"/>
            <ac:spMk id="13" creationId="{81462B33-F6FB-06C0-ABAA-6BF891E42E8A}"/>
          </ac:spMkLst>
        </pc:spChg>
        <pc:spChg chg="mod">
          <ac:chgData name="Izel Karaoglu" userId="0324853d-3d06-43c0-96b6-d1a6d5104983" providerId="ADAL" clId="{BAA4E321-F941-214D-841C-C274E3341FAD}" dt="2023-11-27T22:21:01.309" v="8195"/>
          <ac:spMkLst>
            <pc:docMk/>
            <pc:sldMk cId="1505705728" sldId="433"/>
            <ac:spMk id="15" creationId="{CD6C6D95-701A-2CC6-74A2-BC96C1A73590}"/>
          </ac:spMkLst>
        </pc:spChg>
        <pc:spChg chg="mod">
          <ac:chgData name="Izel Karaoglu" userId="0324853d-3d06-43c0-96b6-d1a6d5104983" providerId="ADAL" clId="{BAA4E321-F941-214D-841C-C274E3341FAD}" dt="2023-11-27T22:20:32.580" v="8189" actId="20577"/>
          <ac:spMkLst>
            <pc:docMk/>
            <pc:sldMk cId="1505705728" sldId="433"/>
            <ac:spMk id="16" creationId="{70E110CE-E6C8-4628-84FC-B9E97FA66C25}"/>
          </ac:spMkLst>
        </pc:spChg>
        <pc:spChg chg="mod">
          <ac:chgData name="Izel Karaoglu" userId="0324853d-3d06-43c0-96b6-d1a6d5104983" providerId="ADAL" clId="{BAA4E321-F941-214D-841C-C274E3341FAD}" dt="2023-11-27T22:21:29.441" v="8261" actId="20577"/>
          <ac:spMkLst>
            <pc:docMk/>
            <pc:sldMk cId="1505705728" sldId="433"/>
            <ac:spMk id="18" creationId="{BB26B441-F16C-DAFD-C29B-DC237D5300CF}"/>
          </ac:spMkLst>
        </pc:spChg>
        <pc:spChg chg="mod">
          <ac:chgData name="Izel Karaoglu" userId="0324853d-3d06-43c0-96b6-d1a6d5104983" providerId="ADAL" clId="{BAA4E321-F941-214D-841C-C274E3341FAD}" dt="2023-11-27T22:21:42.919" v="8295" actId="20577"/>
          <ac:spMkLst>
            <pc:docMk/>
            <pc:sldMk cId="1505705728" sldId="433"/>
            <ac:spMk id="19" creationId="{689B03F8-F9CA-278B-62CA-ACB0E88D33EE}"/>
          </ac:spMkLst>
        </pc:spChg>
        <pc:spChg chg="mod">
          <ac:chgData name="Izel Karaoglu" userId="0324853d-3d06-43c0-96b6-d1a6d5104983" providerId="ADAL" clId="{BAA4E321-F941-214D-841C-C274E3341FAD}" dt="2023-11-27T22:22:05.026" v="8299" actId="113"/>
          <ac:spMkLst>
            <pc:docMk/>
            <pc:sldMk cId="1505705728" sldId="433"/>
            <ac:spMk id="20" creationId="{B4CD0F2B-87BA-64BE-9811-A1F2D7E4DDED}"/>
          </ac:spMkLst>
        </pc:spChg>
        <pc:spChg chg="mod">
          <ac:chgData name="Izel Karaoglu" userId="0324853d-3d06-43c0-96b6-d1a6d5104983" providerId="ADAL" clId="{BAA4E321-F941-214D-841C-C274E3341FAD}" dt="2023-11-27T22:23:18.147" v="8403" actId="20577"/>
          <ac:spMkLst>
            <pc:docMk/>
            <pc:sldMk cId="1505705728" sldId="433"/>
            <ac:spMk id="22" creationId="{B87281AD-7F66-7FA2-39A3-CFFD4BFE321F}"/>
          </ac:spMkLst>
        </pc:spChg>
      </pc:sldChg>
      <pc:sldChg chg="modSp add mod ord modCm modNotesTx">
        <pc:chgData name="Izel Karaoglu" userId="0324853d-3d06-43c0-96b6-d1a6d5104983" providerId="ADAL" clId="{BAA4E321-F941-214D-841C-C274E3341FAD}" dt="2023-11-28T08:05:46.820" v="9439" actId="20577"/>
        <pc:sldMkLst>
          <pc:docMk/>
          <pc:sldMk cId="3784368180" sldId="434"/>
        </pc:sldMkLst>
        <pc:spChg chg="mod">
          <ac:chgData name="Izel Karaoglu" userId="0324853d-3d06-43c0-96b6-d1a6d5104983" providerId="ADAL" clId="{BAA4E321-F941-214D-841C-C274E3341FAD}" dt="2023-11-28T08:04:43.180" v="9326" actId="20577"/>
          <ac:spMkLst>
            <pc:docMk/>
            <pc:sldMk cId="3784368180" sldId="434"/>
            <ac:spMk id="2" creationId="{F6601C89-436E-AD3C-AF5A-DEC59B995445}"/>
          </ac:spMkLst>
        </pc:spChg>
        <pc:spChg chg="mod">
          <ac:chgData name="Izel Karaoglu" userId="0324853d-3d06-43c0-96b6-d1a6d5104983" providerId="ADAL" clId="{BAA4E321-F941-214D-841C-C274E3341FAD}" dt="2023-11-28T08:05:46.820" v="9439" actId="20577"/>
          <ac:spMkLst>
            <pc:docMk/>
            <pc:sldMk cId="3784368180" sldId="434"/>
            <ac:spMk id="3" creationId="{9527CBB5-FCE1-A315-951E-ACBCC104C4CE}"/>
          </ac:spMkLst>
        </pc:spChg>
        <pc:extLst>
          <p:ext xmlns:p="http://schemas.openxmlformats.org/presentationml/2006/main" uri="{D6D511B9-2390-475A-947B-AFAB55BFBCF1}">
            <pc226:cmChg xmlns:pc226="http://schemas.microsoft.com/office/powerpoint/2022/06/main/command" chg="mod">
              <pc226:chgData name="Izel Karaoglu" userId="0324853d-3d06-43c0-96b6-d1a6d5104983" providerId="ADAL" clId="{BAA4E321-F941-214D-841C-C274E3341FAD}" dt="2023-11-28T08:05:46.820" v="9439" actId="20577"/>
              <pc2:cmMkLst xmlns:pc2="http://schemas.microsoft.com/office/powerpoint/2019/9/main/command">
                <pc:docMk/>
                <pc:sldMk cId="3784368180" sldId="434"/>
                <pc2:cmMk id="{02B0ACAE-DEFD-4B45-A38A-FE147DAA9064}"/>
              </pc2:cmMkLst>
              <pc226:cmRplyChg chg="add">
                <pc226:chgData name="Izel Karaoglu" userId="0324853d-3d06-43c0-96b6-d1a6d5104983" providerId="ADAL" clId="{BAA4E321-F941-214D-841C-C274E3341FAD}" dt="2023-11-27T22:24:26.841" v="8405"/>
                <pc2:cmRplyMkLst xmlns:pc2="http://schemas.microsoft.com/office/powerpoint/2019/9/main/command">
                  <pc:docMk/>
                  <pc:sldMk cId="3784368180" sldId="434"/>
                  <pc2:cmMk id="{02B0ACAE-DEFD-4B45-A38A-FE147DAA9064}"/>
                  <pc2:cmRplyMk id="{DA9D3E2E-03B2-CF43-B505-532EE59CCBA9}"/>
                </pc2:cmRplyMkLst>
              </pc226:cmRplyChg>
            </pc226:cmChg>
          </p:ext>
        </pc:extLst>
      </pc:sldChg>
      <pc:sldChg chg="modSp add mod">
        <pc:chgData name="Izel Karaoglu" userId="0324853d-3d06-43c0-96b6-d1a6d5104983" providerId="ADAL" clId="{BAA4E321-F941-214D-841C-C274E3341FAD}" dt="2023-11-27T09:00:51.922" v="3885" actId="15"/>
        <pc:sldMkLst>
          <pc:docMk/>
          <pc:sldMk cId="1073472500" sldId="435"/>
        </pc:sldMkLst>
        <pc:spChg chg="mod">
          <ac:chgData name="Izel Karaoglu" userId="0324853d-3d06-43c0-96b6-d1a6d5104983" providerId="ADAL" clId="{BAA4E321-F941-214D-841C-C274E3341FAD}" dt="2023-11-27T08:59:57.228" v="3858" actId="20577"/>
          <ac:spMkLst>
            <pc:docMk/>
            <pc:sldMk cId="1073472500" sldId="435"/>
            <ac:spMk id="2" creationId="{F6601C89-436E-AD3C-AF5A-DEC59B995445}"/>
          </ac:spMkLst>
        </pc:spChg>
        <pc:spChg chg="mod">
          <ac:chgData name="Izel Karaoglu" userId="0324853d-3d06-43c0-96b6-d1a6d5104983" providerId="ADAL" clId="{BAA4E321-F941-214D-841C-C274E3341FAD}" dt="2023-11-27T09:00:51.922" v="3885" actId="15"/>
          <ac:spMkLst>
            <pc:docMk/>
            <pc:sldMk cId="1073472500" sldId="435"/>
            <ac:spMk id="3" creationId="{9527CBB5-FCE1-A315-951E-ACBCC104C4CE}"/>
          </ac:spMkLst>
        </pc:spChg>
      </pc:sldChg>
      <pc:sldChg chg="modSp add mod modCm">
        <pc:chgData name="Izel Karaoglu" userId="0324853d-3d06-43c0-96b6-d1a6d5104983" providerId="ADAL" clId="{BAA4E321-F941-214D-841C-C274E3341FAD}" dt="2023-11-27T22:23:35.485" v="8404"/>
        <pc:sldMkLst>
          <pc:docMk/>
          <pc:sldMk cId="1652675159" sldId="436"/>
        </pc:sldMkLst>
        <pc:spChg chg="mod">
          <ac:chgData name="Izel Karaoglu" userId="0324853d-3d06-43c0-96b6-d1a6d5104983" providerId="ADAL" clId="{BAA4E321-F941-214D-841C-C274E3341FAD}" dt="2023-11-27T09:01:07.708" v="3888" actId="20577"/>
          <ac:spMkLst>
            <pc:docMk/>
            <pc:sldMk cId="1652675159" sldId="436"/>
            <ac:spMk id="2" creationId="{F6601C89-436E-AD3C-AF5A-DEC59B995445}"/>
          </ac:spMkLst>
        </pc:spChg>
        <pc:spChg chg="mod">
          <ac:chgData name="Izel Karaoglu" userId="0324853d-3d06-43c0-96b6-d1a6d5104983" providerId="ADAL" clId="{BAA4E321-F941-214D-841C-C274E3341FAD}" dt="2023-11-27T09:07:55.075" v="4227" actId="20577"/>
          <ac:spMkLst>
            <pc:docMk/>
            <pc:sldMk cId="1652675159" sldId="436"/>
            <ac:spMk id="3" creationId="{9527CBB5-FCE1-A315-951E-ACBCC104C4CE}"/>
          </ac:spMkLst>
        </pc:spChg>
        <pc:extLst>
          <p:ext xmlns:p="http://schemas.openxmlformats.org/presentationml/2006/main" uri="{D6D511B9-2390-475A-947B-AFAB55BFBCF1}">
            <pc226:cmChg xmlns:pc226="http://schemas.microsoft.com/office/powerpoint/2022/06/main/command" chg="">
              <pc226:chgData name="Izel Karaoglu" userId="0324853d-3d06-43c0-96b6-d1a6d5104983" providerId="ADAL" clId="{BAA4E321-F941-214D-841C-C274E3341FAD}" dt="2023-11-27T22:23:35.485" v="8404"/>
              <pc2:cmMkLst xmlns:pc2="http://schemas.microsoft.com/office/powerpoint/2019/9/main/command">
                <pc:docMk/>
                <pc:sldMk cId="1652675159" sldId="436"/>
                <pc2:cmMk id="{825B75D1-A7A7-AD45-9565-7CB19391B932}"/>
              </pc2:cmMkLst>
              <pc226:cmRplyChg chg="add">
                <pc226:chgData name="Izel Karaoglu" userId="0324853d-3d06-43c0-96b6-d1a6d5104983" providerId="ADAL" clId="{BAA4E321-F941-214D-841C-C274E3341FAD}" dt="2023-11-27T22:23:35.485" v="8404"/>
                <pc2:cmRplyMkLst xmlns:pc2="http://schemas.microsoft.com/office/powerpoint/2019/9/main/command">
                  <pc:docMk/>
                  <pc:sldMk cId="1652675159" sldId="436"/>
                  <pc2:cmMk id="{825B75D1-A7A7-AD45-9565-7CB19391B932}"/>
                  <pc2:cmRplyMk id="{CB522020-B19A-4947-B63F-C6C7FA770D3D}"/>
                </pc2:cmRplyMkLst>
              </pc226:cmRplyChg>
            </pc226:cmChg>
          </p:ext>
        </pc:extLst>
      </pc:sldChg>
      <pc:sldChg chg="modSp add del mod">
        <pc:chgData name="Izel Karaoglu" userId="0324853d-3d06-43c0-96b6-d1a6d5104983" providerId="ADAL" clId="{BAA4E321-F941-214D-841C-C274E3341FAD}" dt="2023-11-27T09:14:22.868" v="4526" actId="2696"/>
        <pc:sldMkLst>
          <pc:docMk/>
          <pc:sldMk cId="3594189785" sldId="437"/>
        </pc:sldMkLst>
        <pc:spChg chg="mod">
          <ac:chgData name="Izel Karaoglu" userId="0324853d-3d06-43c0-96b6-d1a6d5104983" providerId="ADAL" clId="{BAA4E321-F941-214D-841C-C274E3341FAD}" dt="2023-11-27T09:08:38.151" v="4235" actId="5793"/>
          <ac:spMkLst>
            <pc:docMk/>
            <pc:sldMk cId="3594189785" sldId="437"/>
            <ac:spMk id="2" creationId="{C75D8580-2D59-E320-7B7F-57D882296B6F}"/>
          </ac:spMkLst>
        </pc:spChg>
        <pc:graphicFrameChg chg="mod modGraphic">
          <ac:chgData name="Izel Karaoglu" userId="0324853d-3d06-43c0-96b6-d1a6d5104983" providerId="ADAL" clId="{BAA4E321-F941-214D-841C-C274E3341FAD}" dt="2023-11-27T09:12:36.936" v="4522" actId="572"/>
          <ac:graphicFrameMkLst>
            <pc:docMk/>
            <pc:sldMk cId="3594189785" sldId="437"/>
            <ac:graphicFrameMk id="4" creationId="{1584DA0D-E2B5-8638-BD18-42E863D95239}"/>
          </ac:graphicFrameMkLst>
        </pc:graphicFrameChg>
      </pc:sldChg>
      <pc:sldChg chg="modSp add del mod">
        <pc:chgData name="Izel Karaoglu" userId="0324853d-3d06-43c0-96b6-d1a6d5104983" providerId="ADAL" clId="{BAA4E321-F941-214D-841C-C274E3341FAD}" dt="2023-11-27T09:14:25.450" v="4527" actId="2696"/>
        <pc:sldMkLst>
          <pc:docMk/>
          <pc:sldMk cId="1531526320" sldId="438"/>
        </pc:sldMkLst>
        <pc:spChg chg="mod">
          <ac:chgData name="Izel Karaoglu" userId="0324853d-3d06-43c0-96b6-d1a6d5104983" providerId="ADAL" clId="{BAA4E321-F941-214D-841C-C274E3341FAD}" dt="2023-11-27T09:08:41.731" v="4238" actId="5793"/>
          <ac:spMkLst>
            <pc:docMk/>
            <pc:sldMk cId="1531526320" sldId="438"/>
            <ac:spMk id="2" creationId="{C75D8580-2D59-E320-7B7F-57D882296B6F}"/>
          </ac:spMkLst>
        </pc:spChg>
      </pc:sldChg>
      <pc:sldChg chg="modSp add del mod">
        <pc:chgData name="Izel Karaoglu" userId="0324853d-3d06-43c0-96b6-d1a6d5104983" providerId="ADAL" clId="{BAA4E321-F941-214D-841C-C274E3341FAD}" dt="2023-11-27T09:14:27.869" v="4528" actId="2696"/>
        <pc:sldMkLst>
          <pc:docMk/>
          <pc:sldMk cId="3940521381" sldId="439"/>
        </pc:sldMkLst>
        <pc:spChg chg="mod">
          <ac:chgData name="Izel Karaoglu" userId="0324853d-3d06-43c0-96b6-d1a6d5104983" providerId="ADAL" clId="{BAA4E321-F941-214D-841C-C274E3341FAD}" dt="2023-11-27T09:08:46.482" v="4241" actId="5793"/>
          <ac:spMkLst>
            <pc:docMk/>
            <pc:sldMk cId="3940521381" sldId="439"/>
            <ac:spMk id="2" creationId="{C75D8580-2D59-E320-7B7F-57D882296B6F}"/>
          </ac:spMkLst>
        </pc:spChg>
      </pc:sldChg>
      <pc:sldChg chg="modSp add mod">
        <pc:chgData name="Izel Karaoglu" userId="0324853d-3d06-43c0-96b6-d1a6d5104983" providerId="ADAL" clId="{BAA4E321-F941-214D-841C-C274E3341FAD}" dt="2023-11-27T09:11:49.154" v="4513" actId="20577"/>
        <pc:sldMkLst>
          <pc:docMk/>
          <pc:sldMk cId="878654391" sldId="440"/>
        </pc:sldMkLst>
        <pc:spChg chg="mod">
          <ac:chgData name="Izel Karaoglu" userId="0324853d-3d06-43c0-96b6-d1a6d5104983" providerId="ADAL" clId="{BAA4E321-F941-214D-841C-C274E3341FAD}" dt="2023-11-27T09:09:42.102" v="4247" actId="20577"/>
          <ac:spMkLst>
            <pc:docMk/>
            <pc:sldMk cId="878654391" sldId="440"/>
            <ac:spMk id="2" creationId="{F6601C89-436E-AD3C-AF5A-DEC59B995445}"/>
          </ac:spMkLst>
        </pc:spChg>
        <pc:spChg chg="mod">
          <ac:chgData name="Izel Karaoglu" userId="0324853d-3d06-43c0-96b6-d1a6d5104983" providerId="ADAL" clId="{BAA4E321-F941-214D-841C-C274E3341FAD}" dt="2023-11-27T09:11:49.154" v="4513" actId="20577"/>
          <ac:spMkLst>
            <pc:docMk/>
            <pc:sldMk cId="878654391" sldId="440"/>
            <ac:spMk id="3" creationId="{9527CBB5-FCE1-A315-951E-ACBCC104C4CE}"/>
          </ac:spMkLst>
        </pc:spChg>
      </pc:sldChg>
      <pc:sldChg chg="modSp add del mod">
        <pc:chgData name="Izel Karaoglu" userId="0324853d-3d06-43c0-96b6-d1a6d5104983" providerId="ADAL" clId="{BAA4E321-F941-214D-841C-C274E3341FAD}" dt="2023-11-27T14:52:13.835" v="8110" actId="2696"/>
        <pc:sldMkLst>
          <pc:docMk/>
          <pc:sldMk cId="2335080806" sldId="441"/>
        </pc:sldMkLst>
        <pc:spChg chg="mod">
          <ac:chgData name="Izel Karaoglu" userId="0324853d-3d06-43c0-96b6-d1a6d5104983" providerId="ADAL" clId="{BAA4E321-F941-214D-841C-C274E3341FAD}" dt="2023-11-27T09:14:31.009" v="4531" actId="5793"/>
          <ac:spMkLst>
            <pc:docMk/>
            <pc:sldMk cId="2335080806" sldId="441"/>
            <ac:spMk id="2" creationId="{C75D8580-2D59-E320-7B7F-57D882296B6F}"/>
          </ac:spMkLst>
        </pc:spChg>
        <pc:graphicFrameChg chg="mod modGraphic">
          <ac:chgData name="Izel Karaoglu" userId="0324853d-3d06-43c0-96b6-d1a6d5104983" providerId="ADAL" clId="{BAA4E321-F941-214D-841C-C274E3341FAD}" dt="2023-11-27T09:14:38.433" v="4533" actId="14734"/>
          <ac:graphicFrameMkLst>
            <pc:docMk/>
            <pc:sldMk cId="2335080806" sldId="441"/>
            <ac:graphicFrameMk id="4" creationId="{1584DA0D-E2B5-8638-BD18-42E863D95239}"/>
          </ac:graphicFrameMkLst>
        </pc:graphicFrameChg>
      </pc:sldChg>
      <pc:sldChg chg="modSp add mod">
        <pc:chgData name="Izel Karaoglu" userId="0324853d-3d06-43c0-96b6-d1a6d5104983" providerId="ADAL" clId="{BAA4E321-F941-214D-841C-C274E3341FAD}" dt="2023-11-27T13:43:29.803" v="7807" actId="255"/>
        <pc:sldMkLst>
          <pc:docMk/>
          <pc:sldMk cId="3981591355" sldId="442"/>
        </pc:sldMkLst>
        <pc:spChg chg="mod">
          <ac:chgData name="Izel Karaoglu" userId="0324853d-3d06-43c0-96b6-d1a6d5104983" providerId="ADAL" clId="{BAA4E321-F941-214D-841C-C274E3341FAD}" dt="2023-11-27T12:39:57.334" v="6756" actId="20577"/>
          <ac:spMkLst>
            <pc:docMk/>
            <pc:sldMk cId="3981591355" sldId="442"/>
            <ac:spMk id="2" creationId="{E8C8546B-25E8-068E-B2DA-396B6FC390A9}"/>
          </ac:spMkLst>
        </pc:spChg>
        <pc:spChg chg="mod">
          <ac:chgData name="Izel Karaoglu" userId="0324853d-3d06-43c0-96b6-d1a6d5104983" providerId="ADAL" clId="{BAA4E321-F941-214D-841C-C274E3341FAD}" dt="2023-11-27T12:39:44.824" v="6751" actId="20577"/>
          <ac:spMkLst>
            <pc:docMk/>
            <pc:sldMk cId="3981591355" sldId="442"/>
            <ac:spMk id="11" creationId="{99E5D856-8E20-F3F4-1BC4-402300C0983C}"/>
          </ac:spMkLst>
        </pc:spChg>
        <pc:spChg chg="mod">
          <ac:chgData name="Izel Karaoglu" userId="0324853d-3d06-43c0-96b6-d1a6d5104983" providerId="ADAL" clId="{BAA4E321-F941-214D-841C-C274E3341FAD}" dt="2023-11-27T13:25:08.371" v="7098" actId="113"/>
          <ac:spMkLst>
            <pc:docMk/>
            <pc:sldMk cId="3981591355" sldId="442"/>
            <ac:spMk id="13" creationId="{81462B33-F6FB-06C0-ABAA-6BF891E42E8A}"/>
          </ac:spMkLst>
        </pc:spChg>
        <pc:spChg chg="mod">
          <ac:chgData name="Izel Karaoglu" userId="0324853d-3d06-43c0-96b6-d1a6d5104983" providerId="ADAL" clId="{BAA4E321-F941-214D-841C-C274E3341FAD}" dt="2023-11-27T13:26:10.810" v="7243" actId="20577"/>
          <ac:spMkLst>
            <pc:docMk/>
            <pc:sldMk cId="3981591355" sldId="442"/>
            <ac:spMk id="15" creationId="{CD6C6D95-701A-2CC6-74A2-BC96C1A73590}"/>
          </ac:spMkLst>
        </pc:spChg>
        <pc:spChg chg="mod">
          <ac:chgData name="Izel Karaoglu" userId="0324853d-3d06-43c0-96b6-d1a6d5104983" providerId="ADAL" clId="{BAA4E321-F941-214D-841C-C274E3341FAD}" dt="2023-11-27T13:26:55.435" v="7294" actId="20577"/>
          <ac:spMkLst>
            <pc:docMk/>
            <pc:sldMk cId="3981591355" sldId="442"/>
            <ac:spMk id="16" creationId="{70E110CE-E6C8-4628-84FC-B9E97FA66C25}"/>
          </ac:spMkLst>
        </pc:spChg>
        <pc:spChg chg="mod">
          <ac:chgData name="Izel Karaoglu" userId="0324853d-3d06-43c0-96b6-d1a6d5104983" providerId="ADAL" clId="{BAA4E321-F941-214D-841C-C274E3341FAD}" dt="2023-11-27T13:27:28.654" v="7400" actId="20577"/>
          <ac:spMkLst>
            <pc:docMk/>
            <pc:sldMk cId="3981591355" sldId="442"/>
            <ac:spMk id="18" creationId="{BB26B441-F16C-DAFD-C29B-DC237D5300CF}"/>
          </ac:spMkLst>
        </pc:spChg>
        <pc:spChg chg="mod">
          <ac:chgData name="Izel Karaoglu" userId="0324853d-3d06-43c0-96b6-d1a6d5104983" providerId="ADAL" clId="{BAA4E321-F941-214D-841C-C274E3341FAD}" dt="2023-11-27T13:41:55.803" v="7718" actId="20577"/>
          <ac:spMkLst>
            <pc:docMk/>
            <pc:sldMk cId="3981591355" sldId="442"/>
            <ac:spMk id="20" creationId="{B4CD0F2B-87BA-64BE-9811-A1F2D7E4DDED}"/>
          </ac:spMkLst>
        </pc:spChg>
        <pc:spChg chg="mod">
          <ac:chgData name="Izel Karaoglu" userId="0324853d-3d06-43c0-96b6-d1a6d5104983" providerId="ADAL" clId="{BAA4E321-F941-214D-841C-C274E3341FAD}" dt="2023-11-27T13:43:29.803" v="7807" actId="255"/>
          <ac:spMkLst>
            <pc:docMk/>
            <pc:sldMk cId="3981591355" sldId="442"/>
            <ac:spMk id="21" creationId="{F07C0CFD-92D1-D38E-D050-E4A129F2D91F}"/>
          </ac:spMkLst>
        </pc:spChg>
        <pc:spChg chg="mod">
          <ac:chgData name="Izel Karaoglu" userId="0324853d-3d06-43c0-96b6-d1a6d5104983" providerId="ADAL" clId="{BAA4E321-F941-214D-841C-C274E3341FAD}" dt="2023-11-27T13:42:24.573" v="7760" actId="113"/>
          <ac:spMkLst>
            <pc:docMk/>
            <pc:sldMk cId="3981591355" sldId="442"/>
            <ac:spMk id="22" creationId="{B87281AD-7F66-7FA2-39A3-CFFD4BFE321F}"/>
          </ac:spMkLst>
        </pc:spChg>
      </pc:sldChg>
      <pc:sldChg chg="addSp delSp modSp add mod">
        <pc:chgData name="Izel Karaoglu" userId="0324853d-3d06-43c0-96b6-d1a6d5104983" providerId="ADAL" clId="{BAA4E321-F941-214D-841C-C274E3341FAD}" dt="2023-11-27T16:03:38.908" v="8146" actId="478"/>
        <pc:sldMkLst>
          <pc:docMk/>
          <pc:sldMk cId="1439380437" sldId="443"/>
        </pc:sldMkLst>
        <pc:spChg chg="mod">
          <ac:chgData name="Izel Karaoglu" userId="0324853d-3d06-43c0-96b6-d1a6d5104983" providerId="ADAL" clId="{BAA4E321-F941-214D-841C-C274E3341FAD}" dt="2023-11-27T15:00:48.856" v="8129" actId="1076"/>
          <ac:spMkLst>
            <pc:docMk/>
            <pc:sldMk cId="1439380437" sldId="443"/>
            <ac:spMk id="2" creationId="{C75D8580-2D59-E320-7B7F-57D882296B6F}"/>
          </ac:spMkLst>
        </pc:spChg>
        <pc:picChg chg="add del mod">
          <ac:chgData name="Izel Karaoglu" userId="0324853d-3d06-43c0-96b6-d1a6d5104983" providerId="ADAL" clId="{BAA4E321-F941-214D-841C-C274E3341FAD}" dt="2023-11-27T16:03:38.908" v="8146" actId="478"/>
          <ac:picMkLst>
            <pc:docMk/>
            <pc:sldMk cId="1439380437" sldId="443"/>
            <ac:picMk id="4" creationId="{4427F9E4-A760-D9BC-234C-62EA6A939034}"/>
          </ac:picMkLst>
        </pc:picChg>
        <pc:picChg chg="del mod">
          <ac:chgData name="Izel Karaoglu" userId="0324853d-3d06-43c0-96b6-d1a6d5104983" providerId="ADAL" clId="{BAA4E321-F941-214D-841C-C274E3341FAD}" dt="2023-11-27T15:00:08.216" v="8116" actId="478"/>
          <ac:picMkLst>
            <pc:docMk/>
            <pc:sldMk cId="1439380437" sldId="443"/>
            <ac:picMk id="17" creationId="{703B33D2-1D24-1497-4931-D9A877DCE7F3}"/>
          </ac:picMkLst>
        </pc:picChg>
      </pc:sldChg>
      <pc:sldChg chg="add del">
        <pc:chgData name="Izel Karaoglu" userId="0324853d-3d06-43c0-96b6-d1a6d5104983" providerId="ADAL" clId="{BAA4E321-F941-214D-841C-C274E3341FAD}" dt="2023-11-27T14:52:07.825" v="8108" actId="2696"/>
        <pc:sldMkLst>
          <pc:docMk/>
          <pc:sldMk cId="2032795653" sldId="443"/>
        </pc:sldMkLst>
      </pc:sldChg>
      <pc:sldChg chg="delSp modSp add mod">
        <pc:chgData name="Izel Karaoglu" userId="0324853d-3d06-43c0-96b6-d1a6d5104983" providerId="ADAL" clId="{BAA4E321-F941-214D-841C-C274E3341FAD}" dt="2023-11-27T16:03:36.894" v="8145" actId="478"/>
        <pc:sldMkLst>
          <pc:docMk/>
          <pc:sldMk cId="2181177752" sldId="444"/>
        </pc:sldMkLst>
        <pc:spChg chg="mod">
          <ac:chgData name="Izel Karaoglu" userId="0324853d-3d06-43c0-96b6-d1a6d5104983" providerId="ADAL" clId="{BAA4E321-F941-214D-841C-C274E3341FAD}" dt="2023-11-27T15:03:17.386" v="8144" actId="20577"/>
          <ac:spMkLst>
            <pc:docMk/>
            <pc:sldMk cId="2181177752" sldId="444"/>
            <ac:spMk id="2" creationId="{C75D8580-2D59-E320-7B7F-57D882296B6F}"/>
          </ac:spMkLst>
        </pc:spChg>
        <pc:picChg chg="del">
          <ac:chgData name="Izel Karaoglu" userId="0324853d-3d06-43c0-96b6-d1a6d5104983" providerId="ADAL" clId="{BAA4E321-F941-214D-841C-C274E3341FAD}" dt="2023-11-27T16:03:36.894" v="8145" actId="478"/>
          <ac:picMkLst>
            <pc:docMk/>
            <pc:sldMk cId="2181177752" sldId="444"/>
            <ac:picMk id="4" creationId="{4427F9E4-A760-D9BC-234C-62EA6A939034}"/>
          </ac:picMkLst>
        </pc:picChg>
      </pc:sldChg>
      <pc:sldChg chg="addSp delSp modSp add mod">
        <pc:chgData name="Izel Karaoglu" userId="0324853d-3d06-43c0-96b6-d1a6d5104983" providerId="ADAL" clId="{BAA4E321-F941-214D-841C-C274E3341FAD}" dt="2023-11-27T16:03:51.619" v="8152"/>
        <pc:sldMkLst>
          <pc:docMk/>
          <pc:sldMk cId="833807784" sldId="445"/>
        </pc:sldMkLst>
        <pc:spChg chg="mod">
          <ac:chgData name="Izel Karaoglu" userId="0324853d-3d06-43c0-96b6-d1a6d5104983" providerId="ADAL" clId="{BAA4E321-F941-214D-841C-C274E3341FAD}" dt="2023-11-27T16:03:48.115" v="8150" actId="20577"/>
          <ac:spMkLst>
            <pc:docMk/>
            <pc:sldMk cId="833807784" sldId="445"/>
            <ac:spMk id="2" creationId="{C75D8580-2D59-E320-7B7F-57D882296B6F}"/>
          </ac:spMkLst>
        </pc:spChg>
        <pc:spChg chg="add del mod">
          <ac:chgData name="Izel Karaoglu" userId="0324853d-3d06-43c0-96b6-d1a6d5104983" providerId="ADAL" clId="{BAA4E321-F941-214D-841C-C274E3341FAD}" dt="2023-11-27T16:03:51.619" v="8152"/>
          <ac:spMkLst>
            <pc:docMk/>
            <pc:sldMk cId="833807784" sldId="445"/>
            <ac:spMk id="3" creationId="{D6DAEAA4-67A7-9344-CFF3-46DE9C283924}"/>
          </ac:spMkLst>
        </pc:spChg>
      </pc:sldChg>
    </pc:docChg>
  </pc:docChgLst>
  <pc:docChgLst>
    <pc:chgData name="Gokhan Dikmener" userId="S::gokhan.dikmener@undp.org::9723776f-4214-4c1d-a3cf-ef6f76b31897" providerId="AD" clId="Web-{7D31AE5A-A5CF-4A0C-8428-5431E9EAAFFF}"/>
    <pc:docChg chg="modSld">
      <pc:chgData name="Gokhan Dikmener" userId="S::gokhan.dikmener@undp.org::9723776f-4214-4c1d-a3cf-ef6f76b31897" providerId="AD" clId="Web-{7D31AE5A-A5CF-4A0C-8428-5431E9EAAFFF}" dt="2023-11-27T12:24:19.409" v="19" actId="20577"/>
      <pc:docMkLst>
        <pc:docMk/>
      </pc:docMkLst>
      <pc:sldChg chg="modSp">
        <pc:chgData name="Gokhan Dikmener" userId="S::gokhan.dikmener@undp.org::9723776f-4214-4c1d-a3cf-ef6f76b31897" providerId="AD" clId="Web-{7D31AE5A-A5CF-4A0C-8428-5431E9EAAFFF}" dt="2023-11-27T12:24:19.409" v="19" actId="20577"/>
        <pc:sldMkLst>
          <pc:docMk/>
          <pc:sldMk cId="1872175250" sldId="426"/>
        </pc:sldMkLst>
        <pc:spChg chg="mod">
          <ac:chgData name="Gokhan Dikmener" userId="S::gokhan.dikmener@undp.org::9723776f-4214-4c1d-a3cf-ef6f76b31897" providerId="AD" clId="Web-{7D31AE5A-A5CF-4A0C-8428-5431E9EAAFFF}" dt="2023-11-27T12:24:19.409" v="19" actId="20577"/>
          <ac:spMkLst>
            <pc:docMk/>
            <pc:sldMk cId="1872175250" sldId="426"/>
            <ac:spMk id="3" creationId="{AAC0B6D8-ADB6-6B8E-39CB-37E8237FF9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11/28/2023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‹N°›</a:t>
            </a:fld>
            <a:endParaRPr lang="en-US" dirty="0"/>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E2C2A8A-8D13-4B94-B9F1-C53F69A20F96}" type="slidenum">
              <a:rPr lang="fr-FR" smtClean="0"/>
              <a:t>1</a:t>
            </a:fld>
            <a:endParaRPr lang="fr-FR" dirty="0"/>
          </a:p>
        </p:txBody>
      </p:sp>
    </p:spTree>
    <p:extLst>
      <p:ext uri="{BB962C8B-B14F-4D97-AF65-F5344CB8AC3E}">
        <p14:creationId xmlns:p14="http://schemas.microsoft.com/office/powerpoint/2010/main" val="2389980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dirty="0"/>
          </a:p>
        </p:txBody>
      </p:sp>
    </p:spTree>
    <p:extLst>
      <p:ext uri="{BB962C8B-B14F-4D97-AF65-F5344CB8AC3E}">
        <p14:creationId xmlns:p14="http://schemas.microsoft.com/office/powerpoint/2010/main" val="1092769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3</a:t>
            </a:fld>
            <a:endParaRPr lang="en-US" dirty="0"/>
          </a:p>
        </p:txBody>
      </p:sp>
    </p:spTree>
    <p:extLst>
      <p:ext uri="{BB962C8B-B14F-4D97-AF65-F5344CB8AC3E}">
        <p14:creationId xmlns:p14="http://schemas.microsoft.com/office/powerpoint/2010/main" val="262915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7E2C2A8A-8D13-4B94-B9F1-C53F69A20F96}" type="slidenum">
              <a:rPr lang="x-none" smtClean="0"/>
              <a:t>4</a:t>
            </a:fld>
            <a:endParaRPr lang="x-none"/>
          </a:p>
        </p:txBody>
      </p:sp>
    </p:spTree>
    <p:extLst>
      <p:ext uri="{BB962C8B-B14F-4D97-AF65-F5344CB8AC3E}">
        <p14:creationId xmlns:p14="http://schemas.microsoft.com/office/powerpoint/2010/main" val="407722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7E2C2A8A-8D13-4B94-B9F1-C53F69A20F96}" type="slidenum">
              <a:rPr lang="x-none" smtClean="0"/>
              <a:t>5</a:t>
            </a:fld>
            <a:endParaRPr lang="x-none"/>
          </a:p>
        </p:txBody>
      </p:sp>
    </p:spTree>
    <p:extLst>
      <p:ext uri="{BB962C8B-B14F-4D97-AF65-F5344CB8AC3E}">
        <p14:creationId xmlns:p14="http://schemas.microsoft.com/office/powerpoint/2010/main" val="382232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7E2C2A8A-8D13-4B94-B9F1-C53F69A20F96}" type="slidenum">
              <a:rPr lang="x-none" smtClean="0"/>
              <a:t>6</a:t>
            </a:fld>
            <a:endParaRPr lang="x-none"/>
          </a:p>
        </p:txBody>
      </p:sp>
    </p:spTree>
    <p:extLst>
      <p:ext uri="{BB962C8B-B14F-4D97-AF65-F5344CB8AC3E}">
        <p14:creationId xmlns:p14="http://schemas.microsoft.com/office/powerpoint/2010/main" val="112872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E2C2A8A-8D13-4B94-B9F1-C53F69A20F96}" type="slidenum">
              <a:rPr lang="fr-FR" smtClean="0"/>
              <a:t>12</a:t>
            </a:fld>
            <a:endParaRPr lang="fr-FR" dirty="0"/>
          </a:p>
        </p:txBody>
      </p:sp>
    </p:spTree>
    <p:extLst>
      <p:ext uri="{BB962C8B-B14F-4D97-AF65-F5344CB8AC3E}">
        <p14:creationId xmlns:p14="http://schemas.microsoft.com/office/powerpoint/2010/main" val="2128523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13</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FEF6D9F-3D84-214D-E619-6C52D7D6964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8FA7D0DF-E17B-BE31-AF8D-9846196922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B9D67A5-94D4-4E69-9628-D6DEB9DA949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DB95431C-A265-D34A-944E-CC9A181F3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9E65D7A-44AE-60C8-E76C-AF9A2897B50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C52842A5-1F6A-328A-EA3C-5E222D8898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‹N°›</a:t>
            </a:fld>
            <a:endParaRPr lang="en-US" dirty="0"/>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FEF6D9F-3D84-214D-E619-6C52D7D6964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8FA7D0DF-E17B-BE31-AF8D-9846196922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FF2C50-7AEC-57FA-E188-02A8BB4E6F9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548DAA8F-10FB-12E2-F20D-364DE7FD4F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1E278B6-C770-DBA7-D72E-F21E455AEE2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FE6BF44A-D805-8A8F-BDB1-C4A23EE3E2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DDB9351-FBE6-F588-FD07-6D67A654539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 xmlns:a16="http://schemas.microsoft.com/office/drawing/2014/main" id="{169315B8-57CD-1150-8FD7-9FACD21734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505DFCA-FFEE-83C3-311C-723413325072}"/>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 xmlns:a16="http://schemas.microsoft.com/office/drawing/2014/main" id="{4B0B123A-4E67-68FB-C816-8EECD5E7C4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‹N°›</a:t>
            </a:fld>
            <a:endParaRPr lang="en-US" dirty="0"/>
          </a:p>
        </p:txBody>
      </p:sp>
      <p:sp>
        <p:nvSpPr>
          <p:cNvPr id="10" name="Title 1">
            <a:extLst>
              <a:ext uri="{FF2B5EF4-FFF2-40B4-BE49-F238E27FC236}">
                <a16:creationId xmlns=""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8B7FABC-AD17-563C-BBAD-685E5B4842B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 xmlns:a16="http://schemas.microsoft.com/office/drawing/2014/main" id="{489DC5B4-2F3E-35D1-ABE4-64151563335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35BADD4-F03A-2A8D-3272-6A9E83F04636}"/>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 xmlns:a16="http://schemas.microsoft.com/office/drawing/2014/main" id="{DFBFCFD2-9264-26CD-609A-4532C7093F6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FF2C50-7AEC-57FA-E188-02A8BB4E6F9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548DAA8F-10FB-12E2-F20D-364DE7FD4F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B08DB2F-0437-833D-6F2D-404A8C37D48D}"/>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 xmlns:a16="http://schemas.microsoft.com/office/drawing/2014/main" id="{57A69CC0-BEF1-57A5-D401-115FAFF14E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83F42E0-D949-5E19-D422-D320189292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 xmlns:a16="http://schemas.microsoft.com/office/drawing/2014/main" id="{388553E2-C713-33CE-C586-3C1B36680D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B9D67A5-94D4-4E69-9628-D6DEB9DA949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DB95431C-A265-D34A-944E-CC9A181F3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9E65D7A-44AE-60C8-E76C-AF9A2897B50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C52842A5-1F6A-328A-EA3C-5E222D8898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‹N°›</a:t>
            </a:fld>
            <a:endParaRPr lang="en-US" dirty="0"/>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FEF6D9F-3D84-214D-E619-6C52D7D6964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8FA7D0DF-E17B-BE31-AF8D-9846196922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FF2C50-7AEC-57FA-E188-02A8BB4E6F9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548DAA8F-10FB-12E2-F20D-364DE7FD4F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1E278B6-C770-DBA7-D72E-F21E455AEE2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FE6BF44A-D805-8A8F-BDB1-C4A23EE3E2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DDB9351-FBE6-F588-FD07-6D67A654539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 xmlns:a16="http://schemas.microsoft.com/office/drawing/2014/main" id="{169315B8-57CD-1150-8FD7-9FACD21734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505DFCA-FFEE-83C3-311C-723413325072}"/>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 xmlns:a16="http://schemas.microsoft.com/office/drawing/2014/main" id="{4B0B123A-4E67-68FB-C816-8EECD5E7C4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‹N°›</a:t>
            </a:fld>
            <a:endParaRPr lang="en-US" dirty="0"/>
          </a:p>
        </p:txBody>
      </p:sp>
      <p:sp>
        <p:nvSpPr>
          <p:cNvPr id="10" name="Title 1">
            <a:extLst>
              <a:ext uri="{FF2B5EF4-FFF2-40B4-BE49-F238E27FC236}">
                <a16:creationId xmlns=""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1E278B6-C770-DBA7-D72E-F21E455AEE2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FE6BF44A-D805-8A8F-BDB1-C4A23EE3E2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8B7FABC-AD17-563C-BBAD-685E5B4842B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 xmlns:a16="http://schemas.microsoft.com/office/drawing/2014/main" id="{489DC5B4-2F3E-35D1-ABE4-64151563335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35BADD4-F03A-2A8D-3272-6A9E83F04636}"/>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 xmlns:a16="http://schemas.microsoft.com/office/drawing/2014/main" id="{DFBFCFD2-9264-26CD-609A-4532C7093F6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B08DB2F-0437-833D-6F2D-404A8C37D48D}"/>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 xmlns:a16="http://schemas.microsoft.com/office/drawing/2014/main" id="{57A69CC0-BEF1-57A5-D401-115FAFF14E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83F42E0-D949-5E19-D422-D320189292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 xmlns:a16="http://schemas.microsoft.com/office/drawing/2014/main" id="{388553E2-C713-33CE-C586-3C1B36680D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B9D67A5-94D4-4E69-9628-D6DEB9DA949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DB95431C-A265-D34A-944E-CC9A181F3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9E65D7A-44AE-60C8-E76C-AF9A2897B50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C52842A5-1F6A-328A-EA3C-5E222D8898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‹N°›</a:t>
            </a:fld>
            <a:endParaRPr lang="en-US" dirty="0"/>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FEF6D9F-3D84-214D-E619-6C52D7D6964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8FA7D0DF-E17B-BE31-AF8D-9846196922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FF2C50-7AEC-57FA-E188-02A8BB4E6F9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548DAA8F-10FB-12E2-F20D-364DE7FD4F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1E278B6-C770-DBA7-D72E-F21E455AEE2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FE6BF44A-D805-8A8F-BDB1-C4A23EE3E2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DDB9351-FBE6-F588-FD07-6D67A654539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 xmlns:a16="http://schemas.microsoft.com/office/drawing/2014/main" id="{169315B8-57CD-1150-8FD7-9FACD21734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DDB9351-FBE6-F588-FD07-6D67A654539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 xmlns:a16="http://schemas.microsoft.com/office/drawing/2014/main" id="{169315B8-57CD-1150-8FD7-9FACD21734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505DFCA-FFEE-83C3-311C-723413325072}"/>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 xmlns:a16="http://schemas.microsoft.com/office/drawing/2014/main" id="{4B0B123A-4E67-68FB-C816-8EECD5E7C4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‹N°›</a:t>
            </a:fld>
            <a:endParaRPr lang="en-US" dirty="0"/>
          </a:p>
        </p:txBody>
      </p:sp>
      <p:sp>
        <p:nvSpPr>
          <p:cNvPr id="10" name="Title 1">
            <a:extLst>
              <a:ext uri="{FF2B5EF4-FFF2-40B4-BE49-F238E27FC236}">
                <a16:creationId xmlns=""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8B7FABC-AD17-563C-BBAD-685E5B4842B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 xmlns:a16="http://schemas.microsoft.com/office/drawing/2014/main" id="{489DC5B4-2F3E-35D1-ABE4-64151563335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35BADD4-F03A-2A8D-3272-6A9E83F04636}"/>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 xmlns:a16="http://schemas.microsoft.com/office/drawing/2014/main" id="{DFBFCFD2-9264-26CD-609A-4532C7093F6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B08DB2F-0437-833D-6F2D-404A8C37D48D}"/>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 xmlns:a16="http://schemas.microsoft.com/office/drawing/2014/main" id="{57A69CC0-BEF1-57A5-D401-115FAFF14E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83F42E0-D949-5E19-D422-D320189292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 xmlns:a16="http://schemas.microsoft.com/office/drawing/2014/main" id="{388553E2-C713-33CE-C586-3C1B36680D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B9D67A5-94D4-4E69-9628-D6DEB9DA949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DB95431C-A265-D34A-944E-CC9A181F3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9E65D7A-44AE-60C8-E76C-AF9A2897B50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C52842A5-1F6A-328A-EA3C-5E222D8898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‹N°›</a:t>
            </a:fld>
            <a:endParaRPr lang="en-US" dirty="0"/>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505DFCA-FFEE-83C3-311C-723413325072}"/>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 xmlns:a16="http://schemas.microsoft.com/office/drawing/2014/main" id="{4B0B123A-4E67-68FB-C816-8EECD5E7C4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‹N°›</a:t>
            </a:fld>
            <a:endParaRPr lang="en-US" dirty="0"/>
          </a:p>
        </p:txBody>
      </p:sp>
      <p:sp>
        <p:nvSpPr>
          <p:cNvPr id="10" name="Title 1">
            <a:extLst>
              <a:ext uri="{FF2B5EF4-FFF2-40B4-BE49-F238E27FC236}">
                <a16:creationId xmlns=""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8B7FABC-AD17-563C-BBAD-685E5B4842B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 xmlns:a16="http://schemas.microsoft.com/office/drawing/2014/main" id="{489DC5B4-2F3E-35D1-ABE4-64151563335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35BADD4-F03A-2A8D-3272-6A9E83F04636}"/>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 xmlns:a16="http://schemas.microsoft.com/office/drawing/2014/main" id="{DFBFCFD2-9264-26CD-609A-4532C7093F6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B08DB2F-0437-833D-6F2D-404A8C37D48D}"/>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 xmlns:a16="http://schemas.microsoft.com/office/drawing/2014/main" id="{57A69CC0-BEF1-57A5-D401-115FAFF14E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83F42E0-D949-5E19-D422-D320189292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 xmlns:a16="http://schemas.microsoft.com/office/drawing/2014/main" id="{388553E2-C713-33CE-C586-3C1B36680D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6.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5.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6.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dirty="0"/>
          </a:p>
        </p:txBody>
      </p:sp>
      <p:pic>
        <p:nvPicPr>
          <p:cNvPr id="7" name="Picture 6">
            <a:extLst>
              <a:ext uri="{FF2B5EF4-FFF2-40B4-BE49-F238E27FC236}">
                <a16:creationId xmlns=""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dirty="0"/>
          </a:p>
        </p:txBody>
      </p:sp>
      <p:pic>
        <p:nvPicPr>
          <p:cNvPr id="7" name="Picture 6">
            <a:extLst>
              <a:ext uri="{FF2B5EF4-FFF2-40B4-BE49-F238E27FC236}">
                <a16:creationId xmlns=""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dirty="0"/>
          </a:p>
        </p:txBody>
      </p:sp>
      <p:pic>
        <p:nvPicPr>
          <p:cNvPr id="7" name="Picture 6">
            <a:extLst>
              <a:ext uri="{FF2B5EF4-FFF2-40B4-BE49-F238E27FC236}">
                <a16:creationId xmlns=""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dirty="0"/>
          </a:p>
        </p:txBody>
      </p:sp>
      <p:pic>
        <p:nvPicPr>
          <p:cNvPr id="7" name="Picture 6">
            <a:extLst>
              <a:ext uri="{FF2B5EF4-FFF2-40B4-BE49-F238E27FC236}">
                <a16:creationId xmlns=""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6.xml"/><Relationship Id="rId5" Type="http://schemas.openxmlformats.org/officeDocument/2006/relationships/image" Target="../media/image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UNDP Digital Strategy…"/>
          <p:cNvSpPr txBox="1"/>
          <p:nvPr/>
        </p:nvSpPr>
        <p:spPr>
          <a:xfrm>
            <a:off x="720591" y="1494430"/>
            <a:ext cx="10910969" cy="246221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r>
              <a:rPr lang="en-US" sz="4000" b="1" dirty="0" smtClean="0">
                <a:solidFill>
                  <a:srgbClr val="FFC836"/>
                </a:solidFill>
              </a:rPr>
              <a:t>Title:</a:t>
            </a:r>
          </a:p>
          <a:p>
            <a:r>
              <a:rPr lang="en-US" sz="4000" b="1" dirty="0" smtClean="0"/>
              <a:t>Intelligent </a:t>
            </a:r>
            <a:r>
              <a:rPr lang="en-US" sz="4000" b="1" dirty="0"/>
              <a:t>Predictive Model for Early Detection and Management of Noninfectious Diseases -</a:t>
            </a:r>
          </a:p>
          <a:p>
            <a:r>
              <a:rPr lang="en-US" sz="4000" b="1" dirty="0"/>
              <a:t>Cancer and Diabetes in Djibouti.</a:t>
            </a:r>
            <a:endParaRPr kumimoji="0" lang="en-US" sz="4000" b="1" i="0" u="none" strike="noStrike" kern="0" cap="none" spc="0" normalizeH="0" baseline="0" noProof="0" dirty="0">
              <a:ln>
                <a:noFill/>
              </a:ln>
              <a:solidFill>
                <a:srgbClr val="E9B548"/>
              </a:solidFill>
              <a:effectLst/>
              <a:uLnTx/>
              <a:uFillTx/>
              <a:latin typeface="Proxima Nova"/>
              <a:sym typeface="Proxima Nova"/>
            </a:endParaRPr>
          </a:p>
        </p:txBody>
      </p:sp>
      <p:sp>
        <p:nvSpPr>
          <p:cNvPr id="2" name="UNDP Digital Strategy…">
            <a:extLst>
              <a:ext uri="{FF2B5EF4-FFF2-40B4-BE49-F238E27FC236}">
                <a16:creationId xmlns="" xmlns:a16="http://schemas.microsoft.com/office/drawing/2014/main" id="{EE5A573C-5E29-6BC5-676D-3BFF2335526C}"/>
              </a:ext>
            </a:extLst>
          </p:cNvPr>
          <p:cNvSpPr txBox="1"/>
          <p:nvPr/>
        </p:nvSpPr>
        <p:spPr>
          <a:xfrm>
            <a:off x="848412" y="4187453"/>
            <a:ext cx="9709100" cy="61555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marL="0" marR="0" lvl="0" indent="0" algn="l" defTabSz="410765" rtl="0" eaLnBrk="1" fontAlgn="auto" latinLnBrk="0" hangingPunct="0">
              <a:lnSpc>
                <a:spcPct val="100000"/>
              </a:lnSpc>
              <a:spcBef>
                <a:spcPts val="0"/>
              </a:spcBef>
              <a:spcAft>
                <a:spcPts val="0"/>
              </a:spcAft>
              <a:buClrTx/>
              <a:buSzTx/>
              <a:buFontTx/>
              <a:buNone/>
              <a:tabLst/>
              <a:defRPr sz="4400" b="1">
                <a:solidFill>
                  <a:srgbClr val="FFFFFF"/>
                </a:solidFill>
              </a:defRPr>
            </a:pPr>
            <a:r>
              <a:rPr kumimoji="0" lang="tr-TR" sz="2000" b="1" i="0" u="none" strike="noStrike" kern="0" cap="none" spc="0" normalizeH="0" baseline="0" noProof="0" dirty="0">
                <a:ln>
                  <a:noFill/>
                </a:ln>
                <a:solidFill>
                  <a:srgbClr val="E9B548"/>
                </a:solidFill>
                <a:effectLst/>
                <a:uLnTx/>
                <a:uFillTx/>
                <a:latin typeface="Proxima Nova"/>
                <a:sym typeface="Proxima Nova"/>
              </a:rPr>
              <a:t>Student </a:t>
            </a:r>
            <a:r>
              <a:rPr kumimoji="0" lang="fr-FR" sz="2000" b="1" i="0" u="none" strike="noStrike" kern="0" cap="none" spc="0" normalizeH="0" baseline="0" noProof="0" dirty="0" smtClean="0">
                <a:ln>
                  <a:noFill/>
                </a:ln>
                <a:solidFill>
                  <a:srgbClr val="E9B548"/>
                </a:solidFill>
                <a:effectLst/>
                <a:uLnTx/>
                <a:uFillTx/>
                <a:latin typeface="Proxima Nova"/>
                <a:sym typeface="Proxima Nova"/>
              </a:rPr>
              <a:t> :          Abdi djama waberi </a:t>
            </a:r>
            <a:endParaRPr kumimoji="0" lang="tr-TR" sz="2000" b="1" i="0" u="none" strike="noStrike" kern="0" cap="none" spc="0" normalizeH="0" baseline="0" noProof="0" dirty="0">
              <a:ln>
                <a:noFill/>
              </a:ln>
              <a:solidFill>
                <a:srgbClr val="E9B548"/>
              </a:solidFill>
              <a:effectLst/>
              <a:uLnTx/>
              <a:uFillTx/>
              <a:latin typeface="Proxima Nova"/>
              <a:sym typeface="Proxima Nova"/>
            </a:endParaRPr>
          </a:p>
          <a:p>
            <a:pPr marL="0" marR="0" lvl="0" indent="0" algn="l" defTabSz="410765" rtl="0" eaLnBrk="1" fontAlgn="auto" latinLnBrk="0" hangingPunct="0">
              <a:lnSpc>
                <a:spcPct val="100000"/>
              </a:lnSpc>
              <a:spcBef>
                <a:spcPts val="0"/>
              </a:spcBef>
              <a:spcAft>
                <a:spcPts val="0"/>
              </a:spcAft>
              <a:buClrTx/>
              <a:buSzTx/>
              <a:buFontTx/>
              <a:buNone/>
              <a:tabLst/>
              <a:defRPr sz="4400" b="1">
                <a:solidFill>
                  <a:srgbClr val="FFFFFF"/>
                </a:solidFill>
              </a:defRPr>
            </a:pPr>
            <a:r>
              <a:rPr lang="tr-TR" sz="2000" b="1" kern="0" dirty="0" smtClean="0">
                <a:solidFill>
                  <a:srgbClr val="E9B548"/>
                </a:solidFill>
                <a:latin typeface="Proxima Nova"/>
                <a:sym typeface="Proxima Nova"/>
              </a:rPr>
              <a:t>Date</a:t>
            </a:r>
            <a:r>
              <a:rPr lang="fr-FR" sz="2000" b="1" kern="0" dirty="0" smtClean="0">
                <a:solidFill>
                  <a:srgbClr val="E9B548"/>
                </a:solidFill>
                <a:latin typeface="Proxima Nova"/>
                <a:sym typeface="Proxima Nova"/>
              </a:rPr>
              <a:t>     :           16/12/2023</a:t>
            </a:r>
            <a:endParaRPr kumimoji="0" lang="en-US" sz="2000" b="1" i="0" u="none" strike="noStrike" kern="0" cap="none" spc="0" normalizeH="0" baseline="0" noProof="0" dirty="0">
              <a:ln>
                <a:noFill/>
              </a:ln>
              <a:solidFill>
                <a:srgbClr val="E9B548"/>
              </a:solidFill>
              <a:effectLst/>
              <a:uLnTx/>
              <a:uFillTx/>
              <a:latin typeface="Proxima Nova"/>
              <a:sym typeface="Proxima Nova"/>
            </a:endParaRPr>
          </a:p>
        </p:txBody>
      </p:sp>
    </p:spTree>
    <p:extLst>
      <p:ext uri="{BB962C8B-B14F-4D97-AF65-F5344CB8AC3E}">
        <p14:creationId xmlns:p14="http://schemas.microsoft.com/office/powerpoint/2010/main" val="2294973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601C89-436E-AD3C-AF5A-DEC59B995445}"/>
              </a:ext>
            </a:extLst>
          </p:cNvPr>
          <p:cNvSpPr>
            <a:spLocks noGrp="1"/>
          </p:cNvSpPr>
          <p:nvPr>
            <p:ph type="title"/>
          </p:nvPr>
        </p:nvSpPr>
        <p:spPr/>
        <p:txBody>
          <a:bodyPr/>
          <a:lstStyle/>
          <a:p>
            <a:r>
              <a:rPr lang="en-US" b="1" dirty="0"/>
              <a:t>Deployment</a:t>
            </a:r>
            <a:endParaRPr lang="tr-TR" dirty="0"/>
          </a:p>
        </p:txBody>
      </p:sp>
      <p:sp>
        <p:nvSpPr>
          <p:cNvPr id="3" name="Content Placeholder 2">
            <a:extLst>
              <a:ext uri="{FF2B5EF4-FFF2-40B4-BE49-F238E27FC236}">
                <a16:creationId xmlns="" xmlns:a16="http://schemas.microsoft.com/office/drawing/2014/main" id="{9527CBB5-FCE1-A315-951E-ACBCC104C4CE}"/>
              </a:ext>
            </a:extLst>
          </p:cNvPr>
          <p:cNvSpPr>
            <a:spLocks noGrp="1"/>
          </p:cNvSpPr>
          <p:nvPr>
            <p:ph idx="1"/>
          </p:nvPr>
        </p:nvSpPr>
        <p:spPr/>
        <p:txBody>
          <a:bodyPr>
            <a:noAutofit/>
          </a:bodyPr>
          <a:lstStyle/>
          <a:p>
            <a:pPr marL="0" indent="0">
              <a:buNone/>
            </a:pPr>
            <a:r>
              <a:rPr lang="en-US" sz="2400" dirty="0"/>
              <a:t>As of now, I haven't entered the deployment phase, and I haven't implemented model serialization, serving, or API integration</a:t>
            </a:r>
            <a:r>
              <a:rPr lang="en-US" sz="2400" dirty="0" smtClean="0"/>
              <a:t>.</a:t>
            </a:r>
          </a:p>
          <a:p>
            <a:pPr marL="0" indent="0">
              <a:buNone/>
            </a:pPr>
            <a:r>
              <a:rPr lang="en-US" sz="2400" dirty="0" smtClean="0"/>
              <a:t> </a:t>
            </a:r>
            <a:r>
              <a:rPr lang="en-US" sz="2400" dirty="0"/>
              <a:t>Deployment considerations and associated processes will be addressed once the refinement phase is completed and the model is ready for practical implementation.</a:t>
            </a:r>
            <a:endParaRPr lang="tr-TR" dirty="0"/>
          </a:p>
        </p:txBody>
      </p:sp>
    </p:spTree>
    <p:extLst>
      <p:ext uri="{BB962C8B-B14F-4D97-AF65-F5344CB8AC3E}">
        <p14:creationId xmlns:p14="http://schemas.microsoft.com/office/powerpoint/2010/main" val="87865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601C89-436E-AD3C-AF5A-DEC59B995445}"/>
              </a:ext>
            </a:extLst>
          </p:cNvPr>
          <p:cNvSpPr>
            <a:spLocks noGrp="1"/>
          </p:cNvSpPr>
          <p:nvPr>
            <p:ph type="title"/>
          </p:nvPr>
        </p:nvSpPr>
        <p:spPr/>
        <p:txBody>
          <a:bodyPr/>
          <a:lstStyle/>
          <a:p>
            <a:r>
              <a:rPr lang="tr-TR" b="1" dirty="0" err="1"/>
              <a:t>Future</a:t>
            </a:r>
            <a:r>
              <a:rPr lang="tr-TR" b="1" dirty="0"/>
              <a:t> </a:t>
            </a:r>
            <a:r>
              <a:rPr lang="tr-TR" b="1" dirty="0" err="1"/>
              <a:t>Work</a:t>
            </a:r>
            <a:endParaRPr lang="tr-TR" dirty="0"/>
          </a:p>
        </p:txBody>
      </p:sp>
      <p:sp>
        <p:nvSpPr>
          <p:cNvPr id="3" name="Content Placeholder 2">
            <a:extLst>
              <a:ext uri="{FF2B5EF4-FFF2-40B4-BE49-F238E27FC236}">
                <a16:creationId xmlns="" xmlns:a16="http://schemas.microsoft.com/office/drawing/2014/main" id="{9527CBB5-FCE1-A315-951E-ACBCC104C4CE}"/>
              </a:ext>
            </a:extLst>
          </p:cNvPr>
          <p:cNvSpPr>
            <a:spLocks noGrp="1"/>
          </p:cNvSpPr>
          <p:nvPr>
            <p:ph idx="1"/>
          </p:nvPr>
        </p:nvSpPr>
        <p:spPr/>
        <p:txBody>
          <a:bodyPr>
            <a:noAutofit/>
          </a:bodyPr>
          <a:lstStyle/>
          <a:p>
            <a:r>
              <a:rPr lang="en-US" sz="1800" dirty="0"/>
              <a:t>In future iterations, I plan to explore additional features that could further enhance the model's predictive capabilities. Specifically, I will investigate the inclusion of socio-economic indicators, lifestyle factors, and genetic information to provide a more comprehensive understanding of individual health profiles.</a:t>
            </a:r>
          </a:p>
          <a:p>
            <a:r>
              <a:rPr lang="en-US" sz="1800" dirty="0"/>
              <a:t>I also consider incorporating alternative models, such as deep learning architectures, to compare their performance against the Random Forest model. The exploration of diverse models will contribute to a more nuanced understanding of which algorithms are most effective in the context of early disease detection in Djibouti.</a:t>
            </a:r>
          </a:p>
          <a:p>
            <a:r>
              <a:rPr lang="en-US" sz="1800" dirty="0"/>
              <a:t>Furthermore, I aim to collect data directly from the Djibouti Health Ministry to ensure the model is trained on representative and locally relevant datasets. This data integration will enhance the model's adaptability to the unique healthcare landscape of Djibouti and improve its accuracy in predicting potential cases of cancer and diabetes in the local population.</a:t>
            </a:r>
          </a:p>
          <a:p>
            <a:pPr marL="0" indent="0">
              <a:buNone/>
            </a:pPr>
            <a:endParaRPr lang="tr-TR" sz="1800" dirty="0"/>
          </a:p>
        </p:txBody>
      </p:sp>
    </p:spTree>
    <p:extLst>
      <p:ext uri="{BB962C8B-B14F-4D97-AF65-F5344CB8AC3E}">
        <p14:creationId xmlns:p14="http://schemas.microsoft.com/office/powerpoint/2010/main" val="379295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601C89-436E-AD3C-AF5A-DEC59B995445}"/>
              </a:ext>
            </a:extLst>
          </p:cNvPr>
          <p:cNvSpPr>
            <a:spLocks noGrp="1"/>
          </p:cNvSpPr>
          <p:nvPr>
            <p:ph type="title"/>
          </p:nvPr>
        </p:nvSpPr>
        <p:spPr/>
        <p:txBody>
          <a:bodyPr/>
          <a:lstStyle/>
          <a:p>
            <a:r>
              <a:rPr lang="tr-TR" dirty="0" err="1"/>
              <a:t>References</a:t>
            </a:r>
            <a:endParaRPr lang="tr-TR" dirty="0"/>
          </a:p>
        </p:txBody>
      </p:sp>
      <p:sp>
        <p:nvSpPr>
          <p:cNvPr id="3" name="Content Placeholder 2">
            <a:extLst>
              <a:ext uri="{FF2B5EF4-FFF2-40B4-BE49-F238E27FC236}">
                <a16:creationId xmlns="" xmlns:a16="http://schemas.microsoft.com/office/drawing/2014/main" id="{9527CBB5-FCE1-A315-951E-ACBCC104C4CE}"/>
              </a:ext>
            </a:extLst>
          </p:cNvPr>
          <p:cNvSpPr>
            <a:spLocks noGrp="1"/>
          </p:cNvSpPr>
          <p:nvPr>
            <p:ph idx="1"/>
          </p:nvPr>
        </p:nvSpPr>
        <p:spPr/>
        <p:txBody>
          <a:bodyPr>
            <a:noAutofit/>
          </a:bodyPr>
          <a:lstStyle/>
          <a:p>
            <a:r>
              <a:rPr lang="fr-FR" sz="1400" dirty="0"/>
              <a:t>1.Diabetes </a:t>
            </a:r>
            <a:r>
              <a:rPr lang="fr-FR" sz="1400" dirty="0" err="1"/>
              <a:t>Dataset:Diabetes_updated_Dataset</a:t>
            </a:r>
            <a:endParaRPr lang="fr-FR" sz="1400" dirty="0"/>
          </a:p>
          <a:p>
            <a:r>
              <a:rPr lang="fr-FR" sz="1400" dirty="0" err="1"/>
              <a:t>Source:kaggle</a:t>
            </a:r>
            <a:endParaRPr lang="fr-FR" sz="1400" dirty="0"/>
          </a:p>
          <a:p>
            <a:r>
              <a:rPr lang="en-US" sz="1400" dirty="0"/>
              <a:t>Description: Outcome: The target variable; 0 for no diabetes, 1 for diabetes.</a:t>
            </a:r>
          </a:p>
          <a:p>
            <a:r>
              <a:rPr lang="fr-FR" sz="1400" dirty="0"/>
              <a:t>Format: CSV</a:t>
            </a:r>
          </a:p>
          <a:p>
            <a:r>
              <a:rPr lang="fr-FR" sz="1400" dirty="0"/>
              <a:t>Size: 23.87 </a:t>
            </a:r>
            <a:r>
              <a:rPr lang="fr-FR" sz="1400" dirty="0" err="1"/>
              <a:t>kB</a:t>
            </a:r>
            <a:endParaRPr lang="fr-FR" sz="1400" dirty="0"/>
          </a:p>
          <a:p>
            <a:r>
              <a:rPr lang="fr-FR" sz="1400" dirty="0"/>
              <a:t>Link: https://www.kaggle.com/datasets/ashishkumarjayswal/diabetes-dataset</a:t>
            </a:r>
          </a:p>
          <a:p>
            <a:r>
              <a:rPr lang="en-US" sz="1400" dirty="0"/>
              <a:t>2.Diabetes Dataset : Breast Cancer Prediction Dataset</a:t>
            </a:r>
          </a:p>
          <a:p>
            <a:r>
              <a:rPr lang="fr-FR" sz="1400" dirty="0" err="1"/>
              <a:t>Source:kaggle</a:t>
            </a:r>
            <a:endParaRPr lang="fr-FR" sz="1400" dirty="0"/>
          </a:p>
          <a:p>
            <a:r>
              <a:rPr lang="en-US" sz="1400" dirty="0"/>
              <a:t>Description: Dataset for AI for Social Good: Women Coders' </a:t>
            </a:r>
            <a:r>
              <a:rPr lang="en-US" sz="1400" dirty="0" err="1"/>
              <a:t>Bootcamp</a:t>
            </a:r>
            <a:r>
              <a:rPr lang="en-US" sz="1400" dirty="0"/>
              <a:t> organized by</a:t>
            </a:r>
          </a:p>
          <a:p>
            <a:r>
              <a:rPr lang="en-US" sz="1400" dirty="0"/>
              <a:t>Artificial Intelligence for Development in collaboration with UNDP Nepal.</a:t>
            </a:r>
          </a:p>
          <a:p>
            <a:r>
              <a:rPr lang="fr-FR" sz="1400" dirty="0"/>
              <a:t>Format: CSV</a:t>
            </a:r>
          </a:p>
          <a:p>
            <a:r>
              <a:rPr lang="fr-FR" sz="1400" dirty="0"/>
              <a:t>Size: 19.65 </a:t>
            </a:r>
            <a:r>
              <a:rPr lang="fr-FR" sz="1400" dirty="0" err="1"/>
              <a:t>kB</a:t>
            </a:r>
            <a:endParaRPr lang="tr-TR" sz="1400" dirty="0"/>
          </a:p>
        </p:txBody>
      </p:sp>
    </p:spTree>
    <p:extLst>
      <p:ext uri="{BB962C8B-B14F-4D97-AF65-F5344CB8AC3E}">
        <p14:creationId xmlns:p14="http://schemas.microsoft.com/office/powerpoint/2010/main" val="393731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8BF0A447-09FE-4C82-9183-4BB6FE9805EC}"/>
              </a:ext>
            </a:extLst>
          </p:cNvPr>
          <p:cNvSpPr>
            <a:spLocks noGrp="1"/>
          </p:cNvSpPr>
          <p:nvPr>
            <p:ph type="title"/>
          </p:nvPr>
        </p:nvSpPr>
        <p:spPr/>
        <p:txBody>
          <a:bodyPr/>
          <a:lstStyle/>
          <a:p>
            <a:r>
              <a:rPr lang="en-CA" dirty="0"/>
              <a:t>Thank</a:t>
            </a:r>
            <a:r>
              <a:rPr lang="en-US" dirty="0"/>
              <a:t> </a:t>
            </a:r>
            <a:r>
              <a:rPr lang="en-CA" dirty="0"/>
              <a:t>you!</a:t>
            </a:r>
            <a:endParaRPr lang="en-US" dirty="0"/>
          </a:p>
        </p:txBody>
      </p:sp>
      <p:pic>
        <p:nvPicPr>
          <p:cNvPr id="15" name="Content Placeholder 14">
            <a:extLst>
              <a:ext uri="{FF2B5EF4-FFF2-40B4-BE49-F238E27FC236}">
                <a16:creationId xmlns=""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Tree>
    <p:extLst>
      <p:ext uri="{BB962C8B-B14F-4D97-AF65-F5344CB8AC3E}">
        <p14:creationId xmlns:p14="http://schemas.microsoft.com/office/powerpoint/2010/main" val="140573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646830-C736-B9F3-AD74-ED1BB96E0114}"/>
              </a:ext>
            </a:extLst>
          </p:cNvPr>
          <p:cNvSpPr>
            <a:spLocks noGrp="1"/>
          </p:cNvSpPr>
          <p:nvPr>
            <p:ph type="title"/>
          </p:nvPr>
        </p:nvSpPr>
        <p:spPr>
          <a:xfrm>
            <a:off x="803679" y="327359"/>
            <a:ext cx="10112695" cy="921254"/>
          </a:xfrm>
        </p:spPr>
        <p:txBody>
          <a:bodyPr>
            <a:normAutofit/>
          </a:bodyPr>
          <a:lstStyle/>
          <a:p>
            <a:r>
              <a:rPr lang="tr-TR" dirty="0">
                <a:solidFill>
                  <a:schemeClr val="accent1"/>
                </a:solidFill>
              </a:rPr>
              <a:t>Background</a:t>
            </a:r>
            <a:endParaRPr lang="en-US" dirty="0">
              <a:solidFill>
                <a:schemeClr val="accent1"/>
              </a:solidFill>
            </a:endParaRPr>
          </a:p>
        </p:txBody>
      </p:sp>
      <p:sp>
        <p:nvSpPr>
          <p:cNvPr id="3" name="Content Placeholder 2">
            <a:extLst>
              <a:ext uri="{FF2B5EF4-FFF2-40B4-BE49-F238E27FC236}">
                <a16:creationId xmlns="" xmlns:a16="http://schemas.microsoft.com/office/drawing/2014/main" id="{B2C6AF76-1D20-7B7F-2BC6-49C2EDDA6AB3}"/>
              </a:ext>
            </a:extLst>
          </p:cNvPr>
          <p:cNvSpPr>
            <a:spLocks noGrp="1"/>
          </p:cNvSpPr>
          <p:nvPr>
            <p:ph idx="1"/>
          </p:nvPr>
        </p:nvSpPr>
        <p:spPr>
          <a:xfrm>
            <a:off x="783673" y="1368123"/>
            <a:ext cx="10093712" cy="4845864"/>
          </a:xfrm>
        </p:spPr>
        <p:txBody>
          <a:bodyPr anchor="t">
            <a:noAutofit/>
          </a:bodyPr>
          <a:lstStyle/>
          <a:p>
            <a:r>
              <a:rPr lang="en-US" sz="1400" b="1" dirty="0"/>
              <a:t>Background:</a:t>
            </a:r>
            <a:r>
              <a:rPr lang="en-US" sz="1400" dirty="0"/>
              <a:t> </a:t>
            </a:r>
            <a:endParaRPr lang="en-US" sz="1400" dirty="0" smtClean="0"/>
          </a:p>
          <a:p>
            <a:pPr marL="0" indent="0">
              <a:buNone/>
            </a:pPr>
            <a:r>
              <a:rPr lang="en-US" sz="1400" dirty="0" smtClean="0"/>
              <a:t>Noninfectious </a:t>
            </a:r>
            <a:r>
              <a:rPr lang="en-US" sz="1400" dirty="0"/>
              <a:t>diseases, particularly cancer and diabetes, pose significant challenges to healthcare in Djibouti. Limited resources and infrastructure hinder early detection and effective management, leading to adverse health outcomes. This project aims to develop an intelligent predictive model to address these challenges, facilitating early detection and management of noninfectious diseases in Djibouti.</a:t>
            </a:r>
            <a:r>
              <a:rPr lang="tr-TR" sz="1400" dirty="0" smtClean="0"/>
              <a:t>Provide </a:t>
            </a:r>
            <a:r>
              <a:rPr lang="tr-TR" sz="1400" dirty="0"/>
              <a:t>brief background</a:t>
            </a:r>
            <a:endParaRPr lang="en-US" sz="1400" dirty="0"/>
          </a:p>
          <a:p>
            <a:r>
              <a:rPr lang="en-US" sz="1400" b="1" dirty="0"/>
              <a:t>Importance of the Problem Being Solved:</a:t>
            </a:r>
            <a:endParaRPr lang="en-US" sz="1400" dirty="0"/>
          </a:p>
          <a:p>
            <a:pPr marL="0" indent="0">
              <a:buNone/>
            </a:pPr>
            <a:r>
              <a:rPr lang="en-US" sz="1400" b="1" dirty="0" smtClean="0"/>
              <a:t> Healthcare </a:t>
            </a:r>
            <a:r>
              <a:rPr lang="en-US" sz="1400" b="1" dirty="0"/>
              <a:t>Challenges:</a:t>
            </a:r>
            <a:r>
              <a:rPr lang="en-US" sz="1400" dirty="0"/>
              <a:t> Djibouti faces constraints in healthcare resources, hindering the timely identification and management of noninfectious </a:t>
            </a:r>
            <a:r>
              <a:rPr lang="en-US" sz="1400" dirty="0" smtClean="0"/>
              <a:t>diseases. Impact</a:t>
            </a:r>
            <a:r>
              <a:rPr lang="en-US" sz="1400" b="1" dirty="0" smtClean="0"/>
              <a:t> </a:t>
            </a:r>
            <a:r>
              <a:rPr lang="en-US" sz="1400" b="1" dirty="0"/>
              <a:t>on Health Outcomes:</a:t>
            </a:r>
            <a:r>
              <a:rPr lang="en-US" sz="1400" dirty="0"/>
              <a:t> Late-stage diagnosis contributes to poor health outcomes, increased healthcare costs, and a higher economic burden on individuals and the healthcare </a:t>
            </a:r>
            <a:r>
              <a:rPr lang="en-US" sz="1400" dirty="0" smtClean="0"/>
              <a:t>system.</a:t>
            </a:r>
          </a:p>
          <a:p>
            <a:pPr marL="0" indent="0">
              <a:buNone/>
            </a:pPr>
            <a:r>
              <a:rPr lang="en-US" sz="1400" b="1" dirty="0" smtClean="0"/>
              <a:t>Alignment </a:t>
            </a:r>
            <a:r>
              <a:rPr lang="en-US" sz="1400" b="1" dirty="0"/>
              <a:t>with Sustainable Development Goals (SDGs):</a:t>
            </a:r>
            <a:endParaRPr lang="en-US" sz="1400" dirty="0"/>
          </a:p>
          <a:p>
            <a:pPr lvl="1"/>
            <a:r>
              <a:rPr lang="en-US" sz="1400" b="1" dirty="0"/>
              <a:t>SDG 3: Good Health and Well-being:</a:t>
            </a:r>
            <a:r>
              <a:rPr lang="en-US" sz="1400" dirty="0"/>
              <a:t> The project directly contributes to improving health outcomes by enhancing early disease detection and </a:t>
            </a:r>
            <a:r>
              <a:rPr lang="en-US" sz="1400" dirty="0" smtClean="0"/>
              <a:t>management.</a:t>
            </a:r>
          </a:p>
          <a:p>
            <a:pPr lvl="1"/>
            <a:r>
              <a:rPr lang="en-US" sz="1400" b="1" dirty="0" smtClean="0"/>
              <a:t>SDG </a:t>
            </a:r>
            <a:r>
              <a:rPr lang="en-US" sz="1400" b="1" dirty="0"/>
              <a:t>1: No Poverty:</a:t>
            </a:r>
            <a:r>
              <a:rPr lang="en-US" sz="1400" dirty="0"/>
              <a:t> By preventing the economic burden associated with late-stage diseases, the project aligns with the goal of eradicating poverty.</a:t>
            </a:r>
          </a:p>
          <a:p>
            <a:pPr marL="0" indent="0">
              <a:buNone/>
            </a:pPr>
            <a:r>
              <a:rPr lang="en-US" sz="1400" b="1" dirty="0"/>
              <a:t>Global Relevance:</a:t>
            </a:r>
            <a:r>
              <a:rPr lang="en-US" sz="1400" dirty="0"/>
              <a:t> Noninfectious diseases are a global concern. Developing a predictive model for Djibouti contributes to global efforts in leveraging technology for healthcare improvements.</a:t>
            </a:r>
          </a:p>
          <a:p>
            <a:pPr marL="0" indent="0">
              <a:buNone/>
            </a:pPr>
            <a:r>
              <a:rPr lang="en-US" sz="1400" b="1" dirty="0"/>
              <a:t>Tailored Solution for Djibouti:</a:t>
            </a:r>
            <a:r>
              <a:rPr lang="en-US" sz="1400" dirty="0"/>
              <a:t> The project recognizes the unique healthcare landscape of Djibouti, aiming to provide a solution tailored to the country's specific needs and challenges.</a:t>
            </a:r>
          </a:p>
          <a:p>
            <a:pPr marL="0" indent="0">
              <a:buNone/>
            </a:pPr>
            <a:endParaRPr lang="en-US" sz="1400" dirty="0"/>
          </a:p>
        </p:txBody>
      </p:sp>
      <p:sp>
        <p:nvSpPr>
          <p:cNvPr id="7" name="Circle: Hollow 6" hidden="1">
            <a:extLst>
              <a:ext uri="{FF2B5EF4-FFF2-40B4-BE49-F238E27FC236}">
                <a16:creationId xmlns=""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98053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646830-C736-B9F3-AD74-ED1BB96E0114}"/>
              </a:ext>
            </a:extLst>
          </p:cNvPr>
          <p:cNvSpPr>
            <a:spLocks noGrp="1"/>
          </p:cNvSpPr>
          <p:nvPr>
            <p:ph type="title"/>
          </p:nvPr>
        </p:nvSpPr>
        <p:spPr>
          <a:xfrm>
            <a:off x="774182" y="190426"/>
            <a:ext cx="10112695" cy="921254"/>
          </a:xfrm>
        </p:spPr>
        <p:txBody>
          <a:bodyPr>
            <a:normAutofit/>
          </a:bodyPr>
          <a:lstStyle/>
          <a:p>
            <a:r>
              <a:rPr lang="en-US" b="1" dirty="0"/>
              <a:t>Objective</a:t>
            </a:r>
            <a:endParaRPr lang="en-US" dirty="0">
              <a:solidFill>
                <a:schemeClr val="accent1"/>
              </a:solidFill>
            </a:endParaRPr>
          </a:p>
        </p:txBody>
      </p:sp>
      <p:sp>
        <p:nvSpPr>
          <p:cNvPr id="3" name="Content Placeholder 2">
            <a:extLst>
              <a:ext uri="{FF2B5EF4-FFF2-40B4-BE49-F238E27FC236}">
                <a16:creationId xmlns="" xmlns:a16="http://schemas.microsoft.com/office/drawing/2014/main" id="{B2C6AF76-1D20-7B7F-2BC6-49C2EDDA6AB3}"/>
              </a:ext>
            </a:extLst>
          </p:cNvPr>
          <p:cNvSpPr>
            <a:spLocks noGrp="1"/>
          </p:cNvSpPr>
          <p:nvPr>
            <p:ph sz="half" idx="1"/>
          </p:nvPr>
        </p:nvSpPr>
        <p:spPr>
          <a:xfrm>
            <a:off x="538207" y="1664573"/>
            <a:ext cx="10837716" cy="5871853"/>
          </a:xfrm>
        </p:spPr>
        <p:txBody>
          <a:bodyPr anchor="t">
            <a:noAutofit/>
          </a:bodyPr>
          <a:lstStyle/>
          <a:p>
            <a:pPr>
              <a:buFont typeface="Arial" panose="020B0604020202020204" pitchFamily="34" charset="0"/>
              <a:buChar char="•"/>
            </a:pPr>
            <a:r>
              <a:rPr lang="en-US" sz="1800" dirty="0"/>
              <a:t>Clearly state the project </a:t>
            </a:r>
            <a:r>
              <a:rPr lang="en-US" sz="1800" dirty="0" smtClean="0"/>
              <a:t>objectives and Outline </a:t>
            </a:r>
            <a:r>
              <a:rPr lang="en-US" sz="1800" dirty="0"/>
              <a:t>what the machine learning model aims to </a:t>
            </a:r>
            <a:r>
              <a:rPr lang="en-US" sz="1800" dirty="0" smtClean="0"/>
              <a:t>achieve</a:t>
            </a:r>
          </a:p>
          <a:p>
            <a:pPr marL="0" indent="0">
              <a:buNone/>
            </a:pPr>
            <a:r>
              <a:rPr lang="en-US" sz="1800" dirty="0"/>
              <a:t>The project aims to develop an intelligent predictive model for the early detection of noninfectious diseases, with a specific focus on cancer and diabetes in Djibouti. </a:t>
            </a:r>
            <a:endParaRPr lang="en-US" sz="1800" dirty="0" smtClean="0"/>
          </a:p>
          <a:p>
            <a:pPr marL="0" indent="0">
              <a:buNone/>
            </a:pPr>
            <a:r>
              <a:rPr lang="en-US" sz="1800" dirty="0"/>
              <a:t>T</a:t>
            </a:r>
            <a:r>
              <a:rPr lang="en-US" sz="1800" dirty="0" smtClean="0"/>
              <a:t>his </a:t>
            </a:r>
            <a:r>
              <a:rPr lang="en-US" sz="1800" dirty="0"/>
              <a:t>solution will be tailored to the unique healthcare landscape of Djibouti, addressing local challenges and resource constraints. Furthermore, it strives to provide actionable insights to healthcare professionals, optimizing treatment strategies based on early disease predictions. </a:t>
            </a:r>
            <a:endParaRPr lang="en-US" sz="1800" dirty="0" smtClean="0"/>
          </a:p>
          <a:p>
            <a:pPr marL="0" indent="0">
              <a:buNone/>
            </a:pPr>
            <a:r>
              <a:rPr lang="en-US" sz="1800" dirty="0" smtClean="0"/>
              <a:t>By </a:t>
            </a:r>
            <a:r>
              <a:rPr lang="en-US" sz="1800" dirty="0"/>
              <a:t>aligning with Sustainable Development Goals (SDG 3 and SDG 1), the project aspires to improve health outcomes and alleviate the economic burden associated with late-stage diseases. </a:t>
            </a:r>
            <a:endParaRPr lang="en-US" sz="1800" dirty="0" smtClean="0"/>
          </a:p>
          <a:p>
            <a:pPr marL="0" indent="0">
              <a:buNone/>
            </a:pPr>
            <a:r>
              <a:rPr lang="en-US" sz="1800" dirty="0" smtClean="0"/>
              <a:t>Additionally</a:t>
            </a:r>
            <a:r>
              <a:rPr lang="en-US" sz="1800" dirty="0"/>
              <a:t>, the initiative emphasizes continuous improvement, establishing a framework for iterative refinement based on real-world performance and feedback. </a:t>
            </a:r>
            <a:endParaRPr lang="en-US" sz="1800" dirty="0" smtClean="0"/>
          </a:p>
          <a:p>
            <a:pPr marL="0" indent="0">
              <a:buNone/>
            </a:pPr>
            <a:r>
              <a:rPr lang="en-US" sz="1800" dirty="0" smtClean="0"/>
              <a:t>The </a:t>
            </a:r>
            <a:r>
              <a:rPr lang="en-US" sz="1800" dirty="0"/>
              <a:t>machine learning model objectives include early detection by analyzing patient data and optimizing algorithms for high accuracy, precision, recall, and F1-score to minimize false positives and negatives.</a:t>
            </a:r>
          </a:p>
        </p:txBody>
      </p:sp>
      <p:sp>
        <p:nvSpPr>
          <p:cNvPr id="7" name="Circle: Hollow 6" hidden="1">
            <a:extLst>
              <a:ext uri="{FF2B5EF4-FFF2-40B4-BE49-F238E27FC236}">
                <a16:creationId xmlns=""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076124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43F68E-F8B2-9C08-30C4-42B3A3C94769}"/>
              </a:ext>
            </a:extLst>
          </p:cNvPr>
          <p:cNvSpPr>
            <a:spLocks noGrp="1"/>
          </p:cNvSpPr>
          <p:nvPr>
            <p:ph type="title"/>
          </p:nvPr>
        </p:nvSpPr>
        <p:spPr/>
        <p:txBody>
          <a:bodyPr/>
          <a:lstStyle/>
          <a:p>
            <a:r>
              <a:rPr lang="tr-TR" b="1" dirty="0"/>
              <a:t>SDG </a:t>
            </a:r>
            <a:r>
              <a:rPr lang="tr-TR" b="1" dirty="0" err="1"/>
              <a:t>Relation</a:t>
            </a:r>
            <a:endParaRPr lang="tr-TR" dirty="0"/>
          </a:p>
        </p:txBody>
      </p:sp>
      <p:sp>
        <p:nvSpPr>
          <p:cNvPr id="3" name="Content Placeholder 2">
            <a:extLst>
              <a:ext uri="{FF2B5EF4-FFF2-40B4-BE49-F238E27FC236}">
                <a16:creationId xmlns="" xmlns:a16="http://schemas.microsoft.com/office/drawing/2014/main" id="{AAC0B6D8-ADB6-6B8E-39CB-37E8237FF97F}"/>
              </a:ext>
            </a:extLst>
          </p:cNvPr>
          <p:cNvSpPr>
            <a:spLocks noGrp="1"/>
          </p:cNvSpPr>
          <p:nvPr>
            <p:ph idx="1"/>
          </p:nvPr>
        </p:nvSpPr>
        <p:spPr/>
        <p:txBody>
          <a:bodyPr vert="horz" lIns="91440" tIns="45720" rIns="91440" bIns="45720" rtlCol="0" anchor="t">
            <a:normAutofit/>
          </a:bodyPr>
          <a:lstStyle/>
          <a:p>
            <a:r>
              <a:rPr lang="tr-TR" dirty="0" err="1"/>
              <a:t>Provide</a:t>
            </a:r>
            <a:r>
              <a:rPr lang="tr-TR" dirty="0"/>
              <a:t> </a:t>
            </a:r>
            <a:r>
              <a:rPr lang="tr-TR" dirty="0" err="1"/>
              <a:t>relation</a:t>
            </a:r>
            <a:r>
              <a:rPr lang="tr-TR" dirty="0"/>
              <a:t> </a:t>
            </a:r>
            <a:r>
              <a:rPr lang="tr-TR" dirty="0" err="1"/>
              <a:t>with</a:t>
            </a:r>
            <a:r>
              <a:rPr lang="tr-TR" dirty="0"/>
              <a:t> </a:t>
            </a:r>
            <a:r>
              <a:rPr lang="tr-TR" dirty="0" err="1"/>
              <a:t>SDGs</a:t>
            </a:r>
            <a:endParaRPr lang="tr-TR" dirty="0"/>
          </a:p>
          <a:p>
            <a:pPr marL="0" indent="0">
              <a:buNone/>
            </a:pPr>
            <a:endParaRPr lang="en-US" dirty="0"/>
          </a:p>
          <a:p>
            <a:pPr marL="0" indent="0">
              <a:buNone/>
            </a:pPr>
            <a:r>
              <a:rPr lang="en-US" sz="1900" dirty="0"/>
              <a:t/>
            </a:r>
            <a:br>
              <a:rPr lang="en-US" sz="1900" dirty="0"/>
            </a:br>
            <a:r>
              <a:rPr lang="en-US" sz="1900" dirty="0"/>
              <a:t>The project's focus on early detection and management of noninfectious diseases in Djibouti directly aligns with Sustainable Development Goal 3 (Good Health and Well-being). </a:t>
            </a:r>
            <a:endParaRPr lang="en-US" sz="1900" dirty="0" smtClean="0"/>
          </a:p>
          <a:p>
            <a:pPr marL="0" indent="0">
              <a:buNone/>
            </a:pPr>
            <a:r>
              <a:rPr lang="en-US" sz="1900" dirty="0" smtClean="0"/>
              <a:t>By </a:t>
            </a:r>
            <a:r>
              <a:rPr lang="en-US" sz="1900" dirty="0"/>
              <a:t>improving health outcomes through timely intervention and treatment optimization, the initiative contributes to the global effort of achieving better health and well-being for all. </a:t>
            </a:r>
            <a:endParaRPr lang="en-US" sz="1900" dirty="0" smtClean="0"/>
          </a:p>
          <a:p>
            <a:pPr marL="0" indent="0">
              <a:buNone/>
            </a:pPr>
            <a:r>
              <a:rPr lang="en-US" sz="1900" dirty="0" smtClean="0"/>
              <a:t>Furthermore</a:t>
            </a:r>
            <a:r>
              <a:rPr lang="en-US" sz="1900" dirty="0"/>
              <a:t>, the project supports SDG 1 (No Poverty) by preventing the economic burden associated with late-stage diseases, fostering a healthier population and reducing financial strain on individuals and the healthcare system.</a:t>
            </a:r>
            <a:endParaRPr lang="tr-TR" sz="1900" dirty="0"/>
          </a:p>
        </p:txBody>
      </p:sp>
    </p:spTree>
    <p:extLst>
      <p:ext uri="{BB962C8B-B14F-4D97-AF65-F5344CB8AC3E}">
        <p14:creationId xmlns:p14="http://schemas.microsoft.com/office/powerpoint/2010/main" val="187217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F88248-FC2B-D862-07C4-972FEF33EF78}"/>
              </a:ext>
            </a:extLst>
          </p:cNvPr>
          <p:cNvSpPr>
            <a:spLocks noGrp="1"/>
          </p:cNvSpPr>
          <p:nvPr>
            <p:ph type="title"/>
          </p:nvPr>
        </p:nvSpPr>
        <p:spPr>
          <a:xfrm>
            <a:off x="685692" y="484675"/>
            <a:ext cx="10112695" cy="921254"/>
          </a:xfrm>
        </p:spPr>
        <p:txBody>
          <a:bodyPr/>
          <a:lstStyle/>
          <a:p>
            <a:r>
              <a:rPr lang="en-US" b="1" dirty="0"/>
              <a:t>Data Collection</a:t>
            </a:r>
            <a:r>
              <a:rPr lang="tr-TR" b="1" dirty="0"/>
              <a:t> </a:t>
            </a:r>
            <a:r>
              <a:rPr lang="tr-TR" b="1" dirty="0" err="1"/>
              <a:t>and</a:t>
            </a:r>
            <a:r>
              <a:rPr lang="tr-TR" b="1" dirty="0"/>
              <a:t> </a:t>
            </a:r>
            <a:r>
              <a:rPr lang="en-US" b="1" dirty="0"/>
              <a:t>Data Cleaning</a:t>
            </a:r>
            <a:endParaRPr lang="tr-TR" dirty="0"/>
          </a:p>
        </p:txBody>
      </p:sp>
      <p:sp>
        <p:nvSpPr>
          <p:cNvPr id="3" name="Content Placeholder 2">
            <a:extLst>
              <a:ext uri="{FF2B5EF4-FFF2-40B4-BE49-F238E27FC236}">
                <a16:creationId xmlns="" xmlns:a16="http://schemas.microsoft.com/office/drawing/2014/main" id="{40094B93-C07E-2390-6C86-761633280A8D}"/>
              </a:ext>
            </a:extLst>
          </p:cNvPr>
          <p:cNvSpPr>
            <a:spLocks noGrp="1"/>
          </p:cNvSpPr>
          <p:nvPr>
            <p:ph idx="1"/>
          </p:nvPr>
        </p:nvSpPr>
        <p:spPr>
          <a:xfrm>
            <a:off x="1206460" y="1436947"/>
            <a:ext cx="10093712" cy="4169743"/>
          </a:xfrm>
        </p:spPr>
        <p:txBody>
          <a:bodyPr>
            <a:normAutofit lnSpcReduction="10000"/>
          </a:bodyPr>
          <a:lstStyle/>
          <a:p>
            <a:r>
              <a:rPr lang="en-US" dirty="0"/>
              <a:t/>
            </a:r>
            <a:br>
              <a:rPr lang="en-US" dirty="0"/>
            </a:br>
            <a:r>
              <a:rPr lang="en-US" sz="2400" dirty="0"/>
              <a:t>I sourced the dataset, which includes the Breast Cancer Data and the Diabetes Data, from Kaggle. Throughout the data collection process, I organized and structured the datasets to ensure compatibility with machine learning models. Cleaning the data involved addressing missing values, outliers, and inconsistencies to enhance the dataset's reliability for subsequent analysis. Personally, I took stringent measures to handle missing values, employing appropriate techniques such as imputation or removal based on the nature and impact of the missing data. </a:t>
            </a:r>
            <a:endParaRPr lang="en-US" sz="2400" dirty="0" smtClean="0"/>
          </a:p>
          <a:p>
            <a:r>
              <a:rPr lang="en-US" sz="2400" dirty="0" smtClean="0"/>
              <a:t>I </a:t>
            </a:r>
            <a:r>
              <a:rPr lang="en-US" sz="2400" dirty="0"/>
              <a:t>also identified and addressed outliers to prevent skewed model performance. These data preprocessing steps, which I personally implemented, were crucial in ensuring the quality and accuracy of the datasets for effective machine learning model development.</a:t>
            </a:r>
            <a:endParaRPr lang="en-US" sz="2800" b="1" i="0" u="none" strike="noStrike" kern="1200" noProof="0" dirty="0">
              <a:solidFill>
                <a:srgbClr val="FFFFFF"/>
              </a:solidFill>
              <a:latin typeface="Calibri"/>
              <a:ea typeface="+mn-ea"/>
              <a:cs typeface="+mn-cs"/>
            </a:endParaRPr>
          </a:p>
          <a:p>
            <a:endParaRPr lang="tr-TR" dirty="0"/>
          </a:p>
        </p:txBody>
      </p:sp>
    </p:spTree>
    <p:extLst>
      <p:ext uri="{BB962C8B-B14F-4D97-AF65-F5344CB8AC3E}">
        <p14:creationId xmlns:p14="http://schemas.microsoft.com/office/powerpoint/2010/main" val="353061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601C89-436E-AD3C-AF5A-DEC59B995445}"/>
              </a:ext>
            </a:extLst>
          </p:cNvPr>
          <p:cNvSpPr>
            <a:spLocks noGrp="1"/>
          </p:cNvSpPr>
          <p:nvPr>
            <p:ph type="title"/>
          </p:nvPr>
        </p:nvSpPr>
        <p:spPr>
          <a:xfrm>
            <a:off x="449718" y="838637"/>
            <a:ext cx="8507469" cy="921254"/>
          </a:xfrm>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a:t>
            </a:r>
            <a:r>
              <a:rPr lang="en-US" b="1" dirty="0" smtClean="0"/>
              <a:t>Engineering</a:t>
            </a:r>
            <a:br>
              <a:rPr lang="en-US" b="1" dirty="0" smtClean="0"/>
            </a:br>
            <a:endParaRPr lang="tr-TR" dirty="0"/>
          </a:p>
        </p:txBody>
      </p:sp>
      <p:sp>
        <p:nvSpPr>
          <p:cNvPr id="3" name="Content Placeholder 2">
            <a:extLst>
              <a:ext uri="{FF2B5EF4-FFF2-40B4-BE49-F238E27FC236}">
                <a16:creationId xmlns="" xmlns:a16="http://schemas.microsoft.com/office/drawing/2014/main" id="{9527CBB5-FCE1-A315-951E-ACBCC104C4CE}"/>
              </a:ext>
            </a:extLst>
          </p:cNvPr>
          <p:cNvSpPr>
            <a:spLocks noGrp="1"/>
          </p:cNvSpPr>
          <p:nvPr>
            <p:ph idx="1"/>
          </p:nvPr>
        </p:nvSpPr>
        <p:spPr/>
        <p:txBody>
          <a:bodyPr>
            <a:noAutofit/>
          </a:bodyPr>
          <a:lstStyle/>
          <a:p>
            <a:pPr marL="0" indent="0">
              <a:buNone/>
            </a:pPr>
            <a:r>
              <a:rPr lang="en-US" sz="1600" dirty="0"/>
              <a:t>In the process of creating and transforming features, I strategically engineered the dataset to enhance its suitability for machine learning models. </a:t>
            </a:r>
            <a:endParaRPr lang="en-US" sz="1600" dirty="0" smtClean="0"/>
          </a:p>
          <a:p>
            <a:pPr marL="0" indent="0">
              <a:buNone/>
            </a:pPr>
            <a:r>
              <a:rPr lang="en-US" sz="1600" dirty="0" smtClean="0"/>
              <a:t>I </a:t>
            </a:r>
            <a:r>
              <a:rPr lang="en-US" sz="1600" dirty="0"/>
              <a:t>employed feature creation by extracting relevant information from existing variables, aiming to generate new, insightful features that would improve the model's ability to capture meaningful patterns. Additionally, feature transformation involved applying mathematical operations or functions to existing features, contributing to achieving normality and addressing skewed distributions to optimize model performance.</a:t>
            </a:r>
          </a:p>
          <a:p>
            <a:pPr marL="0" indent="0">
              <a:buNone/>
            </a:pPr>
            <a:r>
              <a:rPr lang="en-US" sz="1600" dirty="0"/>
              <a:t>The decisions in feature engineering were driven by my intention to maximize predictive power while minimizing redundancy. I carefully selected features based on their relevance to the early detection of cancer and diabetes, ensuring a focused and efficient model.</a:t>
            </a:r>
          </a:p>
          <a:p>
            <a:pPr marL="0" indent="0">
              <a:buNone/>
            </a:pPr>
            <a:r>
              <a:rPr lang="en-US" sz="1600" dirty="0"/>
              <a:t>To standardize the data, I implemented scaling, normalization, and encoding. Scaling and normalization were applied to guarantee that numerical features were on similar scales, preventing the dominance of certain features during model training. Furthermore, encoding categorical variables was essential to convert them into a format interpretable by machine learning algorithms, facilitating their inclusion in the models.</a:t>
            </a:r>
          </a:p>
          <a:p>
            <a:pPr marL="0" indent="0">
              <a:buNone/>
            </a:pPr>
            <a:r>
              <a:rPr lang="en-US" sz="1600" dirty="0"/>
              <a:t>These feature engineering decisions collectively aimed to enhance the dataset's representativeness, ensuring that the machine learning models I developed could effectively learn and generalize patterns for accurate predictions in the context of early disease detection in Djibouti.</a:t>
            </a:r>
          </a:p>
          <a:p>
            <a:pPr marL="457200" lvl="1" indent="0">
              <a:buNone/>
            </a:pPr>
            <a:endParaRPr lang="en-US" dirty="0"/>
          </a:p>
          <a:p>
            <a:endParaRPr lang="en-US" sz="2800" b="1" i="0" u="none" strike="noStrike" kern="1200" noProof="0" dirty="0">
              <a:solidFill>
                <a:srgbClr val="FFFFFF"/>
              </a:solidFill>
              <a:latin typeface="Calibri"/>
              <a:ea typeface="+mn-ea"/>
              <a:cs typeface="+mn-cs"/>
            </a:endParaRPr>
          </a:p>
          <a:p>
            <a:endParaRPr lang="tr-TR" dirty="0"/>
          </a:p>
        </p:txBody>
      </p:sp>
    </p:spTree>
    <p:extLst>
      <p:ext uri="{BB962C8B-B14F-4D97-AF65-F5344CB8AC3E}">
        <p14:creationId xmlns:p14="http://schemas.microsoft.com/office/powerpoint/2010/main" val="3784368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601C89-436E-AD3C-AF5A-DEC59B995445}"/>
              </a:ext>
            </a:extLst>
          </p:cNvPr>
          <p:cNvSpPr>
            <a:spLocks noGrp="1"/>
          </p:cNvSpPr>
          <p:nvPr>
            <p:ph type="title"/>
          </p:nvPr>
        </p:nvSpPr>
        <p:spPr/>
        <p:txBody>
          <a:bodyPr/>
          <a:lstStyle/>
          <a:p>
            <a:r>
              <a:rPr lang="en-US" b="1" dirty="0"/>
              <a:t>Model Selection</a:t>
            </a:r>
            <a:r>
              <a:rPr lang="tr-TR" b="1" dirty="0"/>
              <a:t> </a:t>
            </a:r>
            <a:r>
              <a:rPr lang="fr-FR" dirty="0" smtClean="0"/>
              <a:t>and</a:t>
            </a:r>
            <a:r>
              <a:rPr lang="tr-TR" b="1" dirty="0" smtClean="0"/>
              <a:t> </a:t>
            </a:r>
            <a:r>
              <a:rPr lang="tr-TR" b="1" dirty="0"/>
              <a:t>Training</a:t>
            </a:r>
            <a:endParaRPr lang="tr-TR" dirty="0"/>
          </a:p>
        </p:txBody>
      </p:sp>
      <p:sp>
        <p:nvSpPr>
          <p:cNvPr id="3" name="Content Placeholder 2">
            <a:extLst>
              <a:ext uri="{FF2B5EF4-FFF2-40B4-BE49-F238E27FC236}">
                <a16:creationId xmlns="" xmlns:a16="http://schemas.microsoft.com/office/drawing/2014/main" id="{9527CBB5-FCE1-A315-951E-ACBCC104C4CE}"/>
              </a:ext>
            </a:extLst>
          </p:cNvPr>
          <p:cNvSpPr>
            <a:spLocks noGrp="1"/>
          </p:cNvSpPr>
          <p:nvPr>
            <p:ph idx="1"/>
          </p:nvPr>
        </p:nvSpPr>
        <p:spPr>
          <a:xfrm>
            <a:off x="1049144" y="2007219"/>
            <a:ext cx="10093712" cy="4491904"/>
          </a:xfrm>
        </p:spPr>
        <p:txBody>
          <a:bodyPr>
            <a:normAutofit fontScale="70000" lnSpcReduction="20000"/>
          </a:bodyPr>
          <a:lstStyle/>
          <a:p>
            <a:r>
              <a:rPr lang="en-US" dirty="0"/>
              <a:t>In choosing the machine learning model for this project, I considered the nature of the dataset and the task of early disease detection. I opted for a Random Forest model due to its suitability for both classification tasks and handling complex relationships within the data. The ensemble nature of Random Forest provides robustness and mitigates overfitting, which is crucial given the limited size of the dataset.</a:t>
            </a:r>
          </a:p>
          <a:p>
            <a:r>
              <a:rPr lang="en-US" dirty="0"/>
              <a:t>The strengths of the Random Forest model lie in its ability to handle high-dimensional data, capture complex patterns, and provide feature importance rankings. However, it may be computationally expensive and can lead to reduced interpretability compared to simpler models.</a:t>
            </a:r>
          </a:p>
          <a:p>
            <a:r>
              <a:rPr lang="en-US" dirty="0"/>
              <a:t>In training the Random Forest model, I split the dataset into training and testing sets. I personally set the </a:t>
            </a:r>
            <a:r>
              <a:rPr lang="en-US" dirty="0" smtClean="0"/>
              <a:t>hyper parameters, </a:t>
            </a:r>
            <a:r>
              <a:rPr lang="en-US" dirty="0"/>
              <a:t>such as the number of trees and maximum depth, to balance model complexity and performance. Cross-validation techniques, specifically k-fold cross-validation, were employed to assess model generalization and minimize the risk of overfitting.</a:t>
            </a:r>
          </a:p>
          <a:p>
            <a:r>
              <a:rPr lang="en-US" dirty="0"/>
              <a:t>Comparing models, I found that Random Forest outperformed simpler models like Logistic Regression in capturing intricate patterns present in the healthcare data. While the trade-off involved increased computational complexity, the model's superior predictive accuracy justified its selection for the early detection task in Djibouti.</a:t>
            </a:r>
          </a:p>
          <a:p>
            <a:pPr marL="914400" lvl="2" indent="0">
              <a:buNone/>
            </a:pPr>
            <a:endParaRPr lang="en-US" dirty="0"/>
          </a:p>
          <a:p>
            <a:endParaRPr lang="tr-TR" dirty="0"/>
          </a:p>
        </p:txBody>
      </p:sp>
    </p:spTree>
    <p:extLst>
      <p:ext uri="{BB962C8B-B14F-4D97-AF65-F5344CB8AC3E}">
        <p14:creationId xmlns:p14="http://schemas.microsoft.com/office/powerpoint/2010/main" val="92968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601C89-436E-AD3C-AF5A-DEC59B995445}"/>
              </a:ext>
            </a:extLst>
          </p:cNvPr>
          <p:cNvSpPr>
            <a:spLocks noGrp="1"/>
          </p:cNvSpPr>
          <p:nvPr>
            <p:ph type="title"/>
          </p:nvPr>
        </p:nvSpPr>
        <p:spPr/>
        <p:txBody>
          <a:bodyPr>
            <a:normAutofit fontScale="90000"/>
          </a:bodyPr>
          <a:lstStyle/>
          <a:p>
            <a:r>
              <a:rPr lang="en-US" b="1" dirty="0"/>
              <a:t>Model Evaluation</a:t>
            </a:r>
            <a:r>
              <a:rPr lang="tr-TR" b="1" dirty="0"/>
              <a:t> </a:t>
            </a:r>
            <a:r>
              <a:rPr lang="fr-FR" b="1" dirty="0" smtClean="0"/>
              <a:t>and </a:t>
            </a:r>
            <a:r>
              <a:rPr lang="en-US" b="1" dirty="0" smtClean="0"/>
              <a:t>Hyperparameter </a:t>
            </a:r>
            <a:r>
              <a:rPr lang="en-US" b="1" dirty="0"/>
              <a:t>Tuning</a:t>
            </a:r>
            <a:endParaRPr lang="tr-TR" dirty="0"/>
          </a:p>
        </p:txBody>
      </p:sp>
      <p:sp>
        <p:nvSpPr>
          <p:cNvPr id="3" name="Content Placeholder 2">
            <a:extLst>
              <a:ext uri="{FF2B5EF4-FFF2-40B4-BE49-F238E27FC236}">
                <a16:creationId xmlns="" xmlns:a16="http://schemas.microsoft.com/office/drawing/2014/main" id="{9527CBB5-FCE1-A315-951E-ACBCC104C4CE}"/>
              </a:ext>
            </a:extLst>
          </p:cNvPr>
          <p:cNvSpPr>
            <a:spLocks noGrp="1"/>
          </p:cNvSpPr>
          <p:nvPr>
            <p:ph idx="1"/>
          </p:nvPr>
        </p:nvSpPr>
        <p:spPr/>
        <p:txBody>
          <a:bodyPr>
            <a:normAutofit fontScale="92500"/>
          </a:bodyPr>
          <a:lstStyle/>
          <a:p>
            <a:pPr marL="0" indent="0">
              <a:buNone/>
            </a:pPr>
            <a:r>
              <a:rPr lang="en-US" sz="1800" dirty="0"/>
              <a:t>In evaluating the model's performance, I employed key metrics such as accuracy, precision, recall, F1-score, and area under the receiver operating characteristic curve (AUC-ROC). Personally, I carefully analyzed these metrics to gain a comprehensive understanding of how well the model performed in early disease detection.</a:t>
            </a:r>
          </a:p>
          <a:p>
            <a:pPr marL="0" indent="0">
              <a:buNone/>
            </a:pPr>
            <a:r>
              <a:rPr lang="en-US" sz="1800" dirty="0"/>
              <a:t>Visualizations, including confusion matrices and ROC curves, were used to provide a nuanced perspective on the model's performance. I personally found these visualizations instrumental in assessing the balance between true positives, false positives, true negatives, and false negatives, as well as the model's overall discriminatory power.</a:t>
            </a:r>
          </a:p>
          <a:p>
            <a:pPr marL="0" indent="0">
              <a:buNone/>
            </a:pPr>
            <a:r>
              <a:rPr lang="en-US" sz="1800" dirty="0"/>
              <a:t>To optimize model performance, I conducted </a:t>
            </a:r>
            <a:r>
              <a:rPr lang="en-US" sz="1800" dirty="0" smtClean="0"/>
              <a:t>hyper parameter </a:t>
            </a:r>
            <a:r>
              <a:rPr lang="en-US" sz="1800" dirty="0"/>
              <a:t>tuning by adjusting parameters such as the number of trees and maximum depth in the Random Forest model. I iteratively fine-tuned these </a:t>
            </a:r>
            <a:r>
              <a:rPr lang="en-US" sz="1800" dirty="0" smtClean="0"/>
              <a:t>hyper parameters, </a:t>
            </a:r>
            <a:r>
              <a:rPr lang="en-US" sz="1800" dirty="0"/>
              <a:t>assessing their impact on the model's predictive accuracy and robustness. The tuning process aimed to strike a balance between model complexity and generalization.</a:t>
            </a:r>
          </a:p>
          <a:p>
            <a:pPr marL="0" indent="0">
              <a:buNone/>
            </a:pPr>
            <a:r>
              <a:rPr lang="en-US" sz="1800" dirty="0"/>
              <a:t>The impact of </a:t>
            </a:r>
            <a:r>
              <a:rPr lang="en-US" sz="1800" dirty="0" smtClean="0"/>
              <a:t>hyper parameter </a:t>
            </a:r>
            <a:r>
              <a:rPr lang="en-US" sz="1800" dirty="0"/>
              <a:t>tuning was notable, resulting in improved precision, recall, and overall accuracy. Fine-tuning allowed the model to better adapt to the complexities of the healthcare data, enhancing its ability to identify potential cases of cancer and diabetes at an early stage. This iterative optimization process contributed significantly to the model's effectiveness in the context of early disease detection in Djibouti.</a:t>
            </a:r>
          </a:p>
          <a:p>
            <a:pPr marL="0" indent="0">
              <a:buNone/>
            </a:pPr>
            <a:endParaRPr lang="en-US" sz="1800" b="1" i="0" u="none" strike="noStrike" kern="1200" noProof="0" dirty="0">
              <a:solidFill>
                <a:srgbClr val="FFFFFF"/>
              </a:solidFill>
              <a:latin typeface="Calibri"/>
              <a:ea typeface="+mn-ea"/>
              <a:cs typeface="+mn-cs"/>
            </a:endParaRPr>
          </a:p>
        </p:txBody>
      </p:sp>
    </p:spTree>
    <p:extLst>
      <p:ext uri="{BB962C8B-B14F-4D97-AF65-F5344CB8AC3E}">
        <p14:creationId xmlns:p14="http://schemas.microsoft.com/office/powerpoint/2010/main" val="1073472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601C89-436E-AD3C-AF5A-DEC59B995445}"/>
              </a:ext>
            </a:extLst>
          </p:cNvPr>
          <p:cNvSpPr>
            <a:spLocks noGrp="1"/>
          </p:cNvSpPr>
          <p:nvPr>
            <p:ph type="title"/>
          </p:nvPr>
        </p:nvSpPr>
        <p:spPr/>
        <p:txBody>
          <a:bodyPr/>
          <a:lstStyle/>
          <a:p>
            <a:r>
              <a:rPr lang="en-US" b="1" dirty="0"/>
              <a:t>Model Refinement</a:t>
            </a:r>
            <a:r>
              <a:rPr lang="tr-TR" b="1" dirty="0"/>
              <a:t> </a:t>
            </a:r>
            <a:r>
              <a:rPr lang="tr-TR" b="1" dirty="0" err="1"/>
              <a:t>and</a:t>
            </a:r>
            <a:r>
              <a:rPr lang="tr-TR" b="1" dirty="0"/>
              <a:t> </a:t>
            </a:r>
            <a:r>
              <a:rPr lang="tr-TR" b="1" dirty="0" err="1"/>
              <a:t>Testing</a:t>
            </a:r>
            <a:endParaRPr lang="tr-TR" dirty="0"/>
          </a:p>
        </p:txBody>
      </p:sp>
      <p:sp>
        <p:nvSpPr>
          <p:cNvPr id="3" name="Content Placeholder 2">
            <a:extLst>
              <a:ext uri="{FF2B5EF4-FFF2-40B4-BE49-F238E27FC236}">
                <a16:creationId xmlns="" xmlns:a16="http://schemas.microsoft.com/office/drawing/2014/main" id="{9527CBB5-FCE1-A315-951E-ACBCC104C4CE}"/>
              </a:ext>
            </a:extLst>
          </p:cNvPr>
          <p:cNvSpPr>
            <a:spLocks noGrp="1"/>
          </p:cNvSpPr>
          <p:nvPr>
            <p:ph idx="1"/>
          </p:nvPr>
        </p:nvSpPr>
        <p:spPr/>
        <p:txBody>
          <a:bodyPr vert="horz" lIns="91440" tIns="45720" rIns="91440" bIns="45720" rtlCol="0" anchor="t">
            <a:noAutofit/>
          </a:bodyPr>
          <a:lstStyle/>
          <a:p>
            <a:pPr marL="0" indent="0">
              <a:buNone/>
            </a:pPr>
            <a:r>
              <a:rPr lang="en-US" sz="2000" dirty="0"/>
              <a:t>In the refinement phase, I focused on enhancing the model's performance through iterative improvement techniques. </a:t>
            </a:r>
            <a:endParaRPr lang="en-US" sz="2000" dirty="0" smtClean="0"/>
          </a:p>
          <a:p>
            <a:pPr marL="0" indent="0">
              <a:buNone/>
            </a:pPr>
            <a:r>
              <a:rPr lang="en-US" sz="2000" dirty="0" smtClean="0"/>
              <a:t>I </a:t>
            </a:r>
            <a:r>
              <a:rPr lang="en-US" sz="2000" dirty="0"/>
              <a:t>explored feature engineering strategies, fine-tuned hyperparameters, and adjusted model architectures to better capture subtle patterns in the healthcare data. </a:t>
            </a:r>
            <a:endParaRPr lang="en-US" sz="2000" dirty="0" smtClean="0"/>
          </a:p>
          <a:p>
            <a:pPr marL="0" indent="0">
              <a:buNone/>
            </a:pPr>
            <a:r>
              <a:rPr lang="en-US" sz="2000" dirty="0" smtClean="0"/>
              <a:t>The </a:t>
            </a:r>
            <a:r>
              <a:rPr lang="en-US" sz="2000" dirty="0"/>
              <a:t>iterative nature of this phase allowed me to continuously refine the model's predictive capabilities.</a:t>
            </a:r>
          </a:p>
          <a:p>
            <a:pPr marL="0" indent="0">
              <a:buNone/>
            </a:pPr>
            <a:r>
              <a:rPr lang="en-US" sz="2000" dirty="0"/>
              <a:t>During the test submission phase, I carefully evaluated the model on an independent test dataset to assess its generalization to new, unseen data. </a:t>
            </a:r>
            <a:endParaRPr lang="en-US" sz="2000" dirty="0" smtClean="0"/>
          </a:p>
          <a:p>
            <a:pPr marL="0" indent="0">
              <a:buNone/>
            </a:pPr>
            <a:r>
              <a:rPr lang="en-US" sz="2000" dirty="0" smtClean="0"/>
              <a:t>Personally</a:t>
            </a:r>
            <a:r>
              <a:rPr lang="en-US" sz="2000" dirty="0"/>
              <a:t>, I used metrics such as precision, recall, and F1-score to gauge the model's effectiveness in early disease detection. </a:t>
            </a:r>
            <a:endParaRPr lang="en-US" sz="2000" dirty="0" smtClean="0"/>
          </a:p>
          <a:p>
            <a:pPr marL="0" indent="0">
              <a:buNone/>
            </a:pPr>
            <a:r>
              <a:rPr lang="en-US" sz="2000" dirty="0" smtClean="0"/>
              <a:t>The </a:t>
            </a:r>
            <a:r>
              <a:rPr lang="en-US" sz="2000" dirty="0"/>
              <a:t>results on the test dataset provided valuable insights into the model's real-world performance and its potential impact in the healthcare context in Djibouti.</a:t>
            </a:r>
          </a:p>
          <a:p>
            <a:endParaRPr lang="en-US" sz="2800" b="1" i="0" u="none" strike="noStrike" kern="1200" noProof="0" dirty="0">
              <a:solidFill>
                <a:srgbClr val="FFFFFF"/>
              </a:solidFill>
              <a:latin typeface="Calibri"/>
              <a:ea typeface="+mn-ea"/>
              <a:cs typeface="+mn-cs"/>
            </a:endParaRPr>
          </a:p>
          <a:p>
            <a:endParaRPr lang="tr-TR" dirty="0"/>
          </a:p>
        </p:txBody>
      </p:sp>
    </p:spTree>
    <p:extLst>
      <p:ext uri="{BB962C8B-B14F-4D97-AF65-F5344CB8AC3E}">
        <p14:creationId xmlns:p14="http://schemas.microsoft.com/office/powerpoint/2010/main" val="1652675159"/>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7847797-b717-4ffb-b5fd-2a237f853cda" xsi:nil="true"/>
    <lcf76f155ced4ddcb4097134ff3c332f xmlns="6259e846-8b77-4076-b7b3-191dee427045">
      <Terms xmlns="http://schemas.microsoft.com/office/infopath/2007/PartnerControls"/>
    </lcf76f155ced4ddcb4097134ff3c332f>
    <SharedWithUsers xmlns="97847797-b717-4ffb-b5fd-2a237f853cda">
      <UserInfo>
        <DisplayName>Ipek beril Benli</DisplayName>
        <AccountId>43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E9A02BA3BD6C54284F20B51199E6706" ma:contentTypeVersion="13" ma:contentTypeDescription="Create a new document." ma:contentTypeScope="" ma:versionID="a6e2a2b070070006a5e29e437bcd7332">
  <xsd:schema xmlns:xsd="http://www.w3.org/2001/XMLSchema" xmlns:xs="http://www.w3.org/2001/XMLSchema" xmlns:p="http://schemas.microsoft.com/office/2006/metadata/properties" xmlns:ns2="6259e846-8b77-4076-b7b3-191dee427045" xmlns:ns3="97847797-b717-4ffb-b5fd-2a237f853cda" targetNamespace="http://schemas.microsoft.com/office/2006/metadata/properties" ma:root="true" ma:fieldsID="e5a1bf83b29ca1b5c12d718620eae259" ns2:_="" ns3:_="">
    <xsd:import namespace="6259e846-8b77-4076-b7b3-191dee427045"/>
    <xsd:import namespace="97847797-b717-4ffb-b5fd-2a237f853cd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59e846-8b77-4076-b7b3-191dee4270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f8ebb0a5-c57d-4c3a-bec7-8a38252dd05c"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7847797-b717-4ffb-b5fd-2a237f853cda"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1c6c02b-ebe2-4c4d-aa1a-1071032b151f}" ma:internalName="TaxCatchAll" ma:showField="CatchAllData" ma:web="97847797-b717-4ffb-b5fd-2a237f853cda">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EDE2C8-FC7C-4381-A834-6FD8DD37E8B0}">
  <ds:schemaRefs>
    <ds:schemaRef ds:uri="6259e846-8b77-4076-b7b3-191dee427045"/>
    <ds:schemaRef ds:uri="97847797-b717-4ffb-b5fd-2a237f853c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915ABC2-335F-43FE-B152-EFF22B1CF65F}">
  <ds:schemaRefs>
    <ds:schemaRef ds:uri="6259e846-8b77-4076-b7b3-191dee427045"/>
    <ds:schemaRef ds:uri="97847797-b717-4ffb-b5fd-2a237f853c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673DD53-6A06-4588-9E9A-777572FF21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64</TotalTime>
  <Words>1573</Words>
  <Application>Microsoft Office PowerPoint</Application>
  <PresentationFormat>Personnalisé</PresentationFormat>
  <Paragraphs>84</Paragraphs>
  <Slides>13</Slides>
  <Notes>8</Notes>
  <HiddenSlides>0</HiddenSlides>
  <MMClips>0</MMClips>
  <ScaleCrop>false</ScaleCrop>
  <HeadingPairs>
    <vt:vector size="4" baseType="variant">
      <vt:variant>
        <vt:lpstr>Thème</vt:lpstr>
      </vt:variant>
      <vt:variant>
        <vt:i4>4</vt:i4>
      </vt:variant>
      <vt:variant>
        <vt:lpstr>Titres des diapositives</vt:lpstr>
      </vt:variant>
      <vt:variant>
        <vt:i4>13</vt:i4>
      </vt:variant>
    </vt:vector>
  </HeadingPairs>
  <TitlesOfParts>
    <vt:vector size="17" baseType="lpstr">
      <vt:lpstr>frontiertech</vt:lpstr>
      <vt:lpstr>frontiertech</vt:lpstr>
      <vt:lpstr>frontiertech</vt:lpstr>
      <vt:lpstr>frontiertech</vt:lpstr>
      <vt:lpstr>Présentation PowerPoint</vt:lpstr>
      <vt:lpstr>Background</vt:lpstr>
      <vt:lpstr>Objective</vt:lpstr>
      <vt:lpstr>SDG Relation</vt:lpstr>
      <vt:lpstr>Data Collection and Data Cleaning</vt:lpstr>
      <vt:lpstr>Exploratory Data Analysis (EDA) and Feature Engineering </vt:lpstr>
      <vt:lpstr>Model Selection and Training</vt:lpstr>
      <vt:lpstr>Model Evaluation and Hyperparameter Tuning</vt:lpstr>
      <vt:lpstr>Model Refinement and Testing</vt:lpstr>
      <vt:lpstr>Deployment</vt:lpstr>
      <vt:lpstr>Future Work</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ABDI DJAMA WABERI</cp:lastModifiedBy>
  <cp:revision>10</cp:revision>
  <dcterms:created xsi:type="dcterms:W3CDTF">2023-07-17T12:29:49Z</dcterms:created>
  <dcterms:modified xsi:type="dcterms:W3CDTF">2023-12-16T08:42:27Z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0x0101007E9A02BA3BD6C54284F20B51199E6706</vt:lpwstr>
  </property>
  <property fmtid="{D5CDD505-2E9C-101B-9397-08002B2CF9AE}" pid="3" name="MediaServiceImageTags">
    <vt:lpwstr/>
  </property>
</Properties>
</file>