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1"/>
  </p:notesMasterIdLst>
  <p:sldIdLst>
    <p:sldId id="271" r:id="rId8"/>
    <p:sldId id="410" r:id="rId9"/>
    <p:sldId id="415" r:id="rId10"/>
    <p:sldId id="417" r:id="rId11"/>
    <p:sldId id="434" r:id="rId12"/>
    <p:sldId id="448" r:id="rId13"/>
    <p:sldId id="429" r:id="rId14"/>
    <p:sldId id="435" r:id="rId15"/>
    <p:sldId id="436" r:id="rId16"/>
    <p:sldId id="440" r:id="rId17"/>
    <p:sldId id="446" r:id="rId18"/>
    <p:sldId id="447" r:id="rId19"/>
    <p:sldId id="4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36"/>
    <a:srgbClr val="5059B3"/>
    <a:srgbClr val="FF577F"/>
    <a:srgbClr val="4CA3AA"/>
    <a:srgbClr val="BFBFBF"/>
    <a:srgbClr val="2B2551"/>
    <a:srgbClr val="FFC837"/>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19C6C-8D46-7843-91F8-790FCC1A4CF5}" v="5" dt="2023-11-27T20:22:43.417"/>
    <p1510:client id="{60CB00A0-F742-4ED0-B0CA-92B3D4DDD3E7}" v="32" dt="2023-11-27T12:29:34.543"/>
    <p1510:client id="{7D31AE5A-A5CF-4A0C-8428-5431E9EAAFFF}" v="17" dt="2023-11-27T12:24:19.409"/>
    <p1510:client id="{BAA4E321-F941-214D-841C-C274E3341FAD}" v="9366" dt="2023-11-28T08:05:46.819"/>
    <p1510:client id="{D88643B7-0B9F-4F77-A60F-0D9279BF241D}" v="1995" dt="2023-11-28T08:23:20.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657" autoAdjust="0"/>
  </p:normalViewPr>
  <p:slideViewPr>
    <p:cSldViewPr snapToGrid="0">
      <p:cViewPr>
        <p:scale>
          <a:sx n="97" d="100"/>
          <a:sy n="97" d="100"/>
        </p:scale>
        <p:origin x="-1074" y="-5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han Dikmener" userId="S::gokhan.dikmener@undp.org::9723776f-4214-4c1d-a3cf-ef6f76b31897" providerId="AD" clId="Web-{60CB00A0-F742-4ED0-B0CA-92B3D4DDD3E7}"/>
    <pc:docChg chg="modSld">
      <pc:chgData name="Gokhan Dikmener" userId="S::gokhan.dikmener@undp.org::9723776f-4214-4c1d-a3cf-ef6f76b31897" providerId="AD" clId="Web-{60CB00A0-F742-4ED0-B0CA-92B3D4DDD3E7}" dt="2023-11-27T12:29:34.543" v="31" actId="20577"/>
      <pc:docMkLst>
        <pc:docMk/>
      </pc:docMkLst>
      <pc:sldChg chg="modSp">
        <pc:chgData name="Gokhan Dikmener" userId="S::gokhan.dikmener@undp.org::9723776f-4214-4c1d-a3cf-ef6f76b31897" providerId="AD" clId="Web-{60CB00A0-F742-4ED0-B0CA-92B3D4DDD3E7}" dt="2023-11-27T12:29:34.543" v="31" actId="20577"/>
        <pc:sldMkLst>
          <pc:docMk/>
          <pc:sldMk cId="1652675159" sldId="436"/>
        </pc:sldMkLst>
        <pc:spChg chg="mod">
          <ac:chgData name="Gokhan Dikmener" userId="S::gokhan.dikmener@undp.org::9723776f-4214-4c1d-a3cf-ef6f76b31897" providerId="AD" clId="Web-{60CB00A0-F742-4ED0-B0CA-92B3D4DDD3E7}" dt="2023-11-27T12:29:34.543" v="31" actId="20577"/>
          <ac:spMkLst>
            <pc:docMk/>
            <pc:sldMk cId="1652675159" sldId="436"/>
            <ac:spMk id="3" creationId="{9527CBB5-FCE1-A315-951E-ACBCC104C4CE}"/>
          </ac:spMkLst>
        </pc:spChg>
      </pc:sldChg>
    </pc:docChg>
  </pc:docChgLst>
  <pc:docChgLst>
    <pc:chgData name="Dina Akylbekova" userId="d0186547-350c-4ee8-9f3b-afe70f175dd5" providerId="ADAL" clId="{D88643B7-0B9F-4F77-A60F-0D9279BF241D}"/>
    <pc:docChg chg="undo custSel modSld">
      <pc:chgData name="Dina Akylbekova" userId="d0186547-350c-4ee8-9f3b-afe70f175dd5" providerId="ADAL" clId="{D88643B7-0B9F-4F77-A60F-0D9279BF241D}" dt="2023-11-28T08:23:20.535" v="1844" actId="20577"/>
      <pc:docMkLst>
        <pc:docMk/>
      </pc:docMkLst>
      <pc:sldChg chg="modSp mod">
        <pc:chgData name="Dina Akylbekova" userId="d0186547-350c-4ee8-9f3b-afe70f175dd5" providerId="ADAL" clId="{D88643B7-0B9F-4F77-A60F-0D9279BF241D}" dt="2023-11-28T08:20:16.557" v="1688" actId="20577"/>
        <pc:sldMkLst>
          <pc:docMk/>
          <pc:sldMk cId="980534683" sldId="410"/>
        </pc:sldMkLst>
        <pc:spChg chg="mod">
          <ac:chgData name="Dina Akylbekova" userId="d0186547-350c-4ee8-9f3b-afe70f175dd5" providerId="ADAL" clId="{D88643B7-0B9F-4F77-A60F-0D9279BF241D}" dt="2023-11-28T08:20:16.557" v="1688" actId="20577"/>
          <ac:spMkLst>
            <pc:docMk/>
            <pc:sldMk cId="980534683" sldId="410"/>
            <ac:spMk id="3" creationId="{B2C6AF76-1D20-7B7F-2BC6-49C2EDDA6AB3}"/>
          </ac:spMkLst>
        </pc:spChg>
      </pc:sldChg>
      <pc:sldChg chg="modSp mod">
        <pc:chgData name="Dina Akylbekova" userId="d0186547-350c-4ee8-9f3b-afe70f175dd5" providerId="ADAL" clId="{D88643B7-0B9F-4F77-A60F-0D9279BF241D}" dt="2023-11-28T08:23:20.535" v="1844" actId="20577"/>
        <pc:sldMkLst>
          <pc:docMk/>
          <pc:sldMk cId="4076124824" sldId="415"/>
        </pc:sldMkLst>
        <pc:spChg chg="mod">
          <ac:chgData name="Dina Akylbekova" userId="d0186547-350c-4ee8-9f3b-afe70f175dd5" providerId="ADAL" clId="{D88643B7-0B9F-4F77-A60F-0D9279BF241D}" dt="2023-11-28T08:23:20.535" v="1844" actId="20577"/>
          <ac:spMkLst>
            <pc:docMk/>
            <pc:sldMk cId="4076124824" sldId="415"/>
            <ac:spMk id="3" creationId="{B2C6AF76-1D20-7B7F-2BC6-49C2EDDA6AB3}"/>
          </ac:spMkLst>
        </pc:spChg>
        <pc:spChg chg="mod">
          <ac:chgData name="Dina Akylbekova" userId="d0186547-350c-4ee8-9f3b-afe70f175dd5" providerId="ADAL" clId="{D88643B7-0B9F-4F77-A60F-0D9279BF241D}" dt="2023-11-28T08:22:23.644" v="1775" actId="20577"/>
          <ac:spMkLst>
            <pc:docMk/>
            <pc:sldMk cId="4076124824" sldId="415"/>
            <ac:spMk id="5" creationId="{90683EE3-4D24-BE38-E8B6-A7983FCFB44C}"/>
          </ac:spMkLst>
        </pc:spChg>
      </pc:sldChg>
      <pc:sldChg chg="addSp modSp mod">
        <pc:chgData name="Dina Akylbekova" userId="d0186547-350c-4ee8-9f3b-afe70f175dd5" providerId="ADAL" clId="{D88643B7-0B9F-4F77-A60F-0D9279BF241D}" dt="2023-11-27T07:54:43.629" v="1060" actId="27636"/>
        <pc:sldMkLst>
          <pc:docMk/>
          <pc:sldMk cId="382826794" sldId="416"/>
        </pc:sldMkLst>
        <pc:spChg chg="mod">
          <ac:chgData name="Dina Akylbekova" userId="d0186547-350c-4ee8-9f3b-afe70f175dd5" providerId="ADAL" clId="{D88643B7-0B9F-4F77-A60F-0D9279BF241D}" dt="2023-11-27T07:54:43.629" v="1060" actId="27636"/>
          <ac:spMkLst>
            <pc:docMk/>
            <pc:sldMk cId="382826794" sldId="416"/>
            <ac:spMk id="3" creationId="{B2C6AF76-1D20-7B7F-2BC6-49C2EDDA6AB3}"/>
          </ac:spMkLst>
        </pc:spChg>
        <pc:spChg chg="add mod">
          <ac:chgData name="Dina Akylbekova" userId="d0186547-350c-4ee8-9f3b-afe70f175dd5" providerId="ADAL" clId="{D88643B7-0B9F-4F77-A60F-0D9279BF241D}" dt="2023-11-27T07:54:34.948" v="1058" actId="20577"/>
          <ac:spMkLst>
            <pc:docMk/>
            <pc:sldMk cId="382826794" sldId="416"/>
            <ac:spMk id="5" creationId="{0AB89476-1183-20B6-D38C-E9CF54B8A748}"/>
          </ac:spMkLst>
        </pc:spChg>
        <pc:spChg chg="add mod">
          <ac:chgData name="Dina Akylbekova" userId="d0186547-350c-4ee8-9f3b-afe70f175dd5" providerId="ADAL" clId="{D88643B7-0B9F-4F77-A60F-0D9279BF241D}" dt="2023-11-27T07:54:08.288" v="979" actId="20577"/>
          <ac:spMkLst>
            <pc:docMk/>
            <pc:sldMk cId="382826794" sldId="416"/>
            <ac:spMk id="8" creationId="{301DDEF0-4E92-647D-931A-628D0BF6CBB2}"/>
          </ac:spMkLst>
        </pc:spChg>
      </pc:sldChg>
      <pc:sldChg chg="modSp mod">
        <pc:chgData name="Dina Akylbekova" userId="d0186547-350c-4ee8-9f3b-afe70f175dd5" providerId="ADAL" clId="{D88643B7-0B9F-4F77-A60F-0D9279BF241D}" dt="2023-11-27T15:02:26.366" v="1460" actId="113"/>
        <pc:sldMkLst>
          <pc:docMk/>
          <pc:sldMk cId="3530613526" sldId="417"/>
        </pc:sldMkLst>
        <pc:spChg chg="mod">
          <ac:chgData name="Dina Akylbekova" userId="d0186547-350c-4ee8-9f3b-afe70f175dd5" providerId="ADAL" clId="{D88643B7-0B9F-4F77-A60F-0D9279BF241D}" dt="2023-11-27T15:02:26.366" v="1460" actId="113"/>
          <ac:spMkLst>
            <pc:docMk/>
            <pc:sldMk cId="3530613526" sldId="417"/>
            <ac:spMk id="3" creationId="{40094B93-C07E-2390-6C86-761633280A8D}"/>
          </ac:spMkLst>
        </pc:spChg>
      </pc:sldChg>
      <pc:sldChg chg="addSp delSp modSp mod">
        <pc:chgData name="Dina Akylbekova" userId="d0186547-350c-4ee8-9f3b-afe70f175dd5" providerId="ADAL" clId="{D88643B7-0B9F-4F77-A60F-0D9279BF241D}" dt="2023-11-27T09:13:10.054" v="1352" actId="14734"/>
        <pc:sldMkLst>
          <pc:docMk/>
          <pc:sldMk cId="1971466354" sldId="418"/>
        </pc:sldMkLst>
        <pc:spChg chg="del">
          <ac:chgData name="Dina Akylbekova" userId="d0186547-350c-4ee8-9f3b-afe70f175dd5" providerId="ADAL" clId="{D88643B7-0B9F-4F77-A60F-0D9279BF241D}" dt="2023-11-27T09:03:59.730" v="1068" actId="3680"/>
          <ac:spMkLst>
            <pc:docMk/>
            <pc:sldMk cId="1971466354" sldId="418"/>
            <ac:spMk id="3" creationId="{D6A496DA-9C67-1FBE-705F-1405D5AD5BCC}"/>
          </ac:spMkLst>
        </pc:spChg>
        <pc:graphicFrameChg chg="add mod ord modGraphic">
          <ac:chgData name="Dina Akylbekova" userId="d0186547-350c-4ee8-9f3b-afe70f175dd5" providerId="ADAL" clId="{D88643B7-0B9F-4F77-A60F-0D9279BF241D}" dt="2023-11-27T09:13:10.054" v="1352" actId="14734"/>
          <ac:graphicFrameMkLst>
            <pc:docMk/>
            <pc:sldMk cId="1971466354" sldId="418"/>
            <ac:graphicFrameMk id="4" creationId="{1584DA0D-E2B5-8638-BD18-42E863D95239}"/>
          </ac:graphicFrameMkLst>
        </pc:graphicFrameChg>
        <pc:picChg chg="del mod">
          <ac:chgData name="Dina Akylbekova" userId="d0186547-350c-4ee8-9f3b-afe70f175dd5" providerId="ADAL" clId="{D88643B7-0B9F-4F77-A60F-0D9279BF241D}" dt="2023-11-27T09:05:40.856" v="1133" actId="478"/>
          <ac:picMkLst>
            <pc:docMk/>
            <pc:sldMk cId="1971466354" sldId="418"/>
            <ac:picMk id="5" creationId="{BE465727-C426-ADFD-4936-FA1AE841710B}"/>
          </ac:picMkLst>
        </pc:picChg>
      </pc:sldChg>
      <pc:sldChg chg="modSp mod">
        <pc:chgData name="Dina Akylbekova" userId="d0186547-350c-4ee8-9f3b-afe70f175dd5" providerId="ADAL" clId="{D88643B7-0B9F-4F77-A60F-0D9279BF241D}" dt="2023-11-27T15:08:47.384" v="1599" actId="20577"/>
        <pc:sldMkLst>
          <pc:docMk/>
          <pc:sldMk cId="2661682146" sldId="423"/>
        </pc:sldMkLst>
        <pc:spChg chg="mod">
          <ac:chgData name="Dina Akylbekova" userId="d0186547-350c-4ee8-9f3b-afe70f175dd5" providerId="ADAL" clId="{D88643B7-0B9F-4F77-A60F-0D9279BF241D}" dt="2023-11-27T15:02:12.293" v="1455" actId="20577"/>
          <ac:spMkLst>
            <pc:docMk/>
            <pc:sldMk cId="2661682146" sldId="423"/>
            <ac:spMk id="2" creationId="{E8C8546B-25E8-068E-B2DA-396B6FC390A9}"/>
          </ac:spMkLst>
        </pc:spChg>
        <pc:spChg chg="mod">
          <ac:chgData name="Dina Akylbekova" userId="d0186547-350c-4ee8-9f3b-afe70f175dd5" providerId="ADAL" clId="{D88643B7-0B9F-4F77-A60F-0D9279BF241D}" dt="2023-11-27T15:08:47.384" v="1599" actId="20577"/>
          <ac:spMkLst>
            <pc:docMk/>
            <pc:sldMk cId="2661682146" sldId="423"/>
            <ac:spMk id="11" creationId="{99E5D856-8E20-F3F4-1BC4-402300C0983C}"/>
          </ac:spMkLst>
        </pc:spChg>
      </pc:sldChg>
      <pc:sldChg chg="modSp mod">
        <pc:chgData name="Dina Akylbekova" userId="d0186547-350c-4ee8-9f3b-afe70f175dd5" providerId="ADAL" clId="{D88643B7-0B9F-4F77-A60F-0D9279BF241D}" dt="2023-11-27T15:02:05.375" v="1454" actId="27636"/>
        <pc:sldMkLst>
          <pc:docMk/>
          <pc:sldMk cId="1872175250" sldId="426"/>
        </pc:sldMkLst>
        <pc:spChg chg="mod">
          <ac:chgData name="Dina Akylbekova" userId="d0186547-350c-4ee8-9f3b-afe70f175dd5" providerId="ADAL" clId="{D88643B7-0B9F-4F77-A60F-0D9279BF241D}" dt="2023-11-27T15:02:05.375" v="1454" actId="27636"/>
          <ac:spMkLst>
            <pc:docMk/>
            <pc:sldMk cId="1872175250" sldId="426"/>
            <ac:spMk id="3" creationId="{AAC0B6D8-ADB6-6B8E-39CB-37E8237FF97F}"/>
          </ac:spMkLst>
        </pc:spChg>
      </pc:sldChg>
      <pc:sldChg chg="modSp mod">
        <pc:chgData name="Dina Akylbekova" userId="d0186547-350c-4ee8-9f3b-afe70f175dd5" providerId="ADAL" clId="{D88643B7-0B9F-4F77-A60F-0D9279BF241D}" dt="2023-11-27T15:03:58.918" v="1479" actId="5793"/>
        <pc:sldMkLst>
          <pc:docMk/>
          <pc:sldMk cId="929681317" sldId="429"/>
        </pc:sldMkLst>
        <pc:spChg chg="mod">
          <ac:chgData name="Dina Akylbekova" userId="d0186547-350c-4ee8-9f3b-afe70f175dd5" providerId="ADAL" clId="{D88643B7-0B9F-4F77-A60F-0D9279BF241D}" dt="2023-11-27T15:03:58.918" v="1479" actId="5793"/>
          <ac:spMkLst>
            <pc:docMk/>
            <pc:sldMk cId="929681317" sldId="429"/>
            <ac:spMk id="3" creationId="{9527CBB5-FCE1-A315-951E-ACBCC104C4CE}"/>
          </ac:spMkLst>
        </pc:spChg>
      </pc:sldChg>
      <pc:sldChg chg="modSp mod">
        <pc:chgData name="Dina Akylbekova" userId="d0186547-350c-4ee8-9f3b-afe70f175dd5" providerId="ADAL" clId="{D88643B7-0B9F-4F77-A60F-0D9279BF241D}" dt="2023-11-27T15:02:14.829" v="1456" actId="20577"/>
        <pc:sldMkLst>
          <pc:docMk/>
          <pc:sldMk cId="2794452594" sldId="432"/>
        </pc:sldMkLst>
        <pc:spChg chg="mod">
          <ac:chgData name="Dina Akylbekova" userId="d0186547-350c-4ee8-9f3b-afe70f175dd5" providerId="ADAL" clId="{D88643B7-0B9F-4F77-A60F-0D9279BF241D}" dt="2023-11-27T15:02:14.829" v="1456" actId="20577"/>
          <ac:spMkLst>
            <pc:docMk/>
            <pc:sldMk cId="2794452594" sldId="432"/>
            <ac:spMk id="2" creationId="{E8C8546B-25E8-068E-B2DA-396B6FC390A9}"/>
          </ac:spMkLst>
        </pc:spChg>
      </pc:sldChg>
      <pc:sldChg chg="modSp mod">
        <pc:chgData name="Dina Akylbekova" userId="d0186547-350c-4ee8-9f3b-afe70f175dd5" providerId="ADAL" clId="{D88643B7-0B9F-4F77-A60F-0D9279BF241D}" dt="2023-11-27T15:02:19.835" v="1459" actId="20577"/>
        <pc:sldMkLst>
          <pc:docMk/>
          <pc:sldMk cId="1505705728" sldId="433"/>
        </pc:sldMkLst>
        <pc:spChg chg="mod">
          <ac:chgData name="Dina Akylbekova" userId="d0186547-350c-4ee8-9f3b-afe70f175dd5" providerId="ADAL" clId="{D88643B7-0B9F-4F77-A60F-0D9279BF241D}" dt="2023-11-27T15:02:19.835" v="1459" actId="20577"/>
          <ac:spMkLst>
            <pc:docMk/>
            <pc:sldMk cId="1505705728" sldId="433"/>
            <ac:spMk id="2" creationId="{E8C8546B-25E8-068E-B2DA-396B6FC390A9}"/>
          </ac:spMkLst>
        </pc:spChg>
      </pc:sldChg>
      <pc:sldChg chg="modSp mod">
        <pc:chgData name="Dina Akylbekova" userId="d0186547-350c-4ee8-9f3b-afe70f175dd5" providerId="ADAL" clId="{D88643B7-0B9F-4F77-A60F-0D9279BF241D}" dt="2023-11-27T15:03:53.030" v="1478" actId="123"/>
        <pc:sldMkLst>
          <pc:docMk/>
          <pc:sldMk cId="3784368180" sldId="434"/>
        </pc:sldMkLst>
        <pc:spChg chg="mod">
          <ac:chgData name="Dina Akylbekova" userId="d0186547-350c-4ee8-9f3b-afe70f175dd5" providerId="ADAL" clId="{D88643B7-0B9F-4F77-A60F-0D9279BF241D}" dt="2023-11-27T15:03:53.030" v="1478" actId="123"/>
          <ac:spMkLst>
            <pc:docMk/>
            <pc:sldMk cId="3784368180" sldId="434"/>
            <ac:spMk id="3" creationId="{9527CBB5-FCE1-A315-951E-ACBCC104C4CE}"/>
          </ac:spMkLst>
        </pc:spChg>
      </pc:sldChg>
      <pc:sldChg chg="modSp mod">
        <pc:chgData name="Dina Akylbekova" userId="d0186547-350c-4ee8-9f3b-afe70f175dd5" providerId="ADAL" clId="{D88643B7-0B9F-4F77-A60F-0D9279BF241D}" dt="2023-11-27T15:03:45.159" v="1476" actId="12"/>
        <pc:sldMkLst>
          <pc:docMk/>
          <pc:sldMk cId="1073472500" sldId="435"/>
        </pc:sldMkLst>
        <pc:spChg chg="mod">
          <ac:chgData name="Dina Akylbekova" userId="d0186547-350c-4ee8-9f3b-afe70f175dd5" providerId="ADAL" clId="{D88643B7-0B9F-4F77-A60F-0D9279BF241D}" dt="2023-11-27T15:03:45.159" v="1476" actId="12"/>
          <ac:spMkLst>
            <pc:docMk/>
            <pc:sldMk cId="1073472500" sldId="435"/>
            <ac:spMk id="3" creationId="{9527CBB5-FCE1-A315-951E-ACBCC104C4CE}"/>
          </ac:spMkLst>
        </pc:spChg>
      </pc:sldChg>
      <pc:sldChg chg="modSp mod">
        <pc:chgData name="Dina Akylbekova" userId="d0186547-350c-4ee8-9f3b-afe70f175dd5" providerId="ADAL" clId="{D88643B7-0B9F-4F77-A60F-0D9279BF241D}" dt="2023-11-27T15:07:25.273" v="1590" actId="20577"/>
        <pc:sldMkLst>
          <pc:docMk/>
          <pc:sldMk cId="1652675159" sldId="436"/>
        </pc:sldMkLst>
        <pc:spChg chg="mod">
          <ac:chgData name="Dina Akylbekova" userId="d0186547-350c-4ee8-9f3b-afe70f175dd5" providerId="ADAL" clId="{D88643B7-0B9F-4F77-A60F-0D9279BF241D}" dt="2023-11-27T15:07:25.273" v="1590" actId="20577"/>
          <ac:spMkLst>
            <pc:docMk/>
            <pc:sldMk cId="1652675159" sldId="436"/>
            <ac:spMk id="3" creationId="{9527CBB5-FCE1-A315-951E-ACBCC104C4CE}"/>
          </ac:spMkLst>
        </pc:spChg>
      </pc:sldChg>
      <pc:sldChg chg="modSp">
        <pc:chgData name="Dina Akylbekova" userId="d0186547-350c-4ee8-9f3b-afe70f175dd5" providerId="ADAL" clId="{D88643B7-0B9F-4F77-A60F-0D9279BF241D}" dt="2023-11-27T09:07:44.665" v="1136"/>
        <pc:sldMkLst>
          <pc:docMk/>
          <pc:sldMk cId="3940521381" sldId="439"/>
        </pc:sldMkLst>
        <pc:graphicFrameChg chg="mod">
          <ac:chgData name="Dina Akylbekova" userId="d0186547-350c-4ee8-9f3b-afe70f175dd5" providerId="ADAL" clId="{D88643B7-0B9F-4F77-A60F-0D9279BF241D}" dt="2023-11-27T09:07:44.665" v="1136"/>
          <ac:graphicFrameMkLst>
            <pc:docMk/>
            <pc:sldMk cId="3940521381" sldId="439"/>
            <ac:graphicFrameMk id="4" creationId="{1584DA0D-E2B5-8638-BD18-42E863D95239}"/>
          </ac:graphicFrameMkLst>
        </pc:graphicFrameChg>
      </pc:sldChg>
      <pc:sldChg chg="modSp mod">
        <pc:chgData name="Dina Akylbekova" userId="d0186547-350c-4ee8-9f3b-afe70f175dd5" providerId="ADAL" clId="{D88643B7-0B9F-4F77-A60F-0D9279BF241D}" dt="2023-11-27T15:07:45.972" v="1594" actId="20577"/>
        <pc:sldMkLst>
          <pc:docMk/>
          <pc:sldMk cId="878654391" sldId="440"/>
        </pc:sldMkLst>
        <pc:spChg chg="mod">
          <ac:chgData name="Dina Akylbekova" userId="d0186547-350c-4ee8-9f3b-afe70f175dd5" providerId="ADAL" clId="{D88643B7-0B9F-4F77-A60F-0D9279BF241D}" dt="2023-11-27T15:07:45.972" v="1594" actId="20577"/>
          <ac:spMkLst>
            <pc:docMk/>
            <pc:sldMk cId="878654391" sldId="440"/>
            <ac:spMk id="3" creationId="{9527CBB5-FCE1-A315-951E-ACBCC104C4CE}"/>
          </ac:spMkLst>
        </pc:spChg>
      </pc:sldChg>
      <pc:sldChg chg="modSp mod">
        <pc:chgData name="Dina Akylbekova" userId="d0186547-350c-4ee8-9f3b-afe70f175dd5" providerId="ADAL" clId="{D88643B7-0B9F-4F77-A60F-0D9279BF241D}" dt="2023-11-27T15:02:17.172" v="1457" actId="20577"/>
        <pc:sldMkLst>
          <pc:docMk/>
          <pc:sldMk cId="3981591355" sldId="442"/>
        </pc:sldMkLst>
        <pc:spChg chg="mod">
          <ac:chgData name="Dina Akylbekova" userId="d0186547-350c-4ee8-9f3b-afe70f175dd5" providerId="ADAL" clId="{D88643B7-0B9F-4F77-A60F-0D9279BF241D}" dt="2023-11-27T15:02:17.172" v="1457" actId="20577"/>
          <ac:spMkLst>
            <pc:docMk/>
            <pc:sldMk cId="3981591355" sldId="442"/>
            <ac:spMk id="2" creationId="{E8C8546B-25E8-068E-B2DA-396B6FC390A9}"/>
          </ac:spMkLst>
        </pc:spChg>
      </pc:sldChg>
    </pc:docChg>
  </pc:docChgLst>
  <pc:docChgLst>
    <pc:chgData name="Izel Karaoglu" userId="S::izel.karaoglu@undp.org::0324853d-3d06-43c0-96b6-d1a6d5104983" providerId="AD" clId="Web-{07F07EA1-1800-4CD5-A465-45AE0726D503}"/>
    <pc:docChg chg="modSld">
      <pc:chgData name="Izel Karaoglu" userId="S::izel.karaoglu@undp.org::0324853d-3d06-43c0-96b6-d1a6d5104983" providerId="AD" clId="Web-{07F07EA1-1800-4CD5-A465-45AE0726D503}" dt="2023-11-27T06:39:38.517" v="1" actId="20577"/>
      <pc:docMkLst>
        <pc:docMk/>
      </pc:docMkLst>
      <pc:sldChg chg="modSp">
        <pc:chgData name="Izel Karaoglu" userId="S::izel.karaoglu@undp.org::0324853d-3d06-43c0-96b6-d1a6d5104983" providerId="AD" clId="Web-{07F07EA1-1800-4CD5-A465-45AE0726D503}" dt="2023-11-27T06:39:38.517" v="1" actId="20577"/>
        <pc:sldMkLst>
          <pc:docMk/>
          <pc:sldMk cId="980534683" sldId="410"/>
        </pc:sldMkLst>
        <pc:spChg chg="mod">
          <ac:chgData name="Izel Karaoglu" userId="S::izel.karaoglu@undp.org::0324853d-3d06-43c0-96b6-d1a6d5104983" providerId="AD" clId="Web-{07F07EA1-1800-4CD5-A465-45AE0726D503}" dt="2023-11-27T06:39:38.517" v="1" actId="20577"/>
          <ac:spMkLst>
            <pc:docMk/>
            <pc:sldMk cId="980534683" sldId="410"/>
            <ac:spMk id="3" creationId="{B2C6AF76-1D20-7B7F-2BC6-49C2EDDA6AB3}"/>
          </ac:spMkLst>
        </pc:spChg>
      </pc:sldChg>
    </pc:docChg>
  </pc:docChgLst>
  <pc:docChgLst>
    <pc:chgData name="Gokhan Dikmener" userId="S::gokhan.dikmener@undp.org::9723776f-4214-4c1d-a3cf-ef6f76b31897" providerId="AD" clId="Web-{1964181C-BB6D-4C10-9FC9-7C4131AF2E5B}"/>
    <pc:docChg chg="modSld">
      <pc:chgData name="Gokhan Dikmener" userId="S::gokhan.dikmener@undp.org::9723776f-4214-4c1d-a3cf-ef6f76b31897" providerId="AD" clId="Web-{1964181C-BB6D-4C10-9FC9-7C4131AF2E5B}" dt="2023-11-25T21:07:56.283" v="24"/>
      <pc:docMkLst>
        <pc:docMk/>
      </pc:docMkLst>
      <pc:sldChg chg="modSp">
        <pc:chgData name="Gokhan Dikmener" userId="S::gokhan.dikmener@undp.org::9723776f-4214-4c1d-a3cf-ef6f76b31897" providerId="AD" clId="Web-{1964181C-BB6D-4C10-9FC9-7C4131AF2E5B}" dt="2023-11-25T21:07:29.517" v="14" actId="20577"/>
        <pc:sldMkLst>
          <pc:docMk/>
          <pc:sldMk cId="4076124824" sldId="415"/>
        </pc:sldMkLst>
        <pc:spChg chg="mod">
          <ac:chgData name="Gokhan Dikmener" userId="S::gokhan.dikmener@undp.org::9723776f-4214-4c1d-a3cf-ef6f76b31897" providerId="AD" clId="Web-{1964181C-BB6D-4C10-9FC9-7C4131AF2E5B}" dt="2023-11-25T21:07:29.517" v="14" actId="20577"/>
          <ac:spMkLst>
            <pc:docMk/>
            <pc:sldMk cId="4076124824" sldId="415"/>
            <ac:spMk id="3" creationId="{B2C6AF76-1D20-7B7F-2BC6-49C2EDDA6AB3}"/>
          </ac:spMkLst>
        </pc:spChg>
      </pc:sldChg>
      <pc:sldChg chg="modSp">
        <pc:chgData name="Gokhan Dikmener" userId="S::gokhan.dikmener@undp.org::9723776f-4214-4c1d-a3cf-ef6f76b31897" providerId="AD" clId="Web-{1964181C-BB6D-4C10-9FC9-7C4131AF2E5B}" dt="2023-11-25T21:07:56.283" v="24"/>
        <pc:sldMkLst>
          <pc:docMk/>
          <pc:sldMk cId="2864420285" sldId="422"/>
        </pc:sldMkLst>
        <pc:graphicFrameChg chg="mod modGraphic">
          <ac:chgData name="Gokhan Dikmener" userId="S::gokhan.dikmener@undp.org::9723776f-4214-4c1d-a3cf-ef6f76b31897" providerId="AD" clId="Web-{1964181C-BB6D-4C10-9FC9-7C4131AF2E5B}" dt="2023-11-25T21:07:56.283" v="24"/>
          <ac:graphicFrameMkLst>
            <pc:docMk/>
            <pc:sldMk cId="2864420285" sldId="422"/>
            <ac:graphicFrameMk id="4" creationId="{CD7EF952-08E0-BA88-9C50-8797A1B7CE65}"/>
          </ac:graphicFrameMkLst>
        </pc:graphicFrameChg>
      </pc:sldChg>
    </pc:docChg>
  </pc:docChgLst>
  <pc:docChgLst>
    <pc:chgData name="Dina Akylbekova" userId="d0186547-350c-4ee8-9f3b-afe70f175dd5" providerId="ADAL" clId="{2FA19C6C-8D46-7843-91F8-790FCC1A4CF5}"/>
    <pc:docChg chg="modSld">
      <pc:chgData name="Dina Akylbekova" userId="d0186547-350c-4ee8-9f3b-afe70f175dd5" providerId="ADAL" clId="{2FA19C6C-8D46-7843-91F8-790FCC1A4CF5}" dt="2023-11-27T20:22:43.417" v="4"/>
      <pc:docMkLst>
        <pc:docMk/>
      </pc:docMkLst>
      <pc:sldChg chg="modSp mod">
        <pc:chgData name="Dina Akylbekova" userId="d0186547-350c-4ee8-9f3b-afe70f175dd5" providerId="ADAL" clId="{2FA19C6C-8D46-7843-91F8-790FCC1A4CF5}" dt="2023-11-27T20:09:49.160" v="0" actId="20577"/>
        <pc:sldMkLst>
          <pc:docMk/>
          <pc:sldMk cId="2661682146" sldId="423"/>
        </pc:sldMkLst>
        <pc:spChg chg="mod">
          <ac:chgData name="Dina Akylbekova" userId="d0186547-350c-4ee8-9f3b-afe70f175dd5" providerId="ADAL" clId="{2FA19C6C-8D46-7843-91F8-790FCC1A4CF5}" dt="2023-11-27T20:09:49.160" v="0" actId="20577"/>
          <ac:spMkLst>
            <pc:docMk/>
            <pc:sldMk cId="2661682146" sldId="423"/>
            <ac:spMk id="16" creationId="{70E110CE-E6C8-4628-84FC-B9E97FA66C25}"/>
          </ac:spMkLst>
        </pc:spChg>
      </pc:sldChg>
      <pc:sldChg chg="modSp mod">
        <pc:chgData name="Dina Akylbekova" userId="d0186547-350c-4ee8-9f3b-afe70f175dd5" providerId="ADAL" clId="{2FA19C6C-8D46-7843-91F8-790FCC1A4CF5}" dt="2023-11-27T20:10:01.083" v="1" actId="20577"/>
        <pc:sldMkLst>
          <pc:docMk/>
          <pc:sldMk cId="2794452594" sldId="432"/>
        </pc:sldMkLst>
        <pc:spChg chg="mod">
          <ac:chgData name="Dina Akylbekova" userId="d0186547-350c-4ee8-9f3b-afe70f175dd5" providerId="ADAL" clId="{2FA19C6C-8D46-7843-91F8-790FCC1A4CF5}" dt="2023-11-27T20:10:01.083" v="1" actId="20577"/>
          <ac:spMkLst>
            <pc:docMk/>
            <pc:sldMk cId="2794452594" sldId="432"/>
            <ac:spMk id="16" creationId="{70E110CE-E6C8-4628-84FC-B9E97FA66C25}"/>
          </ac:spMkLst>
        </pc:spChg>
      </pc:sldChg>
      <pc:sldChg chg="addCm">
        <pc:chgData name="Dina Akylbekova" userId="d0186547-350c-4ee8-9f3b-afe70f175dd5" providerId="ADAL" clId="{2FA19C6C-8D46-7843-91F8-790FCC1A4CF5}" dt="2023-11-27T20:20:02.188" v="3"/>
        <pc:sldMkLst>
          <pc:docMk/>
          <pc:sldMk cId="3784368180" sldId="434"/>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0:02.188" v="3"/>
              <pc2:cmMkLst xmlns:pc2="http://schemas.microsoft.com/office/powerpoint/2019/9/main/command">
                <pc:docMk/>
                <pc:sldMk cId="3784368180" sldId="434"/>
                <pc2:cmMk id="{02B0ACAE-DEFD-4B45-A38A-FE147DAA9064}"/>
              </pc2:cmMkLst>
            </pc226:cmChg>
          </p:ext>
        </pc:extLst>
      </pc:sldChg>
      <pc:sldChg chg="addCm">
        <pc:chgData name="Dina Akylbekova" userId="d0186547-350c-4ee8-9f3b-afe70f175dd5" providerId="ADAL" clId="{2FA19C6C-8D46-7843-91F8-790FCC1A4CF5}" dt="2023-11-27T20:22:43.417" v="4"/>
        <pc:sldMkLst>
          <pc:docMk/>
          <pc:sldMk cId="1652675159" sldId="436"/>
        </pc:sldMkLst>
        <pc:extLst>
          <p:ext xmlns:p="http://schemas.openxmlformats.org/presentationml/2006/main" uri="{D6D511B9-2390-475A-947B-AFAB55BFBCF1}">
            <pc226:cmChg xmlns:pc226="http://schemas.microsoft.com/office/powerpoint/2022/06/main/command" chg="add">
              <pc226:chgData name="Dina Akylbekova" userId="d0186547-350c-4ee8-9f3b-afe70f175dd5" providerId="ADAL" clId="{2FA19C6C-8D46-7843-91F8-790FCC1A4CF5}" dt="2023-11-27T20:22:43.417" v="4"/>
              <pc2:cmMkLst xmlns:pc2="http://schemas.microsoft.com/office/powerpoint/2019/9/main/command">
                <pc:docMk/>
                <pc:sldMk cId="1652675159" sldId="436"/>
                <pc2:cmMk id="{825B75D1-A7A7-AD45-9565-7CB19391B932}"/>
              </pc2:cmMkLst>
            </pc226:cmChg>
          </p:ext>
        </pc:extLst>
      </pc:sldChg>
      <pc:sldChg chg="modSp mod">
        <pc:chgData name="Dina Akylbekova" userId="d0186547-350c-4ee8-9f3b-afe70f175dd5" providerId="ADAL" clId="{2FA19C6C-8D46-7843-91F8-790FCC1A4CF5}" dt="2023-11-27T20:10:07.415" v="2" actId="20577"/>
        <pc:sldMkLst>
          <pc:docMk/>
          <pc:sldMk cId="3981591355" sldId="442"/>
        </pc:sldMkLst>
        <pc:spChg chg="mod">
          <ac:chgData name="Dina Akylbekova" userId="d0186547-350c-4ee8-9f3b-afe70f175dd5" providerId="ADAL" clId="{2FA19C6C-8D46-7843-91F8-790FCC1A4CF5}" dt="2023-11-27T20:10:07.415" v="2" actId="20577"/>
          <ac:spMkLst>
            <pc:docMk/>
            <pc:sldMk cId="3981591355" sldId="442"/>
            <ac:spMk id="16" creationId="{70E110CE-E6C8-4628-84FC-B9E97FA66C25}"/>
          </ac:spMkLst>
        </pc:spChg>
      </pc:sldChg>
    </pc:docChg>
  </pc:docChgLst>
  <pc:docChgLst>
    <pc:chgData name="Izel Karaoglu" userId="0324853d-3d06-43c0-96b6-d1a6d5104983" providerId="ADAL" clId="{BAA4E321-F941-214D-841C-C274E3341FAD}"/>
    <pc:docChg chg="undo custSel addSld delSld modSld sldOrd">
      <pc:chgData name="Izel Karaoglu" userId="0324853d-3d06-43c0-96b6-d1a6d5104983" providerId="ADAL" clId="{BAA4E321-F941-214D-841C-C274E3341FAD}" dt="2023-11-28T08:05:46.820" v="9439" actId="20577"/>
      <pc:docMkLst>
        <pc:docMk/>
      </pc:docMkLst>
      <pc:sldChg chg="modSp mod modNotesTx">
        <pc:chgData name="Izel Karaoglu" userId="0324853d-3d06-43c0-96b6-d1a6d5104983" providerId="ADAL" clId="{BAA4E321-F941-214D-841C-C274E3341FAD}" dt="2023-11-28T07:23:28.201" v="8574" actId="20577"/>
        <pc:sldMkLst>
          <pc:docMk/>
          <pc:sldMk cId="980534683" sldId="410"/>
        </pc:sldMkLst>
        <pc:spChg chg="mod">
          <ac:chgData name="Izel Karaoglu" userId="0324853d-3d06-43c0-96b6-d1a6d5104983" providerId="ADAL" clId="{BAA4E321-F941-214D-841C-C274E3341FAD}" dt="2023-11-27T22:25:09.215" v="8488" actId="20577"/>
          <ac:spMkLst>
            <pc:docMk/>
            <pc:sldMk cId="980534683" sldId="410"/>
            <ac:spMk id="3" creationId="{B2C6AF76-1D20-7B7F-2BC6-49C2EDDA6AB3}"/>
          </ac:spMkLst>
        </pc:spChg>
      </pc:sldChg>
      <pc:sldChg chg="addSp delSp modSp mod modClrScheme chgLayout modNotesTx">
        <pc:chgData name="Izel Karaoglu" userId="0324853d-3d06-43c0-96b6-d1a6d5104983" providerId="ADAL" clId="{BAA4E321-F941-214D-841C-C274E3341FAD}" dt="2023-11-28T07:26:43.485" v="8811" actId="20577"/>
        <pc:sldMkLst>
          <pc:docMk/>
          <pc:sldMk cId="4076124824" sldId="415"/>
        </pc:sldMkLst>
        <pc:spChg chg="mod ord">
          <ac:chgData name="Izel Karaoglu" userId="0324853d-3d06-43c0-96b6-d1a6d5104983" providerId="ADAL" clId="{BAA4E321-F941-214D-841C-C274E3341FAD}" dt="2023-11-27T07:57:20.536" v="1278" actId="700"/>
          <ac:spMkLst>
            <pc:docMk/>
            <pc:sldMk cId="4076124824" sldId="415"/>
            <ac:spMk id="2" creationId="{F8646830-C736-B9F3-AD74-ED1BB96E0114}"/>
          </ac:spMkLst>
        </pc:spChg>
        <pc:spChg chg="mod ord">
          <ac:chgData name="Izel Karaoglu" userId="0324853d-3d06-43c0-96b6-d1a6d5104983" providerId="ADAL" clId="{BAA4E321-F941-214D-841C-C274E3341FAD}" dt="2023-11-27T13:41:03.562" v="7701" actId="255"/>
          <ac:spMkLst>
            <pc:docMk/>
            <pc:sldMk cId="4076124824" sldId="415"/>
            <ac:spMk id="3" creationId="{B2C6AF76-1D20-7B7F-2BC6-49C2EDDA6AB3}"/>
          </ac:spMkLst>
        </pc:spChg>
        <pc:spChg chg="add del mod">
          <ac:chgData name="Izel Karaoglu" userId="0324853d-3d06-43c0-96b6-d1a6d5104983" providerId="ADAL" clId="{BAA4E321-F941-214D-841C-C274E3341FAD}" dt="2023-11-27T07:51:21.171" v="736"/>
          <ac:spMkLst>
            <pc:docMk/>
            <pc:sldMk cId="4076124824" sldId="415"/>
            <ac:spMk id="4" creationId="{ADF238F8-AD1C-F556-020E-D97270EA5B15}"/>
          </ac:spMkLst>
        </pc:spChg>
        <pc:spChg chg="add mod ord">
          <ac:chgData name="Izel Karaoglu" userId="0324853d-3d06-43c0-96b6-d1a6d5104983" providerId="ADAL" clId="{BAA4E321-F941-214D-841C-C274E3341FAD}" dt="2023-11-27T13:41:08.847" v="7702" actId="255"/>
          <ac:spMkLst>
            <pc:docMk/>
            <pc:sldMk cId="4076124824" sldId="415"/>
            <ac:spMk id="5" creationId="{90683EE3-4D24-BE38-E8B6-A7983FCFB44C}"/>
          </ac:spMkLst>
        </pc:spChg>
      </pc:sldChg>
      <pc:sldChg chg="addSp delSp modSp mod modClrScheme chgLayout modNotesTx">
        <pc:chgData name="Izel Karaoglu" userId="0324853d-3d06-43c0-96b6-d1a6d5104983" providerId="ADAL" clId="{BAA4E321-F941-214D-841C-C274E3341FAD}" dt="2023-11-28T07:29:51.652" v="9111" actId="20577"/>
        <pc:sldMkLst>
          <pc:docMk/>
          <pc:sldMk cId="382826794" sldId="416"/>
        </pc:sldMkLst>
        <pc:spChg chg="mod ord">
          <ac:chgData name="Izel Karaoglu" userId="0324853d-3d06-43c0-96b6-d1a6d5104983" providerId="ADAL" clId="{BAA4E321-F941-214D-841C-C274E3341FAD}" dt="2023-11-27T08:00:33.638" v="1305" actId="700"/>
          <ac:spMkLst>
            <pc:docMk/>
            <pc:sldMk cId="382826794" sldId="416"/>
            <ac:spMk id="2" creationId="{F8646830-C736-B9F3-AD74-ED1BB96E0114}"/>
          </ac:spMkLst>
        </pc:spChg>
        <pc:spChg chg="mod ord">
          <ac:chgData name="Izel Karaoglu" userId="0324853d-3d06-43c0-96b6-d1a6d5104983" providerId="ADAL" clId="{BAA4E321-F941-214D-841C-C274E3341FAD}" dt="2023-11-27T08:03:49.319" v="1331" actId="20577"/>
          <ac:spMkLst>
            <pc:docMk/>
            <pc:sldMk cId="382826794" sldId="416"/>
            <ac:spMk id="3" creationId="{B2C6AF76-1D20-7B7F-2BC6-49C2EDDA6AB3}"/>
          </ac:spMkLst>
        </pc:spChg>
        <pc:spChg chg="add mod ord">
          <ac:chgData name="Izel Karaoglu" userId="0324853d-3d06-43c0-96b6-d1a6d5104983" providerId="ADAL" clId="{BAA4E321-F941-214D-841C-C274E3341FAD}" dt="2023-11-27T08:04:03.971" v="1340" actId="20577"/>
          <ac:spMkLst>
            <pc:docMk/>
            <pc:sldMk cId="382826794" sldId="416"/>
            <ac:spMk id="4" creationId="{6FD78773-1D44-7CA7-81EF-32685177FDED}"/>
          </ac:spMkLst>
        </pc:spChg>
        <pc:spChg chg="del mod">
          <ac:chgData name="Izel Karaoglu" userId="0324853d-3d06-43c0-96b6-d1a6d5104983" providerId="ADAL" clId="{BAA4E321-F941-214D-841C-C274E3341FAD}" dt="2023-11-27T08:00:40.433" v="1307" actId="478"/>
          <ac:spMkLst>
            <pc:docMk/>
            <pc:sldMk cId="382826794" sldId="416"/>
            <ac:spMk id="5" creationId="{0AB89476-1183-20B6-D38C-E9CF54B8A748}"/>
          </ac:spMkLst>
        </pc:spChg>
        <pc:spChg chg="del mod">
          <ac:chgData name="Izel Karaoglu" userId="0324853d-3d06-43c0-96b6-d1a6d5104983" providerId="ADAL" clId="{BAA4E321-F941-214D-841C-C274E3341FAD}" dt="2023-11-27T08:00:55.666" v="1315" actId="478"/>
          <ac:spMkLst>
            <pc:docMk/>
            <pc:sldMk cId="382826794" sldId="416"/>
            <ac:spMk id="8" creationId="{301DDEF0-4E92-647D-931A-628D0BF6CBB2}"/>
          </ac:spMkLst>
        </pc:spChg>
      </pc:sldChg>
      <pc:sldChg chg="modSp mod">
        <pc:chgData name="Izel Karaoglu" userId="0324853d-3d06-43c0-96b6-d1a6d5104983" providerId="ADAL" clId="{BAA4E321-F941-214D-841C-C274E3341FAD}" dt="2023-11-28T08:04:30.515" v="9322" actId="27636"/>
        <pc:sldMkLst>
          <pc:docMk/>
          <pc:sldMk cId="3530613526" sldId="417"/>
        </pc:sldMkLst>
        <pc:spChg chg="mod">
          <ac:chgData name="Izel Karaoglu" userId="0324853d-3d06-43c0-96b6-d1a6d5104983" providerId="ADAL" clId="{BAA4E321-F941-214D-841C-C274E3341FAD}" dt="2023-11-28T08:04:30.515" v="9322" actId="27636"/>
          <ac:spMkLst>
            <pc:docMk/>
            <pc:sldMk cId="3530613526" sldId="417"/>
            <ac:spMk id="3" creationId="{40094B93-C07E-2390-6C86-761633280A8D}"/>
          </ac:spMkLst>
        </pc:spChg>
      </pc:sldChg>
      <pc:sldChg chg="addSp delSp modSp mod">
        <pc:chgData name="Izel Karaoglu" userId="0324853d-3d06-43c0-96b6-d1a6d5104983" providerId="ADAL" clId="{BAA4E321-F941-214D-841C-C274E3341FAD}" dt="2023-11-27T22:25:36.243" v="8489" actId="478"/>
        <pc:sldMkLst>
          <pc:docMk/>
          <pc:sldMk cId="1971466354" sldId="418"/>
        </pc:sldMkLst>
        <pc:spChg chg="mod">
          <ac:chgData name="Izel Karaoglu" userId="0324853d-3d06-43c0-96b6-d1a6d5104983" providerId="ADAL" clId="{BAA4E321-F941-214D-841C-C274E3341FAD}" dt="2023-11-27T14:05:33.274" v="8036" actId="1076"/>
          <ac:spMkLst>
            <pc:docMk/>
            <pc:sldMk cId="1971466354" sldId="418"/>
            <ac:spMk id="2" creationId="{C75D8580-2D59-E320-7B7F-57D882296B6F}"/>
          </ac:spMkLst>
        </pc:spChg>
        <pc:spChg chg="add del mod">
          <ac:chgData name="Izel Karaoglu" userId="0324853d-3d06-43c0-96b6-d1a6d5104983" providerId="ADAL" clId="{BAA4E321-F941-214D-841C-C274E3341FAD}" dt="2023-11-27T14:05:02.099" v="8025"/>
          <ac:spMkLst>
            <pc:docMk/>
            <pc:sldMk cId="1971466354" sldId="418"/>
            <ac:spMk id="7" creationId="{3B67F5F4-DA84-FB3D-7167-05B875807D1A}"/>
          </ac:spMkLst>
        </pc:spChg>
        <pc:spChg chg="add del mod">
          <ac:chgData name="Izel Karaoglu" userId="0324853d-3d06-43c0-96b6-d1a6d5104983" providerId="ADAL" clId="{BAA4E321-F941-214D-841C-C274E3341FAD}" dt="2023-11-27T14:17:06.484" v="8057" actId="478"/>
          <ac:spMkLst>
            <pc:docMk/>
            <pc:sldMk cId="1971466354" sldId="418"/>
            <ac:spMk id="13" creationId="{02FB2CE5-EAB4-45E0-32C6-A8A90D4812FB}"/>
          </ac:spMkLst>
        </pc:spChg>
        <pc:graphicFrameChg chg="del mod modGraphic">
          <ac:chgData name="Izel Karaoglu" userId="0324853d-3d06-43c0-96b6-d1a6d5104983" providerId="ADAL" clId="{BAA4E321-F941-214D-841C-C274E3341FAD}" dt="2023-11-27T12:57:11.010" v="6971" actId="478"/>
          <ac:graphicFrameMkLst>
            <pc:docMk/>
            <pc:sldMk cId="1971466354" sldId="418"/>
            <ac:graphicFrameMk id="4" creationId="{1584DA0D-E2B5-8638-BD18-42E863D95239}"/>
          </ac:graphicFrameMkLst>
        </pc:graphicFrameChg>
        <pc:picChg chg="add del mod">
          <ac:chgData name="Izel Karaoglu" userId="0324853d-3d06-43c0-96b6-d1a6d5104983" providerId="ADAL" clId="{BAA4E321-F941-214D-841C-C274E3341FAD}" dt="2023-11-27T14:16:34.180" v="8046" actId="478"/>
          <ac:picMkLst>
            <pc:docMk/>
            <pc:sldMk cId="1971466354" sldId="418"/>
            <ac:picMk id="9" creationId="{7268D618-D39E-F324-B64C-618330DAA7F6}"/>
          </ac:picMkLst>
        </pc:picChg>
        <pc:picChg chg="add del mod">
          <ac:chgData name="Izel Karaoglu" userId="0324853d-3d06-43c0-96b6-d1a6d5104983" providerId="ADAL" clId="{BAA4E321-F941-214D-841C-C274E3341FAD}" dt="2023-11-27T14:46:14.275" v="8066" actId="478"/>
          <ac:picMkLst>
            <pc:docMk/>
            <pc:sldMk cId="1971466354" sldId="418"/>
            <ac:picMk id="11" creationId="{FF5B6915-4CF2-466D-0B58-44D70FE2671E}"/>
          </ac:picMkLst>
        </pc:picChg>
        <pc:picChg chg="add del mod modCrop">
          <ac:chgData name="Izel Karaoglu" userId="0324853d-3d06-43c0-96b6-d1a6d5104983" providerId="ADAL" clId="{BAA4E321-F941-214D-841C-C274E3341FAD}" dt="2023-11-27T14:50:37.998" v="8090" actId="478"/>
          <ac:picMkLst>
            <pc:docMk/>
            <pc:sldMk cId="1971466354" sldId="418"/>
            <ac:picMk id="15" creationId="{861ABEA2-7C6C-A0F4-8D7F-F79CF5EE23B5}"/>
          </ac:picMkLst>
        </pc:picChg>
        <pc:picChg chg="add del mod modCrop">
          <ac:chgData name="Izel Karaoglu" userId="0324853d-3d06-43c0-96b6-d1a6d5104983" providerId="ADAL" clId="{BAA4E321-F941-214D-841C-C274E3341FAD}" dt="2023-11-27T22:25:36.243" v="8489" actId="478"/>
          <ac:picMkLst>
            <pc:docMk/>
            <pc:sldMk cId="1971466354" sldId="418"/>
            <ac:picMk id="17" creationId="{703B33D2-1D24-1497-4931-D9A877DCE7F3}"/>
          </ac:picMkLst>
        </pc:picChg>
      </pc:sldChg>
      <pc:sldChg chg="addSp delSp modSp del mod">
        <pc:chgData name="Izel Karaoglu" userId="0324853d-3d06-43c0-96b6-d1a6d5104983" providerId="ADAL" clId="{BAA4E321-F941-214D-841C-C274E3341FAD}" dt="2023-11-27T09:08:51.108" v="4242" actId="2696"/>
        <pc:sldMkLst>
          <pc:docMk/>
          <pc:sldMk cId="1032085353" sldId="419"/>
        </pc:sldMkLst>
        <pc:spChg chg="add del">
          <ac:chgData name="Izel Karaoglu" userId="0324853d-3d06-43c0-96b6-d1a6d5104983" providerId="ADAL" clId="{BAA4E321-F941-214D-841C-C274E3341FAD}" dt="2023-11-27T09:08:20.206" v="4229" actId="3680"/>
          <ac:spMkLst>
            <pc:docMk/>
            <pc:sldMk cId="1032085353" sldId="419"/>
            <ac:spMk id="3" creationId="{D6A496DA-9C67-1FBE-705F-1405D5AD5BCC}"/>
          </ac:spMkLst>
        </pc:spChg>
        <pc:graphicFrameChg chg="add del mod ord modGraphic">
          <ac:chgData name="Izel Karaoglu" userId="0324853d-3d06-43c0-96b6-d1a6d5104983" providerId="ADAL" clId="{BAA4E321-F941-214D-841C-C274E3341FAD}" dt="2023-11-27T09:08:20.206" v="4229" actId="3680"/>
          <ac:graphicFrameMkLst>
            <pc:docMk/>
            <pc:sldMk cId="1032085353" sldId="419"/>
            <ac:graphicFrameMk id="4" creationId="{27C1BA7E-A1A9-49BF-BCCA-14A49CAAA4D3}"/>
          </ac:graphicFrameMkLst>
        </pc:graphicFrameChg>
      </pc:sldChg>
      <pc:sldChg chg="del">
        <pc:chgData name="Izel Karaoglu" userId="0324853d-3d06-43c0-96b6-d1a6d5104983" providerId="ADAL" clId="{BAA4E321-F941-214D-841C-C274E3341FAD}" dt="2023-11-27T09:08:53.500" v="4243" actId="2696"/>
        <pc:sldMkLst>
          <pc:docMk/>
          <pc:sldMk cId="1559998145" sldId="420"/>
        </pc:sldMkLst>
      </pc:sldChg>
      <pc:sldChg chg="del">
        <pc:chgData name="Izel Karaoglu" userId="0324853d-3d06-43c0-96b6-d1a6d5104983" providerId="ADAL" clId="{BAA4E321-F941-214D-841C-C274E3341FAD}" dt="2023-11-27T09:08:56.095" v="4244" actId="2696"/>
        <pc:sldMkLst>
          <pc:docMk/>
          <pc:sldMk cId="1357068513" sldId="421"/>
        </pc:sldMkLst>
      </pc:sldChg>
      <pc:sldChg chg="addSp delSp modSp add del mod modNotesTx">
        <pc:chgData name="Izel Karaoglu" userId="0324853d-3d06-43c0-96b6-d1a6d5104983" providerId="ADAL" clId="{BAA4E321-F941-214D-841C-C274E3341FAD}" dt="2023-11-28T07:30:41.385" v="9148" actId="20577"/>
        <pc:sldMkLst>
          <pc:docMk/>
          <pc:sldMk cId="2661682146" sldId="423"/>
        </pc:sldMkLst>
        <pc:spChg chg="mod">
          <ac:chgData name="Izel Karaoglu" userId="0324853d-3d06-43c0-96b6-d1a6d5104983" providerId="ADAL" clId="{BAA4E321-F941-214D-841C-C274E3341FAD}" dt="2023-11-27T08:14:10.553" v="1794" actId="20577"/>
          <ac:spMkLst>
            <pc:docMk/>
            <pc:sldMk cId="2661682146" sldId="423"/>
            <ac:spMk id="2" creationId="{E8C8546B-25E8-068E-B2DA-396B6FC390A9}"/>
          </ac:spMkLst>
        </pc:spChg>
        <pc:spChg chg="mod">
          <ac:chgData name="Izel Karaoglu" userId="0324853d-3d06-43c0-96b6-d1a6d5104983" providerId="ADAL" clId="{BAA4E321-F941-214D-841C-C274E3341FAD}" dt="2023-11-27T08:13:02.657" v="1692" actId="207"/>
          <ac:spMkLst>
            <pc:docMk/>
            <pc:sldMk cId="2661682146" sldId="423"/>
            <ac:spMk id="6" creationId="{23F57F86-FA1A-D662-485F-2A58B999F631}"/>
          </ac:spMkLst>
        </pc:spChg>
        <pc:spChg chg="mod">
          <ac:chgData name="Izel Karaoglu" userId="0324853d-3d06-43c0-96b6-d1a6d5104983" providerId="ADAL" clId="{BAA4E321-F941-214D-841C-C274E3341FAD}" dt="2023-11-27T12:30:38.707" v="6429" actId="113"/>
          <ac:spMkLst>
            <pc:docMk/>
            <pc:sldMk cId="2661682146" sldId="423"/>
            <ac:spMk id="11" creationId="{99E5D856-8E20-F3F4-1BC4-402300C0983C}"/>
          </ac:spMkLst>
        </pc:spChg>
        <pc:spChg chg="mod">
          <ac:chgData name="Izel Karaoglu" userId="0324853d-3d06-43c0-96b6-d1a6d5104983" providerId="ADAL" clId="{BAA4E321-F941-214D-841C-C274E3341FAD}" dt="2023-11-27T12:30:58.047" v="6457" actId="20577"/>
          <ac:spMkLst>
            <pc:docMk/>
            <pc:sldMk cId="2661682146" sldId="423"/>
            <ac:spMk id="13" creationId="{81462B33-F6FB-06C0-ABAA-6BF891E42E8A}"/>
          </ac:spMkLst>
        </pc:spChg>
        <pc:spChg chg="mod">
          <ac:chgData name="Izel Karaoglu" userId="0324853d-3d06-43c0-96b6-d1a6d5104983" providerId="ADAL" clId="{BAA4E321-F941-214D-841C-C274E3341FAD}" dt="2023-11-27T08:15:53.156" v="1836" actId="20577"/>
          <ac:spMkLst>
            <pc:docMk/>
            <pc:sldMk cId="2661682146" sldId="423"/>
            <ac:spMk id="15" creationId="{CD6C6D95-701A-2CC6-74A2-BC96C1A73590}"/>
          </ac:spMkLst>
        </pc:spChg>
        <pc:spChg chg="mod">
          <ac:chgData name="Izel Karaoglu" userId="0324853d-3d06-43c0-96b6-d1a6d5104983" providerId="ADAL" clId="{BAA4E321-F941-214D-841C-C274E3341FAD}" dt="2023-11-27T08:18:27.750" v="1986" actId="20577"/>
          <ac:spMkLst>
            <pc:docMk/>
            <pc:sldMk cId="2661682146" sldId="423"/>
            <ac:spMk id="16" creationId="{70E110CE-E6C8-4628-84FC-B9E97FA66C25}"/>
          </ac:spMkLst>
        </pc:spChg>
        <pc:spChg chg="mod">
          <ac:chgData name="Izel Karaoglu" userId="0324853d-3d06-43c0-96b6-d1a6d5104983" providerId="ADAL" clId="{BAA4E321-F941-214D-841C-C274E3341FAD}" dt="2023-11-27T08:20:02.578" v="2035" actId="20577"/>
          <ac:spMkLst>
            <pc:docMk/>
            <pc:sldMk cId="2661682146" sldId="423"/>
            <ac:spMk id="18" creationId="{BB26B441-F16C-DAFD-C29B-DC237D5300CF}"/>
          </ac:spMkLst>
        </pc:spChg>
        <pc:spChg chg="mod">
          <ac:chgData name="Izel Karaoglu" userId="0324853d-3d06-43c0-96b6-d1a6d5104983" providerId="ADAL" clId="{BAA4E321-F941-214D-841C-C274E3341FAD}" dt="2023-11-27T08:23:43.054" v="2160" actId="115"/>
          <ac:spMkLst>
            <pc:docMk/>
            <pc:sldMk cId="2661682146" sldId="423"/>
            <ac:spMk id="19" creationId="{689B03F8-F9CA-278B-62CA-ACB0E88D33EE}"/>
          </ac:spMkLst>
        </pc:spChg>
        <pc:spChg chg="add del mod">
          <ac:chgData name="Izel Karaoglu" userId="0324853d-3d06-43c0-96b6-d1a6d5104983" providerId="ADAL" clId="{BAA4E321-F941-214D-841C-C274E3341FAD}" dt="2023-11-27T08:27:11.583" v="2319" actId="255"/>
          <ac:spMkLst>
            <pc:docMk/>
            <pc:sldMk cId="2661682146" sldId="423"/>
            <ac:spMk id="20" creationId="{B4CD0F2B-87BA-64BE-9811-A1F2D7E4DDED}"/>
          </ac:spMkLst>
        </pc:spChg>
        <pc:spChg chg="mod">
          <ac:chgData name="Izel Karaoglu" userId="0324853d-3d06-43c0-96b6-d1a6d5104983" providerId="ADAL" clId="{BAA4E321-F941-214D-841C-C274E3341FAD}" dt="2023-11-27T13:42:51.079" v="7770" actId="113"/>
          <ac:spMkLst>
            <pc:docMk/>
            <pc:sldMk cId="2661682146" sldId="423"/>
            <ac:spMk id="21" creationId="{F07C0CFD-92D1-D38E-D050-E4A129F2D91F}"/>
          </ac:spMkLst>
        </pc:spChg>
        <pc:spChg chg="mod">
          <ac:chgData name="Izel Karaoglu" userId="0324853d-3d06-43c0-96b6-d1a6d5104983" providerId="ADAL" clId="{BAA4E321-F941-214D-841C-C274E3341FAD}" dt="2023-11-27T08:27:06.017" v="2318" actId="255"/>
          <ac:spMkLst>
            <pc:docMk/>
            <pc:sldMk cId="2661682146" sldId="423"/>
            <ac:spMk id="22" creationId="{B87281AD-7F66-7FA2-39A3-CFFD4BFE321F}"/>
          </ac:spMkLst>
        </pc:spChg>
      </pc:sldChg>
      <pc:sldChg chg="modSp mod">
        <pc:chgData name="Izel Karaoglu" userId="0324853d-3d06-43c0-96b6-d1a6d5104983" providerId="ADAL" clId="{BAA4E321-F941-214D-841C-C274E3341FAD}" dt="2023-11-27T12:17:11.319" v="5180" actId="20577"/>
        <pc:sldMkLst>
          <pc:docMk/>
          <pc:sldMk cId="1872175250" sldId="426"/>
        </pc:sldMkLst>
        <pc:spChg chg="mod">
          <ac:chgData name="Izel Karaoglu" userId="0324853d-3d06-43c0-96b6-d1a6d5104983" providerId="ADAL" clId="{BAA4E321-F941-214D-841C-C274E3341FAD}" dt="2023-11-27T12:17:11.319" v="5180" actId="20577"/>
          <ac:spMkLst>
            <pc:docMk/>
            <pc:sldMk cId="1872175250" sldId="426"/>
            <ac:spMk id="3" creationId="{AAC0B6D8-ADB6-6B8E-39CB-37E8237FF97F}"/>
          </ac:spMkLst>
        </pc:spChg>
      </pc:sldChg>
      <pc:sldChg chg="modSp del mod">
        <pc:chgData name="Izel Karaoglu" userId="0324853d-3d06-43c0-96b6-d1a6d5104983" providerId="ADAL" clId="{BAA4E321-F941-214D-841C-C274E3341FAD}" dt="2023-11-27T08:24:20.775" v="2163" actId="2696"/>
        <pc:sldMkLst>
          <pc:docMk/>
          <pc:sldMk cId="3122513958" sldId="427"/>
        </pc:sldMkLst>
        <pc:spChg chg="mod">
          <ac:chgData name="Izel Karaoglu" userId="0324853d-3d06-43c0-96b6-d1a6d5104983" providerId="ADAL" clId="{BAA4E321-F941-214D-841C-C274E3341FAD}" dt="2023-11-27T06:49:35.242" v="69" actId="20577"/>
          <ac:spMkLst>
            <pc:docMk/>
            <pc:sldMk cId="3122513958" sldId="427"/>
            <ac:spMk id="11" creationId="{99E5D856-8E20-F3F4-1BC4-402300C0983C}"/>
          </ac:spMkLst>
        </pc:spChg>
      </pc:sldChg>
      <pc:sldChg chg="modSp del mod">
        <pc:chgData name="Izel Karaoglu" userId="0324853d-3d06-43c0-96b6-d1a6d5104983" providerId="ADAL" clId="{BAA4E321-F941-214D-841C-C274E3341FAD}" dt="2023-11-27T08:24:28.506" v="2165" actId="2696"/>
        <pc:sldMkLst>
          <pc:docMk/>
          <pc:sldMk cId="3824670395" sldId="428"/>
        </pc:sldMkLst>
        <pc:spChg chg="mod">
          <ac:chgData name="Izel Karaoglu" userId="0324853d-3d06-43c0-96b6-d1a6d5104983" providerId="ADAL" clId="{BAA4E321-F941-214D-841C-C274E3341FAD}" dt="2023-11-27T06:51:39.402" v="75" actId="20577"/>
          <ac:spMkLst>
            <pc:docMk/>
            <pc:sldMk cId="3824670395" sldId="428"/>
            <ac:spMk id="11" creationId="{99E5D856-8E20-F3F4-1BC4-402300C0983C}"/>
          </ac:spMkLst>
        </pc:spChg>
      </pc:sldChg>
      <pc:sldChg chg="modSp mod">
        <pc:chgData name="Izel Karaoglu" userId="0324853d-3d06-43c0-96b6-d1a6d5104983" providerId="ADAL" clId="{BAA4E321-F941-214D-841C-C274E3341FAD}" dt="2023-11-28T08:04:37.648" v="9324" actId="20577"/>
        <pc:sldMkLst>
          <pc:docMk/>
          <pc:sldMk cId="929681317" sldId="429"/>
        </pc:sldMkLst>
        <pc:spChg chg="mod">
          <ac:chgData name="Izel Karaoglu" userId="0324853d-3d06-43c0-96b6-d1a6d5104983" providerId="ADAL" clId="{BAA4E321-F941-214D-841C-C274E3341FAD}" dt="2023-11-28T08:04:37.648" v="9324" actId="20577"/>
          <ac:spMkLst>
            <pc:docMk/>
            <pc:sldMk cId="929681317" sldId="429"/>
            <ac:spMk id="2" creationId="{F6601C89-436E-AD3C-AF5A-DEC59B995445}"/>
          </ac:spMkLst>
        </pc:spChg>
        <pc:spChg chg="mod">
          <ac:chgData name="Izel Karaoglu" userId="0324853d-3d06-43c0-96b6-d1a6d5104983" providerId="ADAL" clId="{BAA4E321-F941-214D-841C-C274E3341FAD}" dt="2023-11-27T09:16:56.987" v="4555" actId="20577"/>
          <ac:spMkLst>
            <pc:docMk/>
            <pc:sldMk cId="929681317" sldId="429"/>
            <ac:spMk id="3" creationId="{9527CBB5-FCE1-A315-951E-ACBCC104C4CE}"/>
          </ac:spMkLst>
        </pc:spChg>
      </pc:sldChg>
      <pc:sldChg chg="add del">
        <pc:chgData name="Izel Karaoglu" userId="0324853d-3d06-43c0-96b6-d1a6d5104983" providerId="ADAL" clId="{BAA4E321-F941-214D-841C-C274E3341FAD}" dt="2023-11-27T08:27:38.293" v="2324" actId="2696"/>
        <pc:sldMkLst>
          <pc:docMk/>
          <pc:sldMk cId="1477215525" sldId="430"/>
        </pc:sldMkLst>
      </pc:sldChg>
      <pc:sldChg chg="add del">
        <pc:chgData name="Izel Karaoglu" userId="0324853d-3d06-43c0-96b6-d1a6d5104983" providerId="ADAL" clId="{BAA4E321-F941-214D-841C-C274E3341FAD}" dt="2023-11-27T08:27:40.618" v="2325" actId="2696"/>
        <pc:sldMkLst>
          <pc:docMk/>
          <pc:sldMk cId="2219488222" sldId="431"/>
        </pc:sldMkLst>
      </pc:sldChg>
      <pc:sldChg chg="addSp delSp modSp add mod">
        <pc:chgData name="Izel Karaoglu" userId="0324853d-3d06-43c0-96b6-d1a6d5104983" providerId="ADAL" clId="{BAA4E321-F941-214D-841C-C274E3341FAD}" dt="2023-11-27T13:43:02.022" v="7776" actId="113"/>
        <pc:sldMkLst>
          <pc:docMk/>
          <pc:sldMk cId="2794452594" sldId="432"/>
        </pc:sldMkLst>
        <pc:spChg chg="mod">
          <ac:chgData name="Izel Karaoglu" userId="0324853d-3d06-43c0-96b6-d1a6d5104983" providerId="ADAL" clId="{BAA4E321-F941-214D-841C-C274E3341FAD}" dt="2023-11-27T08:29:44.749" v="2403" actId="20577"/>
          <ac:spMkLst>
            <pc:docMk/>
            <pc:sldMk cId="2794452594" sldId="432"/>
            <ac:spMk id="2" creationId="{E8C8546B-25E8-068E-B2DA-396B6FC390A9}"/>
          </ac:spMkLst>
        </pc:spChg>
        <pc:spChg chg="mod">
          <ac:chgData name="Izel Karaoglu" userId="0324853d-3d06-43c0-96b6-d1a6d5104983" providerId="ADAL" clId="{BAA4E321-F941-214D-841C-C274E3341FAD}" dt="2023-11-27T08:30:29.554" v="2405" actId="20577"/>
          <ac:spMkLst>
            <pc:docMk/>
            <pc:sldMk cId="2794452594" sldId="432"/>
            <ac:spMk id="11" creationId="{99E5D856-8E20-F3F4-1BC4-402300C0983C}"/>
          </ac:spMkLst>
        </pc:spChg>
        <pc:spChg chg="mod">
          <ac:chgData name="Izel Karaoglu" userId="0324853d-3d06-43c0-96b6-d1a6d5104983" providerId="ADAL" clId="{BAA4E321-F941-214D-841C-C274E3341FAD}" dt="2023-11-27T08:31:55.448" v="2425" actId="20577"/>
          <ac:spMkLst>
            <pc:docMk/>
            <pc:sldMk cId="2794452594" sldId="432"/>
            <ac:spMk id="13" creationId="{81462B33-F6FB-06C0-ABAA-6BF891E42E8A}"/>
          </ac:spMkLst>
        </pc:spChg>
        <pc:spChg chg="add del mod">
          <ac:chgData name="Izel Karaoglu" userId="0324853d-3d06-43c0-96b6-d1a6d5104983" providerId="ADAL" clId="{BAA4E321-F941-214D-841C-C274E3341FAD}" dt="2023-11-27T08:33:03.471" v="2452" actId="113"/>
          <ac:spMkLst>
            <pc:docMk/>
            <pc:sldMk cId="2794452594" sldId="432"/>
            <ac:spMk id="15" creationId="{CD6C6D95-701A-2CC6-74A2-BC96C1A73590}"/>
          </ac:spMkLst>
        </pc:spChg>
        <pc:spChg chg="mod">
          <ac:chgData name="Izel Karaoglu" userId="0324853d-3d06-43c0-96b6-d1a6d5104983" providerId="ADAL" clId="{BAA4E321-F941-214D-841C-C274E3341FAD}" dt="2023-11-27T08:33:40.442" v="2520" actId="20577"/>
          <ac:spMkLst>
            <pc:docMk/>
            <pc:sldMk cId="2794452594" sldId="432"/>
            <ac:spMk id="16" creationId="{70E110CE-E6C8-4628-84FC-B9E97FA66C25}"/>
          </ac:spMkLst>
        </pc:spChg>
        <pc:spChg chg="mod">
          <ac:chgData name="Izel Karaoglu" userId="0324853d-3d06-43c0-96b6-d1a6d5104983" providerId="ADAL" clId="{BAA4E321-F941-214D-841C-C274E3341FAD}" dt="2023-11-27T08:35:10.655" v="2627" actId="5793"/>
          <ac:spMkLst>
            <pc:docMk/>
            <pc:sldMk cId="2794452594" sldId="432"/>
            <ac:spMk id="18" creationId="{BB26B441-F16C-DAFD-C29B-DC237D5300CF}"/>
          </ac:spMkLst>
        </pc:spChg>
        <pc:spChg chg="mod">
          <ac:chgData name="Izel Karaoglu" userId="0324853d-3d06-43c0-96b6-d1a6d5104983" providerId="ADAL" clId="{BAA4E321-F941-214D-841C-C274E3341FAD}" dt="2023-11-27T08:37:01.598" v="2693" actId="20577"/>
          <ac:spMkLst>
            <pc:docMk/>
            <pc:sldMk cId="2794452594" sldId="432"/>
            <ac:spMk id="20" creationId="{B4CD0F2B-87BA-64BE-9811-A1F2D7E4DDED}"/>
          </ac:spMkLst>
        </pc:spChg>
        <pc:spChg chg="mod">
          <ac:chgData name="Izel Karaoglu" userId="0324853d-3d06-43c0-96b6-d1a6d5104983" providerId="ADAL" clId="{BAA4E321-F941-214D-841C-C274E3341FAD}" dt="2023-11-27T13:43:02.022" v="7776" actId="113"/>
          <ac:spMkLst>
            <pc:docMk/>
            <pc:sldMk cId="2794452594" sldId="432"/>
            <ac:spMk id="21" creationId="{F07C0CFD-92D1-D38E-D050-E4A129F2D91F}"/>
          </ac:spMkLst>
        </pc:spChg>
        <pc:spChg chg="mod">
          <ac:chgData name="Izel Karaoglu" userId="0324853d-3d06-43c0-96b6-d1a6d5104983" providerId="ADAL" clId="{BAA4E321-F941-214D-841C-C274E3341FAD}" dt="2023-11-27T08:37:12.247" v="2711" actId="20577"/>
          <ac:spMkLst>
            <pc:docMk/>
            <pc:sldMk cId="2794452594" sldId="432"/>
            <ac:spMk id="22" creationId="{B87281AD-7F66-7FA2-39A3-CFFD4BFE321F}"/>
          </ac:spMkLst>
        </pc:spChg>
      </pc:sldChg>
      <pc:sldChg chg="modSp add mod">
        <pc:chgData name="Izel Karaoglu" userId="0324853d-3d06-43c0-96b6-d1a6d5104983" providerId="ADAL" clId="{BAA4E321-F941-214D-841C-C274E3341FAD}" dt="2023-11-27T22:23:18.147" v="8403" actId="20577"/>
        <pc:sldMkLst>
          <pc:docMk/>
          <pc:sldMk cId="1505705728" sldId="433"/>
        </pc:sldMkLst>
        <pc:spChg chg="mod">
          <ac:chgData name="Izel Karaoglu" userId="0324853d-3d06-43c0-96b6-d1a6d5104983" providerId="ADAL" clId="{BAA4E321-F941-214D-841C-C274E3341FAD}" dt="2023-11-27T12:40:03.083" v="6758" actId="20577"/>
          <ac:spMkLst>
            <pc:docMk/>
            <pc:sldMk cId="1505705728" sldId="433"/>
            <ac:spMk id="2" creationId="{E8C8546B-25E8-068E-B2DA-396B6FC390A9}"/>
          </ac:spMkLst>
        </pc:spChg>
        <pc:spChg chg="mod">
          <ac:chgData name="Izel Karaoglu" userId="0324853d-3d06-43c0-96b6-d1a6d5104983" providerId="ADAL" clId="{BAA4E321-F941-214D-841C-C274E3341FAD}" dt="2023-11-27T13:45:53.741" v="8024" actId="20577"/>
          <ac:spMkLst>
            <pc:docMk/>
            <pc:sldMk cId="1505705728" sldId="433"/>
            <ac:spMk id="11" creationId="{99E5D856-8E20-F3F4-1BC4-402300C0983C}"/>
          </ac:spMkLst>
        </pc:spChg>
        <pc:spChg chg="mod">
          <ac:chgData name="Izel Karaoglu" userId="0324853d-3d06-43c0-96b6-d1a6d5104983" providerId="ADAL" clId="{BAA4E321-F941-214D-841C-C274E3341FAD}" dt="2023-11-27T13:45:39.230" v="8014" actId="20577"/>
          <ac:spMkLst>
            <pc:docMk/>
            <pc:sldMk cId="1505705728" sldId="433"/>
            <ac:spMk id="13" creationId="{81462B33-F6FB-06C0-ABAA-6BF891E42E8A}"/>
          </ac:spMkLst>
        </pc:spChg>
        <pc:spChg chg="mod">
          <ac:chgData name="Izel Karaoglu" userId="0324853d-3d06-43c0-96b6-d1a6d5104983" providerId="ADAL" clId="{BAA4E321-F941-214D-841C-C274E3341FAD}" dt="2023-11-27T22:21:01.309" v="8195"/>
          <ac:spMkLst>
            <pc:docMk/>
            <pc:sldMk cId="1505705728" sldId="433"/>
            <ac:spMk id="15" creationId="{CD6C6D95-701A-2CC6-74A2-BC96C1A73590}"/>
          </ac:spMkLst>
        </pc:spChg>
        <pc:spChg chg="mod">
          <ac:chgData name="Izel Karaoglu" userId="0324853d-3d06-43c0-96b6-d1a6d5104983" providerId="ADAL" clId="{BAA4E321-F941-214D-841C-C274E3341FAD}" dt="2023-11-27T22:20:32.580" v="8189" actId="20577"/>
          <ac:spMkLst>
            <pc:docMk/>
            <pc:sldMk cId="1505705728" sldId="433"/>
            <ac:spMk id="16" creationId="{70E110CE-E6C8-4628-84FC-B9E97FA66C25}"/>
          </ac:spMkLst>
        </pc:spChg>
        <pc:spChg chg="mod">
          <ac:chgData name="Izel Karaoglu" userId="0324853d-3d06-43c0-96b6-d1a6d5104983" providerId="ADAL" clId="{BAA4E321-F941-214D-841C-C274E3341FAD}" dt="2023-11-27T22:21:29.441" v="8261" actId="20577"/>
          <ac:spMkLst>
            <pc:docMk/>
            <pc:sldMk cId="1505705728" sldId="433"/>
            <ac:spMk id="18" creationId="{BB26B441-F16C-DAFD-C29B-DC237D5300CF}"/>
          </ac:spMkLst>
        </pc:spChg>
        <pc:spChg chg="mod">
          <ac:chgData name="Izel Karaoglu" userId="0324853d-3d06-43c0-96b6-d1a6d5104983" providerId="ADAL" clId="{BAA4E321-F941-214D-841C-C274E3341FAD}" dt="2023-11-27T22:21:42.919" v="8295" actId="20577"/>
          <ac:spMkLst>
            <pc:docMk/>
            <pc:sldMk cId="1505705728" sldId="433"/>
            <ac:spMk id="19" creationId="{689B03F8-F9CA-278B-62CA-ACB0E88D33EE}"/>
          </ac:spMkLst>
        </pc:spChg>
        <pc:spChg chg="mod">
          <ac:chgData name="Izel Karaoglu" userId="0324853d-3d06-43c0-96b6-d1a6d5104983" providerId="ADAL" clId="{BAA4E321-F941-214D-841C-C274E3341FAD}" dt="2023-11-27T22:22:05.026" v="8299" actId="113"/>
          <ac:spMkLst>
            <pc:docMk/>
            <pc:sldMk cId="1505705728" sldId="433"/>
            <ac:spMk id="20" creationId="{B4CD0F2B-87BA-64BE-9811-A1F2D7E4DDED}"/>
          </ac:spMkLst>
        </pc:spChg>
        <pc:spChg chg="mod">
          <ac:chgData name="Izel Karaoglu" userId="0324853d-3d06-43c0-96b6-d1a6d5104983" providerId="ADAL" clId="{BAA4E321-F941-214D-841C-C274E3341FAD}" dt="2023-11-27T22:23:18.147" v="8403" actId="20577"/>
          <ac:spMkLst>
            <pc:docMk/>
            <pc:sldMk cId="1505705728" sldId="433"/>
            <ac:spMk id="22" creationId="{B87281AD-7F66-7FA2-39A3-CFFD4BFE321F}"/>
          </ac:spMkLst>
        </pc:spChg>
      </pc:sldChg>
      <pc:sldChg chg="modSp add mod ord modCm modNotesTx">
        <pc:chgData name="Izel Karaoglu" userId="0324853d-3d06-43c0-96b6-d1a6d5104983" providerId="ADAL" clId="{BAA4E321-F941-214D-841C-C274E3341FAD}" dt="2023-11-28T08:05:46.820" v="9439" actId="20577"/>
        <pc:sldMkLst>
          <pc:docMk/>
          <pc:sldMk cId="3784368180" sldId="434"/>
        </pc:sldMkLst>
        <pc:spChg chg="mod">
          <ac:chgData name="Izel Karaoglu" userId="0324853d-3d06-43c0-96b6-d1a6d5104983" providerId="ADAL" clId="{BAA4E321-F941-214D-841C-C274E3341FAD}" dt="2023-11-28T08:04:43.180" v="9326" actId="20577"/>
          <ac:spMkLst>
            <pc:docMk/>
            <pc:sldMk cId="3784368180" sldId="434"/>
            <ac:spMk id="2" creationId="{F6601C89-436E-AD3C-AF5A-DEC59B995445}"/>
          </ac:spMkLst>
        </pc:spChg>
        <pc:spChg chg="mod">
          <ac:chgData name="Izel Karaoglu" userId="0324853d-3d06-43c0-96b6-d1a6d5104983" providerId="ADAL" clId="{BAA4E321-F941-214D-841C-C274E3341FAD}" dt="2023-11-28T08:05:46.820" v="9439" actId="20577"/>
          <ac:spMkLst>
            <pc:docMk/>
            <pc:sldMk cId="3784368180" sldId="434"/>
            <ac:spMk id="3" creationId="{9527CBB5-FCE1-A315-951E-ACBCC104C4CE}"/>
          </ac:spMkLst>
        </pc:spChg>
        <pc:extLst>
          <p:ext xmlns:p="http://schemas.openxmlformats.org/presentationml/2006/main" uri="{D6D511B9-2390-475A-947B-AFAB55BFBCF1}">
            <pc226:cmChg xmlns:pc226="http://schemas.microsoft.com/office/powerpoint/2022/06/main/command" chg="mod">
              <pc226:chgData name="Izel Karaoglu" userId="0324853d-3d06-43c0-96b6-d1a6d5104983" providerId="ADAL" clId="{BAA4E321-F941-214D-841C-C274E3341FAD}" dt="2023-11-28T08:05:46.820" v="9439" actId="20577"/>
              <pc2:cmMkLst xmlns:pc2="http://schemas.microsoft.com/office/powerpoint/2019/9/main/command">
                <pc:docMk/>
                <pc:sldMk cId="3784368180" sldId="434"/>
                <pc2:cmMk id="{02B0ACAE-DEFD-4B45-A38A-FE147DAA9064}"/>
              </pc2:cmMkLst>
              <pc226:cmRplyChg chg="add">
                <pc226:chgData name="Izel Karaoglu" userId="0324853d-3d06-43c0-96b6-d1a6d5104983" providerId="ADAL" clId="{BAA4E321-F941-214D-841C-C274E3341FAD}" dt="2023-11-27T22:24:26.841" v="8405"/>
                <pc2:cmRplyMkLst xmlns:pc2="http://schemas.microsoft.com/office/powerpoint/2019/9/main/command">
                  <pc:docMk/>
                  <pc:sldMk cId="3784368180" sldId="434"/>
                  <pc2:cmMk id="{02B0ACAE-DEFD-4B45-A38A-FE147DAA9064}"/>
                  <pc2:cmRplyMk id="{DA9D3E2E-03B2-CF43-B505-532EE59CCBA9}"/>
                </pc2:cmRplyMkLst>
              </pc226:cmRplyChg>
            </pc226:cmChg>
          </p:ext>
        </pc:extLst>
      </pc:sldChg>
      <pc:sldChg chg="modSp add mod">
        <pc:chgData name="Izel Karaoglu" userId="0324853d-3d06-43c0-96b6-d1a6d5104983" providerId="ADAL" clId="{BAA4E321-F941-214D-841C-C274E3341FAD}" dt="2023-11-27T09:00:51.922" v="3885" actId="15"/>
        <pc:sldMkLst>
          <pc:docMk/>
          <pc:sldMk cId="1073472500" sldId="435"/>
        </pc:sldMkLst>
        <pc:spChg chg="mod">
          <ac:chgData name="Izel Karaoglu" userId="0324853d-3d06-43c0-96b6-d1a6d5104983" providerId="ADAL" clId="{BAA4E321-F941-214D-841C-C274E3341FAD}" dt="2023-11-27T08:59:57.228" v="3858" actId="20577"/>
          <ac:spMkLst>
            <pc:docMk/>
            <pc:sldMk cId="1073472500" sldId="435"/>
            <ac:spMk id="2" creationId="{F6601C89-436E-AD3C-AF5A-DEC59B995445}"/>
          </ac:spMkLst>
        </pc:spChg>
        <pc:spChg chg="mod">
          <ac:chgData name="Izel Karaoglu" userId="0324853d-3d06-43c0-96b6-d1a6d5104983" providerId="ADAL" clId="{BAA4E321-F941-214D-841C-C274E3341FAD}" dt="2023-11-27T09:00:51.922" v="3885" actId="15"/>
          <ac:spMkLst>
            <pc:docMk/>
            <pc:sldMk cId="1073472500" sldId="435"/>
            <ac:spMk id="3" creationId="{9527CBB5-FCE1-A315-951E-ACBCC104C4CE}"/>
          </ac:spMkLst>
        </pc:spChg>
      </pc:sldChg>
      <pc:sldChg chg="modSp add mod modCm">
        <pc:chgData name="Izel Karaoglu" userId="0324853d-3d06-43c0-96b6-d1a6d5104983" providerId="ADAL" clId="{BAA4E321-F941-214D-841C-C274E3341FAD}" dt="2023-11-27T22:23:35.485" v="8404"/>
        <pc:sldMkLst>
          <pc:docMk/>
          <pc:sldMk cId="1652675159" sldId="436"/>
        </pc:sldMkLst>
        <pc:spChg chg="mod">
          <ac:chgData name="Izel Karaoglu" userId="0324853d-3d06-43c0-96b6-d1a6d5104983" providerId="ADAL" clId="{BAA4E321-F941-214D-841C-C274E3341FAD}" dt="2023-11-27T09:01:07.708" v="3888" actId="20577"/>
          <ac:spMkLst>
            <pc:docMk/>
            <pc:sldMk cId="1652675159" sldId="436"/>
            <ac:spMk id="2" creationId="{F6601C89-436E-AD3C-AF5A-DEC59B995445}"/>
          </ac:spMkLst>
        </pc:spChg>
        <pc:spChg chg="mod">
          <ac:chgData name="Izel Karaoglu" userId="0324853d-3d06-43c0-96b6-d1a6d5104983" providerId="ADAL" clId="{BAA4E321-F941-214D-841C-C274E3341FAD}" dt="2023-11-27T09:07:55.075" v="4227" actId="20577"/>
          <ac:spMkLst>
            <pc:docMk/>
            <pc:sldMk cId="1652675159" sldId="436"/>
            <ac:spMk id="3" creationId="{9527CBB5-FCE1-A315-951E-ACBCC104C4CE}"/>
          </ac:spMkLst>
        </pc:spChg>
        <pc:extLst>
          <p:ext xmlns:p="http://schemas.openxmlformats.org/presentationml/2006/main" uri="{D6D511B9-2390-475A-947B-AFAB55BFBCF1}">
            <pc226:cmChg xmlns:pc226="http://schemas.microsoft.com/office/powerpoint/2022/06/main/command" chg="">
              <pc226:chgData name="Izel Karaoglu" userId="0324853d-3d06-43c0-96b6-d1a6d5104983" providerId="ADAL" clId="{BAA4E321-F941-214D-841C-C274E3341FAD}" dt="2023-11-27T22:23:35.485" v="8404"/>
              <pc2:cmMkLst xmlns:pc2="http://schemas.microsoft.com/office/powerpoint/2019/9/main/command">
                <pc:docMk/>
                <pc:sldMk cId="1652675159" sldId="436"/>
                <pc2:cmMk id="{825B75D1-A7A7-AD45-9565-7CB19391B932}"/>
              </pc2:cmMkLst>
              <pc226:cmRplyChg chg="add">
                <pc226:chgData name="Izel Karaoglu" userId="0324853d-3d06-43c0-96b6-d1a6d5104983" providerId="ADAL" clId="{BAA4E321-F941-214D-841C-C274E3341FAD}" dt="2023-11-27T22:23:35.485" v="8404"/>
                <pc2:cmRplyMkLst xmlns:pc2="http://schemas.microsoft.com/office/powerpoint/2019/9/main/command">
                  <pc:docMk/>
                  <pc:sldMk cId="1652675159" sldId="436"/>
                  <pc2:cmMk id="{825B75D1-A7A7-AD45-9565-7CB19391B932}"/>
                  <pc2:cmRplyMk id="{CB522020-B19A-4947-B63F-C6C7FA770D3D}"/>
                </pc2:cmRplyMkLst>
              </pc226:cmRplyChg>
            </pc226:cmChg>
          </p:ext>
        </pc:extLst>
      </pc:sldChg>
      <pc:sldChg chg="modSp add del mod">
        <pc:chgData name="Izel Karaoglu" userId="0324853d-3d06-43c0-96b6-d1a6d5104983" providerId="ADAL" clId="{BAA4E321-F941-214D-841C-C274E3341FAD}" dt="2023-11-27T09:14:22.868" v="4526" actId="2696"/>
        <pc:sldMkLst>
          <pc:docMk/>
          <pc:sldMk cId="3594189785" sldId="437"/>
        </pc:sldMkLst>
        <pc:spChg chg="mod">
          <ac:chgData name="Izel Karaoglu" userId="0324853d-3d06-43c0-96b6-d1a6d5104983" providerId="ADAL" clId="{BAA4E321-F941-214D-841C-C274E3341FAD}" dt="2023-11-27T09:08:38.151" v="4235" actId="5793"/>
          <ac:spMkLst>
            <pc:docMk/>
            <pc:sldMk cId="3594189785" sldId="437"/>
            <ac:spMk id="2" creationId="{C75D8580-2D59-E320-7B7F-57D882296B6F}"/>
          </ac:spMkLst>
        </pc:spChg>
        <pc:graphicFrameChg chg="mod modGraphic">
          <ac:chgData name="Izel Karaoglu" userId="0324853d-3d06-43c0-96b6-d1a6d5104983" providerId="ADAL" clId="{BAA4E321-F941-214D-841C-C274E3341FAD}" dt="2023-11-27T09:12:36.936" v="4522" actId="572"/>
          <ac:graphicFrameMkLst>
            <pc:docMk/>
            <pc:sldMk cId="3594189785" sldId="437"/>
            <ac:graphicFrameMk id="4" creationId="{1584DA0D-E2B5-8638-BD18-42E863D95239}"/>
          </ac:graphicFrameMkLst>
        </pc:graphicFrameChg>
      </pc:sldChg>
      <pc:sldChg chg="modSp add del mod">
        <pc:chgData name="Izel Karaoglu" userId="0324853d-3d06-43c0-96b6-d1a6d5104983" providerId="ADAL" clId="{BAA4E321-F941-214D-841C-C274E3341FAD}" dt="2023-11-27T09:14:25.450" v="4527" actId="2696"/>
        <pc:sldMkLst>
          <pc:docMk/>
          <pc:sldMk cId="1531526320" sldId="438"/>
        </pc:sldMkLst>
        <pc:spChg chg="mod">
          <ac:chgData name="Izel Karaoglu" userId="0324853d-3d06-43c0-96b6-d1a6d5104983" providerId="ADAL" clId="{BAA4E321-F941-214D-841C-C274E3341FAD}" dt="2023-11-27T09:08:41.731" v="4238" actId="5793"/>
          <ac:spMkLst>
            <pc:docMk/>
            <pc:sldMk cId="1531526320" sldId="438"/>
            <ac:spMk id="2" creationId="{C75D8580-2D59-E320-7B7F-57D882296B6F}"/>
          </ac:spMkLst>
        </pc:spChg>
      </pc:sldChg>
      <pc:sldChg chg="modSp add del mod">
        <pc:chgData name="Izel Karaoglu" userId="0324853d-3d06-43c0-96b6-d1a6d5104983" providerId="ADAL" clId="{BAA4E321-F941-214D-841C-C274E3341FAD}" dt="2023-11-27T09:14:27.869" v="4528" actId="2696"/>
        <pc:sldMkLst>
          <pc:docMk/>
          <pc:sldMk cId="3940521381" sldId="439"/>
        </pc:sldMkLst>
        <pc:spChg chg="mod">
          <ac:chgData name="Izel Karaoglu" userId="0324853d-3d06-43c0-96b6-d1a6d5104983" providerId="ADAL" clId="{BAA4E321-F941-214D-841C-C274E3341FAD}" dt="2023-11-27T09:08:46.482" v="4241" actId="5793"/>
          <ac:spMkLst>
            <pc:docMk/>
            <pc:sldMk cId="3940521381" sldId="439"/>
            <ac:spMk id="2" creationId="{C75D8580-2D59-E320-7B7F-57D882296B6F}"/>
          </ac:spMkLst>
        </pc:spChg>
      </pc:sldChg>
      <pc:sldChg chg="modSp add mod">
        <pc:chgData name="Izel Karaoglu" userId="0324853d-3d06-43c0-96b6-d1a6d5104983" providerId="ADAL" clId="{BAA4E321-F941-214D-841C-C274E3341FAD}" dt="2023-11-27T09:11:49.154" v="4513" actId="20577"/>
        <pc:sldMkLst>
          <pc:docMk/>
          <pc:sldMk cId="878654391" sldId="440"/>
        </pc:sldMkLst>
        <pc:spChg chg="mod">
          <ac:chgData name="Izel Karaoglu" userId="0324853d-3d06-43c0-96b6-d1a6d5104983" providerId="ADAL" clId="{BAA4E321-F941-214D-841C-C274E3341FAD}" dt="2023-11-27T09:09:42.102" v="4247" actId="20577"/>
          <ac:spMkLst>
            <pc:docMk/>
            <pc:sldMk cId="878654391" sldId="440"/>
            <ac:spMk id="2" creationId="{F6601C89-436E-AD3C-AF5A-DEC59B995445}"/>
          </ac:spMkLst>
        </pc:spChg>
        <pc:spChg chg="mod">
          <ac:chgData name="Izel Karaoglu" userId="0324853d-3d06-43c0-96b6-d1a6d5104983" providerId="ADAL" clId="{BAA4E321-F941-214D-841C-C274E3341FAD}" dt="2023-11-27T09:11:49.154" v="4513" actId="20577"/>
          <ac:spMkLst>
            <pc:docMk/>
            <pc:sldMk cId="878654391" sldId="440"/>
            <ac:spMk id="3" creationId="{9527CBB5-FCE1-A315-951E-ACBCC104C4CE}"/>
          </ac:spMkLst>
        </pc:spChg>
      </pc:sldChg>
      <pc:sldChg chg="modSp add del mod">
        <pc:chgData name="Izel Karaoglu" userId="0324853d-3d06-43c0-96b6-d1a6d5104983" providerId="ADAL" clId="{BAA4E321-F941-214D-841C-C274E3341FAD}" dt="2023-11-27T14:52:13.835" v="8110" actId="2696"/>
        <pc:sldMkLst>
          <pc:docMk/>
          <pc:sldMk cId="2335080806" sldId="441"/>
        </pc:sldMkLst>
        <pc:spChg chg="mod">
          <ac:chgData name="Izel Karaoglu" userId="0324853d-3d06-43c0-96b6-d1a6d5104983" providerId="ADAL" clId="{BAA4E321-F941-214D-841C-C274E3341FAD}" dt="2023-11-27T09:14:31.009" v="4531" actId="5793"/>
          <ac:spMkLst>
            <pc:docMk/>
            <pc:sldMk cId="2335080806" sldId="441"/>
            <ac:spMk id="2" creationId="{C75D8580-2D59-E320-7B7F-57D882296B6F}"/>
          </ac:spMkLst>
        </pc:spChg>
        <pc:graphicFrameChg chg="mod modGraphic">
          <ac:chgData name="Izel Karaoglu" userId="0324853d-3d06-43c0-96b6-d1a6d5104983" providerId="ADAL" clId="{BAA4E321-F941-214D-841C-C274E3341FAD}" dt="2023-11-27T09:14:38.433" v="4533" actId="14734"/>
          <ac:graphicFrameMkLst>
            <pc:docMk/>
            <pc:sldMk cId="2335080806" sldId="441"/>
            <ac:graphicFrameMk id="4" creationId="{1584DA0D-E2B5-8638-BD18-42E863D95239}"/>
          </ac:graphicFrameMkLst>
        </pc:graphicFrameChg>
      </pc:sldChg>
      <pc:sldChg chg="modSp add mod">
        <pc:chgData name="Izel Karaoglu" userId="0324853d-3d06-43c0-96b6-d1a6d5104983" providerId="ADAL" clId="{BAA4E321-F941-214D-841C-C274E3341FAD}" dt="2023-11-27T13:43:29.803" v="7807" actId="255"/>
        <pc:sldMkLst>
          <pc:docMk/>
          <pc:sldMk cId="3981591355" sldId="442"/>
        </pc:sldMkLst>
        <pc:spChg chg="mod">
          <ac:chgData name="Izel Karaoglu" userId="0324853d-3d06-43c0-96b6-d1a6d5104983" providerId="ADAL" clId="{BAA4E321-F941-214D-841C-C274E3341FAD}" dt="2023-11-27T12:39:57.334" v="6756" actId="20577"/>
          <ac:spMkLst>
            <pc:docMk/>
            <pc:sldMk cId="3981591355" sldId="442"/>
            <ac:spMk id="2" creationId="{E8C8546B-25E8-068E-B2DA-396B6FC390A9}"/>
          </ac:spMkLst>
        </pc:spChg>
        <pc:spChg chg="mod">
          <ac:chgData name="Izel Karaoglu" userId="0324853d-3d06-43c0-96b6-d1a6d5104983" providerId="ADAL" clId="{BAA4E321-F941-214D-841C-C274E3341FAD}" dt="2023-11-27T12:39:44.824" v="6751" actId="20577"/>
          <ac:spMkLst>
            <pc:docMk/>
            <pc:sldMk cId="3981591355" sldId="442"/>
            <ac:spMk id="11" creationId="{99E5D856-8E20-F3F4-1BC4-402300C0983C}"/>
          </ac:spMkLst>
        </pc:spChg>
        <pc:spChg chg="mod">
          <ac:chgData name="Izel Karaoglu" userId="0324853d-3d06-43c0-96b6-d1a6d5104983" providerId="ADAL" clId="{BAA4E321-F941-214D-841C-C274E3341FAD}" dt="2023-11-27T13:25:08.371" v="7098" actId="113"/>
          <ac:spMkLst>
            <pc:docMk/>
            <pc:sldMk cId="3981591355" sldId="442"/>
            <ac:spMk id="13" creationId="{81462B33-F6FB-06C0-ABAA-6BF891E42E8A}"/>
          </ac:spMkLst>
        </pc:spChg>
        <pc:spChg chg="mod">
          <ac:chgData name="Izel Karaoglu" userId="0324853d-3d06-43c0-96b6-d1a6d5104983" providerId="ADAL" clId="{BAA4E321-F941-214D-841C-C274E3341FAD}" dt="2023-11-27T13:26:10.810" v="7243" actId="20577"/>
          <ac:spMkLst>
            <pc:docMk/>
            <pc:sldMk cId="3981591355" sldId="442"/>
            <ac:spMk id="15" creationId="{CD6C6D95-701A-2CC6-74A2-BC96C1A73590}"/>
          </ac:spMkLst>
        </pc:spChg>
        <pc:spChg chg="mod">
          <ac:chgData name="Izel Karaoglu" userId="0324853d-3d06-43c0-96b6-d1a6d5104983" providerId="ADAL" clId="{BAA4E321-F941-214D-841C-C274E3341FAD}" dt="2023-11-27T13:26:55.435" v="7294" actId="20577"/>
          <ac:spMkLst>
            <pc:docMk/>
            <pc:sldMk cId="3981591355" sldId="442"/>
            <ac:spMk id="16" creationId="{70E110CE-E6C8-4628-84FC-B9E97FA66C25}"/>
          </ac:spMkLst>
        </pc:spChg>
        <pc:spChg chg="mod">
          <ac:chgData name="Izel Karaoglu" userId="0324853d-3d06-43c0-96b6-d1a6d5104983" providerId="ADAL" clId="{BAA4E321-F941-214D-841C-C274E3341FAD}" dt="2023-11-27T13:27:28.654" v="7400" actId="20577"/>
          <ac:spMkLst>
            <pc:docMk/>
            <pc:sldMk cId="3981591355" sldId="442"/>
            <ac:spMk id="18" creationId="{BB26B441-F16C-DAFD-C29B-DC237D5300CF}"/>
          </ac:spMkLst>
        </pc:spChg>
        <pc:spChg chg="mod">
          <ac:chgData name="Izel Karaoglu" userId="0324853d-3d06-43c0-96b6-d1a6d5104983" providerId="ADAL" clId="{BAA4E321-F941-214D-841C-C274E3341FAD}" dt="2023-11-27T13:41:55.803" v="7718" actId="20577"/>
          <ac:spMkLst>
            <pc:docMk/>
            <pc:sldMk cId="3981591355" sldId="442"/>
            <ac:spMk id="20" creationId="{B4CD0F2B-87BA-64BE-9811-A1F2D7E4DDED}"/>
          </ac:spMkLst>
        </pc:spChg>
        <pc:spChg chg="mod">
          <ac:chgData name="Izel Karaoglu" userId="0324853d-3d06-43c0-96b6-d1a6d5104983" providerId="ADAL" clId="{BAA4E321-F941-214D-841C-C274E3341FAD}" dt="2023-11-27T13:43:29.803" v="7807" actId="255"/>
          <ac:spMkLst>
            <pc:docMk/>
            <pc:sldMk cId="3981591355" sldId="442"/>
            <ac:spMk id="21" creationId="{F07C0CFD-92D1-D38E-D050-E4A129F2D91F}"/>
          </ac:spMkLst>
        </pc:spChg>
        <pc:spChg chg="mod">
          <ac:chgData name="Izel Karaoglu" userId="0324853d-3d06-43c0-96b6-d1a6d5104983" providerId="ADAL" clId="{BAA4E321-F941-214D-841C-C274E3341FAD}" dt="2023-11-27T13:42:24.573" v="7760" actId="113"/>
          <ac:spMkLst>
            <pc:docMk/>
            <pc:sldMk cId="3981591355" sldId="442"/>
            <ac:spMk id="22" creationId="{B87281AD-7F66-7FA2-39A3-CFFD4BFE321F}"/>
          </ac:spMkLst>
        </pc:spChg>
      </pc:sldChg>
      <pc:sldChg chg="addSp delSp modSp add mod">
        <pc:chgData name="Izel Karaoglu" userId="0324853d-3d06-43c0-96b6-d1a6d5104983" providerId="ADAL" clId="{BAA4E321-F941-214D-841C-C274E3341FAD}" dt="2023-11-27T16:03:38.908" v="8146" actId="478"/>
        <pc:sldMkLst>
          <pc:docMk/>
          <pc:sldMk cId="1439380437" sldId="443"/>
        </pc:sldMkLst>
        <pc:spChg chg="mod">
          <ac:chgData name="Izel Karaoglu" userId="0324853d-3d06-43c0-96b6-d1a6d5104983" providerId="ADAL" clId="{BAA4E321-F941-214D-841C-C274E3341FAD}" dt="2023-11-27T15:00:48.856" v="8129" actId="1076"/>
          <ac:spMkLst>
            <pc:docMk/>
            <pc:sldMk cId="1439380437" sldId="443"/>
            <ac:spMk id="2" creationId="{C75D8580-2D59-E320-7B7F-57D882296B6F}"/>
          </ac:spMkLst>
        </pc:spChg>
        <pc:picChg chg="add del mod">
          <ac:chgData name="Izel Karaoglu" userId="0324853d-3d06-43c0-96b6-d1a6d5104983" providerId="ADAL" clId="{BAA4E321-F941-214D-841C-C274E3341FAD}" dt="2023-11-27T16:03:38.908" v="8146" actId="478"/>
          <ac:picMkLst>
            <pc:docMk/>
            <pc:sldMk cId="1439380437" sldId="443"/>
            <ac:picMk id="4" creationId="{4427F9E4-A760-D9BC-234C-62EA6A939034}"/>
          </ac:picMkLst>
        </pc:picChg>
        <pc:picChg chg="del mod">
          <ac:chgData name="Izel Karaoglu" userId="0324853d-3d06-43c0-96b6-d1a6d5104983" providerId="ADAL" clId="{BAA4E321-F941-214D-841C-C274E3341FAD}" dt="2023-11-27T15:00:08.216" v="8116" actId="478"/>
          <ac:picMkLst>
            <pc:docMk/>
            <pc:sldMk cId="1439380437" sldId="443"/>
            <ac:picMk id="17" creationId="{703B33D2-1D24-1497-4931-D9A877DCE7F3}"/>
          </ac:picMkLst>
        </pc:picChg>
      </pc:sldChg>
      <pc:sldChg chg="add del">
        <pc:chgData name="Izel Karaoglu" userId="0324853d-3d06-43c0-96b6-d1a6d5104983" providerId="ADAL" clId="{BAA4E321-F941-214D-841C-C274E3341FAD}" dt="2023-11-27T14:52:07.825" v="8108" actId="2696"/>
        <pc:sldMkLst>
          <pc:docMk/>
          <pc:sldMk cId="2032795653" sldId="443"/>
        </pc:sldMkLst>
      </pc:sldChg>
      <pc:sldChg chg="delSp modSp add mod">
        <pc:chgData name="Izel Karaoglu" userId="0324853d-3d06-43c0-96b6-d1a6d5104983" providerId="ADAL" clId="{BAA4E321-F941-214D-841C-C274E3341FAD}" dt="2023-11-27T16:03:36.894" v="8145" actId="478"/>
        <pc:sldMkLst>
          <pc:docMk/>
          <pc:sldMk cId="2181177752" sldId="444"/>
        </pc:sldMkLst>
        <pc:spChg chg="mod">
          <ac:chgData name="Izel Karaoglu" userId="0324853d-3d06-43c0-96b6-d1a6d5104983" providerId="ADAL" clId="{BAA4E321-F941-214D-841C-C274E3341FAD}" dt="2023-11-27T15:03:17.386" v="8144" actId="20577"/>
          <ac:spMkLst>
            <pc:docMk/>
            <pc:sldMk cId="2181177752" sldId="444"/>
            <ac:spMk id="2" creationId="{C75D8580-2D59-E320-7B7F-57D882296B6F}"/>
          </ac:spMkLst>
        </pc:spChg>
        <pc:picChg chg="del">
          <ac:chgData name="Izel Karaoglu" userId="0324853d-3d06-43c0-96b6-d1a6d5104983" providerId="ADAL" clId="{BAA4E321-F941-214D-841C-C274E3341FAD}" dt="2023-11-27T16:03:36.894" v="8145" actId="478"/>
          <ac:picMkLst>
            <pc:docMk/>
            <pc:sldMk cId="2181177752" sldId="444"/>
            <ac:picMk id="4" creationId="{4427F9E4-A760-D9BC-234C-62EA6A939034}"/>
          </ac:picMkLst>
        </pc:picChg>
      </pc:sldChg>
      <pc:sldChg chg="addSp delSp modSp add mod">
        <pc:chgData name="Izel Karaoglu" userId="0324853d-3d06-43c0-96b6-d1a6d5104983" providerId="ADAL" clId="{BAA4E321-F941-214D-841C-C274E3341FAD}" dt="2023-11-27T16:03:51.619" v="8152"/>
        <pc:sldMkLst>
          <pc:docMk/>
          <pc:sldMk cId="833807784" sldId="445"/>
        </pc:sldMkLst>
        <pc:spChg chg="mod">
          <ac:chgData name="Izel Karaoglu" userId="0324853d-3d06-43c0-96b6-d1a6d5104983" providerId="ADAL" clId="{BAA4E321-F941-214D-841C-C274E3341FAD}" dt="2023-11-27T16:03:48.115" v="8150" actId="20577"/>
          <ac:spMkLst>
            <pc:docMk/>
            <pc:sldMk cId="833807784" sldId="445"/>
            <ac:spMk id="2" creationId="{C75D8580-2D59-E320-7B7F-57D882296B6F}"/>
          </ac:spMkLst>
        </pc:spChg>
        <pc:spChg chg="add del mod">
          <ac:chgData name="Izel Karaoglu" userId="0324853d-3d06-43c0-96b6-d1a6d5104983" providerId="ADAL" clId="{BAA4E321-F941-214D-841C-C274E3341FAD}" dt="2023-11-27T16:03:51.619" v="8152"/>
          <ac:spMkLst>
            <pc:docMk/>
            <pc:sldMk cId="833807784" sldId="445"/>
            <ac:spMk id="3" creationId="{D6DAEAA4-67A7-9344-CFF3-46DE9C283924}"/>
          </ac:spMkLst>
        </pc:spChg>
      </pc:sldChg>
    </pc:docChg>
  </pc:docChgLst>
  <pc:docChgLst>
    <pc:chgData name="Gokhan Dikmener" userId="S::gokhan.dikmener@undp.org::9723776f-4214-4c1d-a3cf-ef6f76b31897" providerId="AD" clId="Web-{7D31AE5A-A5CF-4A0C-8428-5431E9EAAFFF}"/>
    <pc:docChg chg="modSld">
      <pc:chgData name="Gokhan Dikmener" userId="S::gokhan.dikmener@undp.org::9723776f-4214-4c1d-a3cf-ef6f76b31897" providerId="AD" clId="Web-{7D31AE5A-A5CF-4A0C-8428-5431E9EAAFFF}" dt="2023-11-27T12:24:19.409" v="19" actId="20577"/>
      <pc:docMkLst>
        <pc:docMk/>
      </pc:docMkLst>
      <pc:sldChg chg="modSp">
        <pc:chgData name="Gokhan Dikmener" userId="S::gokhan.dikmener@undp.org::9723776f-4214-4c1d-a3cf-ef6f76b31897" providerId="AD" clId="Web-{7D31AE5A-A5CF-4A0C-8428-5431E9EAAFFF}" dt="2023-11-27T12:24:19.409" v="19" actId="20577"/>
        <pc:sldMkLst>
          <pc:docMk/>
          <pc:sldMk cId="1872175250" sldId="426"/>
        </pc:sldMkLst>
        <pc:spChg chg="mod">
          <ac:chgData name="Gokhan Dikmener" userId="S::gokhan.dikmener@undp.org::9723776f-4214-4c1d-a3cf-ef6f76b31897" providerId="AD" clId="Web-{7D31AE5A-A5CF-4A0C-8428-5431E9EAAFFF}" dt="2023-11-27T12:24:19.409" v="19" actId="20577"/>
          <ac:spMkLst>
            <pc:docMk/>
            <pc:sldMk cId="1872175250" sldId="426"/>
            <ac:spMk id="3" creationId="{AAC0B6D8-ADB6-6B8E-39CB-37E8237FF9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‹N°›</a:t>
            </a:fld>
            <a:endParaRPr lang="en-US" dirty="0"/>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E2C2A8A-8D13-4B94-B9F1-C53F69A20F96}" type="slidenum">
              <a:rPr lang="fr-FR" smtClean="0"/>
              <a:t>1</a:t>
            </a:fld>
            <a:endParaRPr lang="fr-FR" dirty="0"/>
          </a:p>
        </p:txBody>
      </p:sp>
    </p:spTree>
    <p:extLst>
      <p:ext uri="{BB962C8B-B14F-4D97-AF65-F5344CB8AC3E}">
        <p14:creationId xmlns:p14="http://schemas.microsoft.com/office/powerpoint/2010/main" val="2389980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dirty="0"/>
          </a:p>
        </p:txBody>
      </p:sp>
    </p:spTree>
    <p:extLst>
      <p:ext uri="{BB962C8B-B14F-4D97-AF65-F5344CB8AC3E}">
        <p14:creationId xmlns:p14="http://schemas.microsoft.com/office/powerpoint/2010/main" val="1092769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3</a:t>
            </a:fld>
            <a:endParaRPr lang="en-US" dirty="0"/>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7E2C2A8A-8D13-4B94-B9F1-C53F69A20F96}" type="slidenum">
              <a:rPr lang="x-none" smtClean="0"/>
              <a:t>4</a:t>
            </a:fld>
            <a:endParaRPr lang="x-none"/>
          </a:p>
        </p:txBody>
      </p:sp>
    </p:spTree>
    <p:extLst>
      <p:ext uri="{BB962C8B-B14F-4D97-AF65-F5344CB8AC3E}">
        <p14:creationId xmlns:p14="http://schemas.microsoft.com/office/powerpoint/2010/main" val="382232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E2C2A8A-8D13-4B94-B9F1-C53F69A20F96}" type="slidenum">
              <a:rPr lang="x-none" smtClean="0"/>
              <a:t>5</a:t>
            </a:fld>
            <a:endParaRPr lang="x-none"/>
          </a:p>
        </p:txBody>
      </p:sp>
    </p:spTree>
    <p:extLst>
      <p:ext uri="{BB962C8B-B14F-4D97-AF65-F5344CB8AC3E}">
        <p14:creationId xmlns:p14="http://schemas.microsoft.com/office/powerpoint/2010/main" val="112872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7E2C2A8A-8D13-4B94-B9F1-C53F69A20F96}" type="slidenum">
              <a:rPr lang="x-none" smtClean="0"/>
              <a:t>6</a:t>
            </a:fld>
            <a:endParaRPr lang="x-none"/>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E2C2A8A-8D13-4B94-B9F1-C53F69A20F96}" type="slidenum">
              <a:rPr lang="fr-FR" smtClean="0"/>
              <a:t>12</a:t>
            </a:fld>
            <a:endParaRPr lang="fr-FR" dirty="0"/>
          </a:p>
        </p:txBody>
      </p:sp>
    </p:spTree>
    <p:extLst>
      <p:ext uri="{BB962C8B-B14F-4D97-AF65-F5344CB8AC3E}">
        <p14:creationId xmlns:p14="http://schemas.microsoft.com/office/powerpoint/2010/main" val="2128523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13</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xmlns=""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a16="http://schemas.microsoft.com/office/drawing/2014/main" xmlns=""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xmlns=""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a16="http://schemas.microsoft.com/office/drawing/2014/main" xmlns=""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FEF6D9F-3D84-214D-E619-6C52D7D6964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8FA7D0DF-E17B-BE31-AF8D-9846196922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C7ABB43-DB54-8C8B-D543-9018F24C69FB}"/>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FF2C50-7AEC-57FA-E188-02A8BB4E6F9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548DAA8F-10FB-12E2-F20D-364DE7FD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F22E03C-41E4-E4D9-AAA0-B27E6B0B7AF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1E278B6-C770-DBA7-D72E-F21E455AEE2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FE6BF44A-D805-8A8F-BDB1-C4A23EE3E2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E2123A-8C72-26AD-32B7-B0BFFE780B73}"/>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DDB9351-FBE6-F588-FD07-6D67A654539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169315B8-57CD-1150-8FD7-9FACD21734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68E19A3-55D2-9FA5-AA5A-7331BF601B9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xmlns=""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a16="http://schemas.microsoft.com/office/drawing/2014/main" xmlns=""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9D67A5-94D4-4E69-9628-D6DEB9DA949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DB95431C-A265-D34A-944E-CC9A181F33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5759B15-FF02-464B-4C34-200F7635725A}"/>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E65D7A-44AE-60C8-E76C-AF9A2897B50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xmlns="" id="{C52842A5-1F6A-328A-EA3C-5E222D8898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1AC082C-3876-F053-6806-91AF41F123B5}"/>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‹N°›</a:t>
            </a:fld>
            <a:endParaRPr lang="en-US" dirty="0"/>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05DFCA-FFEE-83C3-311C-723413325072}"/>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xmlns="" id="{4B0B123A-4E67-68FB-C816-8EECD5E7C4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339D1270-7B16-5132-39AE-92CF358E213B}"/>
              </a:ext>
            </a:extLst>
          </p:cNvPr>
          <p:cNvSpPr>
            <a:spLocks noGrp="1"/>
          </p:cNvSpPr>
          <p:nvPr>
            <p:ph type="sldNum" sz="quarter" idx="12"/>
          </p:nvPr>
        </p:nvSpPr>
        <p:spPr/>
        <p:txBody>
          <a:bodyPr/>
          <a:lstStyle/>
          <a:p>
            <a:fld id="{330EA680-D336-4FF7-8B7A-9848BB0A1C32}" type="slidenum">
              <a:rPr lang="en-US" smtClean="0"/>
              <a:t>‹N°›</a:t>
            </a:fld>
            <a:endParaRPr lang="en-US" dirty="0"/>
          </a:p>
        </p:txBody>
      </p:sp>
      <p:sp>
        <p:nvSpPr>
          <p:cNvPr id="10" name="Title 1">
            <a:extLst>
              <a:ext uri="{FF2B5EF4-FFF2-40B4-BE49-F238E27FC236}">
                <a16:creationId xmlns:a16="http://schemas.microsoft.com/office/drawing/2014/main" xmlns=""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8B7FABC-AD17-563C-BBAD-685E5B4842B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xmlns="" id="{489DC5B4-2F3E-35D1-ABE4-6415156333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49AC8B7-C8D5-F167-57B9-7E944DDC574E}"/>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35BADD4-F03A-2A8D-3272-6A9E83F04636}"/>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xmlns="" id="{DFBFCFD2-9264-26CD-609A-4532C7093F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0D893E02-F21C-9E2D-B553-7B5AFF9F7611}"/>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08DB2F-0437-833D-6F2D-404A8C37D48D}"/>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57A69CC0-BEF1-57A5-D401-115FAFF14E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37F95F7-B6A1-616E-BFA0-96BE4A61B704}"/>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3F42E0-D949-5E19-D422-D3201892929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xmlns="" id="{388553E2-C713-33CE-C586-3C1B36680D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A2FF6D2-4CE9-EDA2-BD03-329F96E3EAB9}"/>
              </a:ext>
            </a:extLst>
          </p:cNvPr>
          <p:cNvSpPr>
            <a:spLocks noGrp="1"/>
          </p:cNvSpPr>
          <p:nvPr>
            <p:ph type="sldNum" sz="quarter" idx="12"/>
          </p:nvPr>
        </p:nvSpPr>
        <p:spPr/>
        <p:txBody>
          <a:bodyPr/>
          <a:lstStyle/>
          <a:p>
            <a:fld id="{330EA680-D336-4FF7-8B7A-9848BB0A1C32}" type="slidenum">
              <a:rPr lang="en-US" smtClean="0"/>
              <a:t>‹N°›</a:t>
            </a:fld>
            <a:endParaRPr lang="en-US" dirty="0"/>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6.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5.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6.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a16="http://schemas.microsoft.com/office/drawing/2014/main" xmlns=""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xmlns=""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xmlns=""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xmlns=""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a16="http://schemas.microsoft.com/office/drawing/2014/main" xmlns=""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xmlns=""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xmlns=""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xmlns=""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a16="http://schemas.microsoft.com/office/drawing/2014/main" xmlns=""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xmlns=""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xmlns=""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xmlns=""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xmlns=""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dirty="0"/>
          </a:p>
        </p:txBody>
      </p:sp>
      <p:pic>
        <p:nvPicPr>
          <p:cNvPr id="7" name="Picture 6">
            <a:extLst>
              <a:ext uri="{FF2B5EF4-FFF2-40B4-BE49-F238E27FC236}">
                <a16:creationId xmlns:a16="http://schemas.microsoft.com/office/drawing/2014/main" xmlns=""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xmlns=""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xmlns=""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xmlns=""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UNDP Digital Strategy…"/>
          <p:cNvSpPr txBox="1"/>
          <p:nvPr/>
        </p:nvSpPr>
        <p:spPr>
          <a:xfrm>
            <a:off x="720591" y="1494430"/>
            <a:ext cx="10910969" cy="24622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r>
              <a:rPr lang="en-US" sz="4000" b="1" dirty="0" smtClean="0">
                <a:solidFill>
                  <a:srgbClr val="FFC836"/>
                </a:solidFill>
              </a:rPr>
              <a:t>Title:</a:t>
            </a:r>
          </a:p>
          <a:p>
            <a:r>
              <a:rPr lang="en-US" sz="4000" b="1" dirty="0" smtClean="0"/>
              <a:t>Intelligent </a:t>
            </a:r>
            <a:r>
              <a:rPr lang="en-US" sz="4000" b="1" dirty="0"/>
              <a:t>Predictive Model for Early Detection and Management of Noninfectious Diseases -</a:t>
            </a:r>
          </a:p>
          <a:p>
            <a:r>
              <a:rPr lang="en-US" sz="4000" b="1" dirty="0"/>
              <a:t>Cancer and Diabetes in Djibouti.</a:t>
            </a:r>
            <a:endParaRPr kumimoji="0" lang="en-US" sz="4000" b="1" i="0" u="none" strike="noStrike" kern="0" cap="none" spc="0" normalizeH="0" baseline="0" noProof="0" dirty="0">
              <a:ln>
                <a:noFill/>
              </a:ln>
              <a:solidFill>
                <a:srgbClr val="E9B548"/>
              </a:solidFill>
              <a:effectLst/>
              <a:uLnTx/>
              <a:uFillTx/>
              <a:latin typeface="Proxima Nova"/>
              <a:sym typeface="Proxima Nova"/>
            </a:endParaRPr>
          </a:p>
        </p:txBody>
      </p:sp>
      <p:sp>
        <p:nvSpPr>
          <p:cNvPr id="2" name="UNDP Digital Strategy…">
            <a:extLst>
              <a:ext uri="{FF2B5EF4-FFF2-40B4-BE49-F238E27FC236}">
                <a16:creationId xmlns:a16="http://schemas.microsoft.com/office/drawing/2014/main" xmlns="" id="{EE5A573C-5E29-6BC5-676D-3BFF2335526C}"/>
              </a:ext>
            </a:extLst>
          </p:cNvPr>
          <p:cNvSpPr txBox="1"/>
          <p:nvPr/>
        </p:nvSpPr>
        <p:spPr>
          <a:xfrm>
            <a:off x="848412" y="4187453"/>
            <a:ext cx="9709100" cy="61555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marL="0" marR="0" lvl="0" indent="0" algn="l" defTabSz="410765" rtl="0" eaLnBrk="1" fontAlgn="auto" latinLnBrk="0" hangingPunct="0">
              <a:lnSpc>
                <a:spcPct val="100000"/>
              </a:lnSpc>
              <a:spcBef>
                <a:spcPts val="0"/>
              </a:spcBef>
              <a:spcAft>
                <a:spcPts val="0"/>
              </a:spcAft>
              <a:buClrTx/>
              <a:buSzTx/>
              <a:buFontTx/>
              <a:buNone/>
              <a:tabLst/>
              <a:defRPr sz="4400" b="1">
                <a:solidFill>
                  <a:srgbClr val="FFFFFF"/>
                </a:solidFill>
              </a:defRPr>
            </a:pPr>
            <a:r>
              <a:rPr kumimoji="0" lang="tr-TR" sz="2000" b="1" i="0" u="none" strike="noStrike" kern="0" cap="none" spc="0" normalizeH="0" baseline="0" noProof="0" dirty="0">
                <a:ln>
                  <a:noFill/>
                </a:ln>
                <a:solidFill>
                  <a:srgbClr val="E9B548"/>
                </a:solidFill>
                <a:effectLst/>
                <a:uLnTx/>
                <a:uFillTx/>
                <a:latin typeface="Proxima Nova"/>
                <a:sym typeface="Proxima Nova"/>
              </a:rPr>
              <a:t>Student </a:t>
            </a:r>
            <a:r>
              <a:rPr kumimoji="0" lang="fr-FR" sz="2000" b="1" i="0" u="none" strike="noStrike" kern="0" cap="none" spc="0" normalizeH="0" baseline="0" noProof="0" dirty="0" smtClean="0">
                <a:ln>
                  <a:noFill/>
                </a:ln>
                <a:solidFill>
                  <a:srgbClr val="E9B548"/>
                </a:solidFill>
                <a:effectLst/>
                <a:uLnTx/>
                <a:uFillTx/>
                <a:latin typeface="Proxima Nova"/>
                <a:sym typeface="Proxima Nova"/>
              </a:rPr>
              <a:t> :          Abdi djama waberi </a:t>
            </a:r>
            <a:endParaRPr kumimoji="0" lang="tr-TR" sz="2000" b="1" i="0" u="none" strike="noStrike" kern="0" cap="none" spc="0" normalizeH="0" baseline="0" noProof="0" dirty="0">
              <a:ln>
                <a:noFill/>
              </a:ln>
              <a:solidFill>
                <a:srgbClr val="E9B548"/>
              </a:solidFill>
              <a:effectLst/>
              <a:uLnTx/>
              <a:uFillTx/>
              <a:latin typeface="Proxima Nova"/>
              <a:sym typeface="Proxima Nova"/>
            </a:endParaRPr>
          </a:p>
          <a:p>
            <a:pPr marL="0" marR="0" lvl="0" indent="0" algn="l" defTabSz="410765" rtl="0" eaLnBrk="1" fontAlgn="auto" latinLnBrk="0" hangingPunct="0">
              <a:lnSpc>
                <a:spcPct val="100000"/>
              </a:lnSpc>
              <a:spcBef>
                <a:spcPts val="0"/>
              </a:spcBef>
              <a:spcAft>
                <a:spcPts val="0"/>
              </a:spcAft>
              <a:buClrTx/>
              <a:buSzTx/>
              <a:buFontTx/>
              <a:buNone/>
              <a:tabLst/>
              <a:defRPr sz="4400" b="1">
                <a:solidFill>
                  <a:srgbClr val="FFFFFF"/>
                </a:solidFill>
              </a:defRPr>
            </a:pPr>
            <a:r>
              <a:rPr lang="tr-TR" sz="2000" b="1" kern="0" dirty="0" smtClean="0">
                <a:solidFill>
                  <a:srgbClr val="E9B548"/>
                </a:solidFill>
                <a:latin typeface="Proxima Nova"/>
                <a:sym typeface="Proxima Nova"/>
              </a:rPr>
              <a:t>Date</a:t>
            </a:r>
            <a:r>
              <a:rPr lang="fr-FR" sz="2000" b="1" kern="0" dirty="0" smtClean="0">
                <a:solidFill>
                  <a:srgbClr val="E9B548"/>
                </a:solidFill>
                <a:latin typeface="Proxima Nova"/>
                <a:sym typeface="Proxima Nova"/>
              </a:rPr>
              <a:t>     :           16/12/2023</a:t>
            </a:r>
            <a:endParaRPr kumimoji="0" lang="en-US" sz="2000" b="1" i="0" u="none" strike="noStrike" kern="0" cap="none" spc="0" normalizeH="0" baseline="0" noProof="0" dirty="0">
              <a:ln>
                <a:noFill/>
              </a:ln>
              <a:solidFill>
                <a:srgbClr val="E9B548"/>
              </a:solidFill>
              <a:effectLst/>
              <a:uLnTx/>
              <a:uFillTx/>
              <a:latin typeface="Proxima Nova"/>
              <a:sym typeface="Proxima Nova"/>
            </a:endParaRPr>
          </a:p>
        </p:txBody>
      </p:sp>
    </p:spTree>
    <p:extLst>
      <p:ext uri="{BB962C8B-B14F-4D97-AF65-F5344CB8AC3E}">
        <p14:creationId xmlns:p14="http://schemas.microsoft.com/office/powerpoint/2010/main" val="2294973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p:txBody>
          <a:bodyPr/>
          <a:lstStyle/>
          <a:p>
            <a:r>
              <a:rPr lang="en-US" b="1" dirty="0"/>
              <a:t>Deployment</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p:txBody>
          <a:bodyPr>
            <a:noAutofit/>
          </a:bodyPr>
          <a:lstStyle/>
          <a:p>
            <a:pPr marL="0" indent="0">
              <a:buNone/>
            </a:pPr>
            <a:r>
              <a:rPr lang="en-US" sz="2400" dirty="0"/>
              <a:t>As of now, I haven't entered the deployment phase, and I haven't implemented model serialization, serving, or API integration</a:t>
            </a:r>
            <a:r>
              <a:rPr lang="en-US" sz="2400" dirty="0" smtClean="0"/>
              <a:t>.</a:t>
            </a:r>
          </a:p>
          <a:p>
            <a:pPr marL="0" indent="0">
              <a:buNone/>
            </a:pPr>
            <a:r>
              <a:rPr lang="en-US" sz="2400" dirty="0" smtClean="0"/>
              <a:t> </a:t>
            </a:r>
            <a:r>
              <a:rPr lang="en-US" sz="2400" dirty="0"/>
              <a:t>Deployment considerations and associated processes will be addressed once the refinement phase is completed and the model is ready for practical implementation.</a:t>
            </a:r>
            <a:endParaRPr lang="tr-TR" dirty="0"/>
          </a:p>
        </p:txBody>
      </p:sp>
    </p:spTree>
    <p:extLst>
      <p:ext uri="{BB962C8B-B14F-4D97-AF65-F5344CB8AC3E}">
        <p14:creationId xmlns:p14="http://schemas.microsoft.com/office/powerpoint/2010/main" val="87865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p:txBody>
          <a:bodyPr/>
          <a:lstStyle/>
          <a:p>
            <a:r>
              <a:rPr lang="tr-TR" b="1" dirty="0" err="1"/>
              <a:t>Future</a:t>
            </a:r>
            <a:r>
              <a:rPr lang="tr-TR" b="1" dirty="0"/>
              <a:t> </a:t>
            </a:r>
            <a:r>
              <a:rPr lang="tr-TR" b="1" dirty="0" err="1"/>
              <a:t>Work</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p:txBody>
          <a:bodyPr>
            <a:noAutofit/>
          </a:bodyPr>
          <a:lstStyle/>
          <a:p>
            <a:r>
              <a:rPr lang="en-US" sz="1800" dirty="0"/>
              <a:t>In future iterations, I plan to explore additional features that could further enhance the model's predictive capabilities. Specifically, I will investigate the inclusion of socio-economic indicators, lifestyle factors, and genetic information to provide a more comprehensive understanding of individual health profiles.</a:t>
            </a:r>
          </a:p>
          <a:p>
            <a:r>
              <a:rPr lang="en-US" sz="1800" dirty="0"/>
              <a:t>I also consider incorporating alternative models, such as deep learning architectures, to compare their performance against the Random Forest model. The exploration of diverse models will contribute to a more nuanced understanding of which algorithms are most effective in the context of early disease detection in Djibouti.</a:t>
            </a:r>
          </a:p>
          <a:p>
            <a:r>
              <a:rPr lang="en-US" sz="1800" dirty="0"/>
              <a:t>Furthermore, I aim to collect data directly from the Djibouti Health Ministry to ensure the model is trained on representative and locally relevant datasets. This data integration will enhance the model's adaptability to the unique healthcare landscape of Djibouti and improve its accuracy in predicting potential cases of cancer and diabetes in the local population.</a:t>
            </a:r>
          </a:p>
          <a:p>
            <a:pPr marL="0" indent="0">
              <a:buNone/>
            </a:pPr>
            <a:endParaRPr lang="tr-TR" sz="1800" dirty="0"/>
          </a:p>
        </p:txBody>
      </p:sp>
    </p:spTree>
    <p:extLst>
      <p:ext uri="{BB962C8B-B14F-4D97-AF65-F5344CB8AC3E}">
        <p14:creationId xmlns:p14="http://schemas.microsoft.com/office/powerpoint/2010/main" val="379295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p:txBody>
          <a:bodyPr/>
          <a:lstStyle/>
          <a:p>
            <a:r>
              <a:rPr lang="tr-TR" dirty="0" err="1"/>
              <a:t>References</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p:txBody>
          <a:bodyPr>
            <a:noAutofit/>
          </a:bodyPr>
          <a:lstStyle/>
          <a:p>
            <a:r>
              <a:rPr lang="fr-FR" sz="1400" dirty="0" err="1" smtClean="0"/>
              <a:t>Here</a:t>
            </a:r>
            <a:r>
              <a:rPr lang="fr-FR" sz="1400" dirty="0" smtClean="0"/>
              <a:t> </a:t>
            </a:r>
            <a:r>
              <a:rPr lang="fr-FR" sz="1400" dirty="0"/>
              <a:t>are the </a:t>
            </a:r>
            <a:r>
              <a:rPr lang="fr-FR" sz="1400" dirty="0" err="1"/>
              <a:t>references</a:t>
            </a:r>
            <a:r>
              <a:rPr lang="fr-FR" sz="1400" dirty="0"/>
              <a:t> for the </a:t>
            </a:r>
            <a:r>
              <a:rPr lang="fr-FR" sz="1400" dirty="0" err="1" smtClean="0"/>
              <a:t>project</a:t>
            </a:r>
            <a:r>
              <a:rPr lang="fr-FR" sz="1400" dirty="0" smtClean="0"/>
              <a:t> i </a:t>
            </a:r>
            <a:r>
              <a:rPr lang="fr-FR" sz="1400" dirty="0" err="1" smtClean="0"/>
              <a:t>used</a:t>
            </a:r>
            <a:r>
              <a:rPr lang="fr-FR" sz="1400" dirty="0" smtClean="0"/>
              <a:t>:</a:t>
            </a:r>
            <a:endParaRPr lang="fr-FR" sz="1400" dirty="0"/>
          </a:p>
          <a:p>
            <a:r>
              <a:rPr lang="fr-FR" sz="1400" dirty="0" err="1"/>
              <a:t>Breast</a:t>
            </a:r>
            <a:r>
              <a:rPr lang="fr-FR" sz="1400" dirty="0"/>
              <a:t> Cancer Wisconsin (Diagnostic) Data Set. (</a:t>
            </a:r>
            <a:r>
              <a:rPr lang="fr-FR" sz="1400" dirty="0" err="1"/>
              <a:t>n.d</a:t>
            </a:r>
            <a:r>
              <a:rPr lang="fr-FR" sz="1400" dirty="0"/>
              <a:t>.). </a:t>
            </a:r>
            <a:r>
              <a:rPr lang="fr-FR" sz="1400" dirty="0" err="1"/>
              <a:t>Retrieved</a:t>
            </a:r>
            <a:r>
              <a:rPr lang="fr-FR" sz="1400" dirty="0"/>
              <a:t> </a:t>
            </a:r>
            <a:r>
              <a:rPr lang="fr-FR" sz="1400" dirty="0" err="1"/>
              <a:t>from</a:t>
            </a:r>
            <a:r>
              <a:rPr lang="fr-FR" sz="1400" dirty="0"/>
              <a:t> https://archive.ics.uci.edu/ml/datasets/Breast+Cancer+Wisconsin+(Diagnostic)</a:t>
            </a:r>
          </a:p>
          <a:p>
            <a:r>
              <a:rPr lang="fr-FR" sz="1400" dirty="0" err="1"/>
              <a:t>Pima</a:t>
            </a:r>
            <a:r>
              <a:rPr lang="fr-FR" sz="1400" dirty="0"/>
              <a:t> </a:t>
            </a:r>
            <a:r>
              <a:rPr lang="fr-FR" sz="1400" dirty="0" err="1"/>
              <a:t>Indians</a:t>
            </a:r>
            <a:r>
              <a:rPr lang="fr-FR" sz="1400" dirty="0"/>
              <a:t> </a:t>
            </a:r>
            <a:r>
              <a:rPr lang="fr-FR" sz="1400" dirty="0" err="1"/>
              <a:t>Diabetes</a:t>
            </a:r>
            <a:r>
              <a:rPr lang="fr-FR" sz="1400" dirty="0"/>
              <a:t> </a:t>
            </a:r>
            <a:r>
              <a:rPr lang="fr-FR" sz="1400" dirty="0" err="1"/>
              <a:t>Database</a:t>
            </a:r>
            <a:r>
              <a:rPr lang="fr-FR" sz="1400" dirty="0"/>
              <a:t>. (</a:t>
            </a:r>
            <a:r>
              <a:rPr lang="fr-FR" sz="1400" dirty="0" err="1"/>
              <a:t>n.d</a:t>
            </a:r>
            <a:r>
              <a:rPr lang="fr-FR" sz="1400" dirty="0"/>
              <a:t>.). </a:t>
            </a:r>
            <a:r>
              <a:rPr lang="fr-FR" sz="1400" dirty="0" err="1"/>
              <a:t>Retrieved</a:t>
            </a:r>
            <a:r>
              <a:rPr lang="fr-FR" sz="1400" dirty="0"/>
              <a:t> </a:t>
            </a:r>
            <a:r>
              <a:rPr lang="fr-FR" sz="1400" dirty="0" err="1"/>
              <a:t>from</a:t>
            </a:r>
            <a:r>
              <a:rPr lang="fr-FR" sz="1400" dirty="0"/>
              <a:t> https://www.kaggle.com/uciml/pima-indians-diabetes-database</a:t>
            </a:r>
          </a:p>
          <a:p>
            <a:r>
              <a:rPr lang="fr-FR" sz="1400" dirty="0" err="1"/>
              <a:t>Pedregosa</a:t>
            </a:r>
            <a:r>
              <a:rPr lang="fr-FR" sz="1400" dirty="0"/>
              <a:t>, F., </a:t>
            </a:r>
            <a:r>
              <a:rPr lang="fr-FR" sz="1400" dirty="0" err="1"/>
              <a:t>Varoquaux</a:t>
            </a:r>
            <a:r>
              <a:rPr lang="fr-FR" sz="1400" dirty="0"/>
              <a:t>, G., </a:t>
            </a:r>
            <a:r>
              <a:rPr lang="fr-FR" sz="1400" dirty="0" err="1"/>
              <a:t>Gramfort</a:t>
            </a:r>
            <a:r>
              <a:rPr lang="fr-FR" sz="1400" dirty="0"/>
              <a:t>, A., Michel, V., </a:t>
            </a:r>
            <a:r>
              <a:rPr lang="fr-FR" sz="1400" dirty="0" err="1"/>
              <a:t>Thirion</a:t>
            </a:r>
            <a:r>
              <a:rPr lang="fr-FR" sz="1400" dirty="0"/>
              <a:t>, B., </a:t>
            </a:r>
            <a:r>
              <a:rPr lang="fr-FR" sz="1400" dirty="0" err="1"/>
              <a:t>Grisel</a:t>
            </a:r>
            <a:r>
              <a:rPr lang="fr-FR" sz="1400" dirty="0"/>
              <a:t>, O., ... &amp; </a:t>
            </a:r>
            <a:r>
              <a:rPr lang="fr-FR" sz="1400" dirty="0" err="1"/>
              <a:t>Duchesnay</a:t>
            </a:r>
            <a:r>
              <a:rPr lang="fr-FR" sz="1400" dirty="0"/>
              <a:t>, É. (2011). </a:t>
            </a:r>
            <a:r>
              <a:rPr lang="fr-FR" sz="1400" dirty="0" err="1"/>
              <a:t>Scikit-learn</a:t>
            </a:r>
            <a:r>
              <a:rPr lang="fr-FR" sz="1400" dirty="0"/>
              <a:t>: Machine </a:t>
            </a:r>
            <a:r>
              <a:rPr lang="fr-FR" sz="1400" dirty="0" err="1"/>
              <a:t>learning</a:t>
            </a:r>
            <a:r>
              <a:rPr lang="fr-FR" sz="1400" dirty="0"/>
              <a:t> in Python. Journal of Machine Learning </a:t>
            </a:r>
            <a:r>
              <a:rPr lang="fr-FR" sz="1400" dirty="0" err="1"/>
              <a:t>Research</a:t>
            </a:r>
            <a:r>
              <a:rPr lang="fr-FR" sz="1400" dirty="0"/>
              <a:t>, 12(</a:t>
            </a:r>
            <a:r>
              <a:rPr lang="fr-FR" sz="1400" dirty="0" err="1"/>
              <a:t>Oct</a:t>
            </a:r>
            <a:r>
              <a:rPr lang="fr-FR" sz="1400" dirty="0"/>
              <a:t>), 2825-2830.</a:t>
            </a:r>
          </a:p>
        </p:txBody>
      </p:sp>
    </p:spTree>
    <p:extLst>
      <p:ext uri="{BB962C8B-B14F-4D97-AF65-F5344CB8AC3E}">
        <p14:creationId xmlns:p14="http://schemas.microsoft.com/office/powerpoint/2010/main" val="39373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8BF0A447-09FE-4C82-9183-4BB6FE9805EC}"/>
              </a:ext>
            </a:extLst>
          </p:cNvPr>
          <p:cNvSpPr>
            <a:spLocks noGrp="1"/>
          </p:cNvSpPr>
          <p:nvPr>
            <p:ph type="title"/>
          </p:nvPr>
        </p:nvSpPr>
        <p:spPr/>
        <p:txBody>
          <a:bodyPr/>
          <a:lstStyle/>
          <a:p>
            <a:r>
              <a:rPr lang="en-CA" dirty="0"/>
              <a:t>Thank</a:t>
            </a:r>
            <a:r>
              <a:rPr lang="en-US" dirty="0"/>
              <a:t> </a:t>
            </a:r>
            <a:r>
              <a:rPr lang="en-CA" dirty="0"/>
              <a:t>you!</a:t>
            </a:r>
            <a:endParaRPr lang="en-US" dirty="0"/>
          </a:p>
        </p:txBody>
      </p:sp>
      <p:pic>
        <p:nvPicPr>
          <p:cNvPr id="15" name="Content Placeholder 14">
            <a:extLst>
              <a:ext uri="{FF2B5EF4-FFF2-40B4-BE49-F238E27FC236}">
                <a16:creationId xmlns:a16="http://schemas.microsoft.com/office/drawing/2014/main" xmlns=""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xmlns=""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xmlns=""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C6AF76-1D20-7B7F-2BC6-49C2EDDA6AB3}"/>
              </a:ext>
            </a:extLst>
          </p:cNvPr>
          <p:cNvSpPr>
            <a:spLocks noGrp="1"/>
          </p:cNvSpPr>
          <p:nvPr>
            <p:ph idx="1"/>
          </p:nvPr>
        </p:nvSpPr>
        <p:spPr>
          <a:xfrm>
            <a:off x="606692" y="1435510"/>
            <a:ext cx="11044533" cy="5810864"/>
          </a:xfrm>
        </p:spPr>
        <p:txBody>
          <a:bodyPr anchor="t">
            <a:noAutofit/>
          </a:bodyPr>
          <a:lstStyle/>
          <a:p>
            <a:pPr marL="0" indent="0">
              <a:buNone/>
            </a:pPr>
            <a:r>
              <a:rPr lang="en-US" sz="1400" dirty="0"/>
              <a:t>Noninfectious diseases, particularly cancer and diabetes, significant challenges to healthcare in Djibouti. Limited resources and infrastructure hinder early detection and ineffective management, leading to adverse health outcomes. This project aims to develop an intelligent predictive model to address these challenges, facilitating early detection and management of noninfectious diseases in Djibouti</a:t>
            </a:r>
            <a:r>
              <a:rPr lang="en-US" sz="1400" dirty="0" smtClean="0"/>
              <a:t>.</a:t>
            </a:r>
          </a:p>
          <a:p>
            <a:pPr marL="0" indent="0">
              <a:buNone/>
            </a:pPr>
            <a:endParaRPr lang="en-US" sz="1400" dirty="0"/>
          </a:p>
          <a:p>
            <a:pPr marL="0" indent="0">
              <a:buNone/>
            </a:pPr>
            <a:r>
              <a:rPr lang="en-US" sz="1400" dirty="0"/>
              <a:t>Importance of the Problem Being Solved:</a:t>
            </a:r>
          </a:p>
          <a:p>
            <a:pPr marL="0" indent="0">
              <a:buNone/>
            </a:pPr>
            <a:r>
              <a:rPr lang="en-US" sz="1400" dirty="0"/>
              <a:t> Healthcare Challenges: Djibouti faces constraints in healthcare resources, hindering the timely identification and management of noninfectious diseases.  Late-stage diagnosis contributes to poor health outcomes, increased healthcare costs, and a higher economic burden on individuals and the healthcare system</a:t>
            </a:r>
            <a:r>
              <a:rPr lang="en-US" sz="1400" dirty="0" smtClean="0"/>
              <a:t>.</a:t>
            </a:r>
          </a:p>
          <a:p>
            <a:pPr marL="0" indent="0">
              <a:buNone/>
            </a:pPr>
            <a:endParaRPr lang="en-US" sz="1400" dirty="0" smtClean="0"/>
          </a:p>
          <a:p>
            <a:pPr marL="0" indent="0">
              <a:buNone/>
            </a:pPr>
            <a:r>
              <a:rPr lang="en-US" sz="1400" b="1" dirty="0"/>
              <a:t>Alignment with Sustainable Development Goals (SDGs):</a:t>
            </a:r>
          </a:p>
          <a:p>
            <a:pPr marL="0" indent="0">
              <a:buNone/>
            </a:pPr>
            <a:r>
              <a:rPr lang="en-US" sz="1400" b="1" dirty="0"/>
              <a:t>SDG 3: Good Health and Well-being: The project directly contributes to improving health outcomes by enhancing early disease detection and management.</a:t>
            </a:r>
          </a:p>
          <a:p>
            <a:pPr marL="0" indent="0">
              <a:buNone/>
            </a:pPr>
            <a:r>
              <a:rPr lang="en-US" sz="1400" b="1" dirty="0"/>
              <a:t>SDG 1: No Poverty: By preventing the economic burden associated with late-stage diseases, the project aligns with the goal of eradicating poverty.</a:t>
            </a:r>
          </a:p>
          <a:p>
            <a:pPr marL="0" indent="0">
              <a:buNone/>
            </a:pPr>
            <a:r>
              <a:rPr lang="en-US" sz="1400" b="1" dirty="0"/>
              <a:t>Global Relevance: Noninfectious diseases are a global concern. Developing a predictive model for Djibouti contributes to global efforts in leveraging technology for healthcare improvements.</a:t>
            </a:r>
          </a:p>
          <a:p>
            <a:pPr marL="0" indent="0">
              <a:buNone/>
            </a:pPr>
            <a:r>
              <a:rPr lang="en-US" sz="1400" b="1" dirty="0"/>
              <a:t>Tailored Solution for Djibouti: The project recognizes the unique healthcare landscape of Djibouti, aiming to provide a solution tailored to the country's specific needs and challenges.</a:t>
            </a:r>
            <a:endParaRPr lang="en-US" sz="1400" dirty="0"/>
          </a:p>
        </p:txBody>
      </p:sp>
      <p:sp>
        <p:nvSpPr>
          <p:cNvPr id="7" name="Circle: Hollow 6" hidden="1">
            <a:extLst>
              <a:ext uri="{FF2B5EF4-FFF2-40B4-BE49-F238E27FC236}">
                <a16:creationId xmlns:a16="http://schemas.microsoft.com/office/drawing/2014/main" xmlns=""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805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46830-C736-B9F3-AD74-ED1BB96E0114}"/>
              </a:ext>
            </a:extLst>
          </p:cNvPr>
          <p:cNvSpPr>
            <a:spLocks noGrp="1"/>
          </p:cNvSpPr>
          <p:nvPr>
            <p:ph type="title"/>
          </p:nvPr>
        </p:nvSpPr>
        <p:spPr>
          <a:xfrm>
            <a:off x="2484995" y="92104"/>
            <a:ext cx="10112695" cy="921254"/>
          </a:xfrm>
        </p:spPr>
        <p:txBody>
          <a:bodyPr>
            <a:normAutofit/>
          </a:bodyPr>
          <a:lstStyle/>
          <a:p>
            <a:r>
              <a:rPr lang="en-US" b="1" dirty="0"/>
              <a:t>Objective</a:t>
            </a:r>
            <a:endParaRPr lang="en-US" dirty="0">
              <a:solidFill>
                <a:schemeClr val="accent1"/>
              </a:solidFill>
            </a:endParaRPr>
          </a:p>
        </p:txBody>
      </p:sp>
      <p:sp>
        <p:nvSpPr>
          <p:cNvPr id="3" name="Content Placeholder 2">
            <a:extLst>
              <a:ext uri="{FF2B5EF4-FFF2-40B4-BE49-F238E27FC236}">
                <a16:creationId xmlns:a16="http://schemas.microsoft.com/office/drawing/2014/main" xmlns="" id="{B2C6AF76-1D20-7B7F-2BC6-49C2EDDA6AB3}"/>
              </a:ext>
            </a:extLst>
          </p:cNvPr>
          <p:cNvSpPr>
            <a:spLocks noGrp="1"/>
          </p:cNvSpPr>
          <p:nvPr>
            <p:ph sz="half" idx="1"/>
          </p:nvPr>
        </p:nvSpPr>
        <p:spPr>
          <a:xfrm>
            <a:off x="577536" y="1281115"/>
            <a:ext cx="11319496" cy="5871853"/>
          </a:xfrm>
        </p:spPr>
        <p:txBody>
          <a:bodyPr anchor="t">
            <a:noAutofit/>
          </a:bodyPr>
          <a:lstStyle/>
          <a:p>
            <a:pPr>
              <a:buFont typeface="Arial" panose="020B0604020202020204" pitchFamily="34" charset="0"/>
              <a:buChar char="•"/>
            </a:pPr>
            <a:r>
              <a:rPr lang="en-US" sz="1800" dirty="0"/>
              <a:t>Clearly state the project </a:t>
            </a:r>
            <a:r>
              <a:rPr lang="en-US" sz="1800" dirty="0" smtClean="0"/>
              <a:t>objectives and Outline </a:t>
            </a:r>
            <a:r>
              <a:rPr lang="en-US" sz="1800" dirty="0"/>
              <a:t>what the machine learning model aims to </a:t>
            </a:r>
            <a:r>
              <a:rPr lang="en-US" sz="1800" dirty="0" smtClean="0"/>
              <a:t>achieve</a:t>
            </a:r>
          </a:p>
          <a:p>
            <a:pPr marL="0" indent="0">
              <a:buNone/>
            </a:pPr>
            <a:r>
              <a:rPr lang="en-US" sz="1800" dirty="0"/>
              <a:t>The project aims to develop an intelligent predictive model for the early detection of noninfectious diseases, with a specific focus on cancer and diabetes in Djibouti. </a:t>
            </a:r>
            <a:endParaRPr lang="en-US" sz="1800" dirty="0" smtClean="0"/>
          </a:p>
          <a:p>
            <a:pPr marL="0" indent="0">
              <a:buNone/>
            </a:pPr>
            <a:endParaRPr lang="en-US" sz="1800" dirty="0" smtClean="0"/>
          </a:p>
          <a:p>
            <a:pPr marL="0" indent="0">
              <a:buNone/>
            </a:pPr>
            <a:r>
              <a:rPr lang="en-US" sz="1800" dirty="0"/>
              <a:t>T</a:t>
            </a:r>
            <a:r>
              <a:rPr lang="en-US" sz="1800" dirty="0" smtClean="0"/>
              <a:t>his </a:t>
            </a:r>
            <a:r>
              <a:rPr lang="en-US" sz="1800" dirty="0"/>
              <a:t>solution will be tailored to the unique healthcare landscape of Djibouti, addressing local challenges and resource constraints. Furthermore, it strives to provide actionable insights to healthcare professionals, optimizing treatment strategies based on early disease predictions. </a:t>
            </a:r>
            <a:endParaRPr lang="en-US" sz="1800" dirty="0" smtClean="0"/>
          </a:p>
          <a:p>
            <a:pPr marL="0" indent="0">
              <a:buNone/>
            </a:pPr>
            <a:endParaRPr lang="en-US" sz="1800" dirty="0" smtClean="0"/>
          </a:p>
          <a:p>
            <a:pPr marL="0" indent="0">
              <a:buNone/>
            </a:pPr>
            <a:r>
              <a:rPr lang="en-US" sz="1800" dirty="0" smtClean="0"/>
              <a:t>By </a:t>
            </a:r>
            <a:r>
              <a:rPr lang="en-US" sz="1800" dirty="0"/>
              <a:t>aligning with Sustainable Development Goals (SDG 3 and SDG 1), the project aspires to improve health outcomes and alleviate the economic burden associated with late-stage diseases. </a:t>
            </a:r>
            <a:endParaRPr lang="en-US" sz="1800" dirty="0" smtClean="0"/>
          </a:p>
          <a:p>
            <a:pPr marL="0" indent="0">
              <a:buNone/>
            </a:pPr>
            <a:r>
              <a:rPr lang="en-US" sz="1800" dirty="0" smtClean="0"/>
              <a:t>Additionally</a:t>
            </a:r>
            <a:r>
              <a:rPr lang="en-US" sz="1800" dirty="0"/>
              <a:t>, the initiative emphasizes continuous improvement, establishing a framework for iterative refinement based on real-world performance and feedback. </a:t>
            </a:r>
            <a:endParaRPr lang="en-US" sz="1800" dirty="0" smtClean="0"/>
          </a:p>
          <a:p>
            <a:pPr marL="0" indent="0">
              <a:buNone/>
            </a:pPr>
            <a:endParaRPr lang="en-US" sz="1800" dirty="0" smtClean="0"/>
          </a:p>
          <a:p>
            <a:pPr marL="0" indent="0">
              <a:buNone/>
            </a:pPr>
            <a:r>
              <a:rPr lang="en-US" sz="1800" dirty="0" smtClean="0"/>
              <a:t>The </a:t>
            </a:r>
            <a:r>
              <a:rPr lang="en-US" sz="1800" dirty="0"/>
              <a:t>machine learning model objectives include early detection by analyzing patient data and optimizing algorithms for high accuracy, precision, recall, and F1-score to minimize false positives and negatives.</a:t>
            </a:r>
          </a:p>
        </p:txBody>
      </p:sp>
      <p:sp>
        <p:nvSpPr>
          <p:cNvPr id="7" name="Circle: Hollow 6" hidden="1">
            <a:extLst>
              <a:ext uri="{FF2B5EF4-FFF2-40B4-BE49-F238E27FC236}">
                <a16:creationId xmlns:a16="http://schemas.microsoft.com/office/drawing/2014/main" xmlns=""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0761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88248-FC2B-D862-07C4-972FEF33EF78}"/>
              </a:ext>
            </a:extLst>
          </p:cNvPr>
          <p:cNvSpPr>
            <a:spLocks noGrp="1"/>
          </p:cNvSpPr>
          <p:nvPr>
            <p:ph type="title"/>
          </p:nvPr>
        </p:nvSpPr>
        <p:spPr>
          <a:xfrm>
            <a:off x="685692" y="484675"/>
            <a:ext cx="10112695" cy="921254"/>
          </a:xfrm>
        </p:spPr>
        <p:txBody>
          <a:bodyPr/>
          <a:lstStyle/>
          <a:p>
            <a:r>
              <a:rPr lang="en-US" b="1" dirty="0"/>
              <a:t>Data Collection</a:t>
            </a:r>
            <a:r>
              <a:rPr lang="tr-TR" b="1" dirty="0"/>
              <a:t> </a:t>
            </a:r>
            <a:r>
              <a:rPr lang="fr-FR" dirty="0" smtClean="0"/>
              <a:t>and </a:t>
            </a:r>
            <a:r>
              <a:rPr lang="tr-TR" b="1" dirty="0" smtClean="0"/>
              <a:t> </a:t>
            </a:r>
            <a:r>
              <a:rPr lang="en-US" b="1" dirty="0"/>
              <a:t>Data Cleaning</a:t>
            </a:r>
            <a:endParaRPr lang="tr-TR" dirty="0"/>
          </a:p>
        </p:txBody>
      </p:sp>
      <p:sp>
        <p:nvSpPr>
          <p:cNvPr id="3" name="Content Placeholder 2">
            <a:extLst>
              <a:ext uri="{FF2B5EF4-FFF2-40B4-BE49-F238E27FC236}">
                <a16:creationId xmlns:a16="http://schemas.microsoft.com/office/drawing/2014/main" xmlns="" id="{40094B93-C07E-2390-6C86-761633280A8D}"/>
              </a:ext>
            </a:extLst>
          </p:cNvPr>
          <p:cNvSpPr>
            <a:spLocks noGrp="1"/>
          </p:cNvSpPr>
          <p:nvPr>
            <p:ph idx="1"/>
          </p:nvPr>
        </p:nvSpPr>
        <p:spPr>
          <a:xfrm>
            <a:off x="272396" y="1505773"/>
            <a:ext cx="11447656" cy="4639388"/>
          </a:xfrm>
        </p:spPr>
        <p:txBody>
          <a:bodyPr>
            <a:normAutofit fontScale="92500" lnSpcReduction="20000"/>
          </a:bodyPr>
          <a:lstStyle/>
          <a:p>
            <a:r>
              <a:rPr lang="en-US" dirty="0"/>
              <a:t/>
            </a:r>
            <a:br>
              <a:rPr lang="en-US" dirty="0"/>
            </a:br>
            <a:r>
              <a:rPr lang="en-US" sz="2400" dirty="0"/>
              <a:t>I sourced the dataset, which includes the Breast Cancer Data and the Diabetes Data, from Kaggle. Breast Cancer Data:</a:t>
            </a:r>
          </a:p>
          <a:p>
            <a:r>
              <a:rPr lang="en-US" sz="2400" dirty="0"/>
              <a:t>Input Features (X): mean_radius ,mean_texture,mean_perimeter</a:t>
            </a:r>
          </a:p>
          <a:p>
            <a:r>
              <a:rPr lang="en-US" sz="2400" dirty="0"/>
              <a:t>mean_area,mean_smoothness Output Feature (y</a:t>
            </a:r>
            <a:r>
              <a:rPr lang="en-US" sz="2400" dirty="0" smtClean="0"/>
              <a:t>): diagnosis </a:t>
            </a:r>
            <a:r>
              <a:rPr lang="en-US" sz="2400" dirty="0"/>
              <a:t>(0 for benign, 1 for malignant)</a:t>
            </a:r>
          </a:p>
          <a:p>
            <a:r>
              <a:rPr lang="en-US" sz="2400" dirty="0"/>
              <a:t>Diabetes Data: Input Features (X):</a:t>
            </a:r>
            <a:r>
              <a:rPr lang="en-US" sz="2400" dirty="0" smtClean="0"/>
              <a:t>Pregnancies,Glucose BloodPressure,SkinThickness,Insulin</a:t>
            </a:r>
            <a:endParaRPr lang="en-US" sz="2400" dirty="0"/>
          </a:p>
          <a:p>
            <a:r>
              <a:rPr lang="en-US" sz="2400" dirty="0" smtClean="0"/>
              <a:t>BMI,DiabetesPe,digreeFunction</a:t>
            </a:r>
            <a:r>
              <a:rPr lang="en-US" sz="2400" dirty="0"/>
              <a:t>,</a:t>
            </a:r>
            <a:r>
              <a:rPr lang="en-US" sz="2400" dirty="0" smtClean="0"/>
              <a:t>Age</a:t>
            </a:r>
            <a:r>
              <a:rPr lang="en-US" sz="2400" dirty="0" smtClean="0"/>
              <a:t>, Output </a:t>
            </a:r>
            <a:r>
              <a:rPr lang="en-US" sz="2400" dirty="0"/>
              <a:t>Feature (y):Outcome (0 for non-diabetic, 1 for diabetic</a:t>
            </a:r>
            <a:r>
              <a:rPr lang="en-US" sz="2400" dirty="0" smtClean="0"/>
              <a:t>)</a:t>
            </a:r>
          </a:p>
          <a:p>
            <a:pPr marL="0" indent="0">
              <a:buNone/>
            </a:pPr>
            <a:endParaRPr lang="en-US" sz="2400" dirty="0" smtClean="0"/>
          </a:p>
          <a:p>
            <a:r>
              <a:rPr lang="en-US" sz="2400" dirty="0" smtClean="0"/>
              <a:t>Throughout </a:t>
            </a:r>
            <a:r>
              <a:rPr lang="en-US" sz="2400" dirty="0"/>
              <a:t>the data collection process, I organized and structured the datasets to ensure compatibility with machine learning models. </a:t>
            </a:r>
            <a:endParaRPr lang="en-US" sz="2400" dirty="0" smtClean="0"/>
          </a:p>
          <a:p>
            <a:r>
              <a:rPr lang="en-US" sz="2400" dirty="0" smtClean="0"/>
              <a:t>Cleaning </a:t>
            </a:r>
            <a:r>
              <a:rPr lang="en-US" sz="2400" dirty="0"/>
              <a:t>the data involved addressing missing values, outliers, and inconsistencies to enhance the dataset's reliability for subsequent analysis. Personally, I took stringent measures to handle missing values, employing appropriate techniques such as imputation or removal based on the nature and impact of the missing data. </a:t>
            </a:r>
            <a:endParaRPr lang="en-US" sz="2400" dirty="0" smtClean="0"/>
          </a:p>
          <a:p>
            <a:endParaRPr lang="tr-TR" dirty="0"/>
          </a:p>
        </p:txBody>
      </p:sp>
    </p:spTree>
    <p:extLst>
      <p:ext uri="{BB962C8B-B14F-4D97-AF65-F5344CB8AC3E}">
        <p14:creationId xmlns:p14="http://schemas.microsoft.com/office/powerpoint/2010/main" val="35306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a:xfrm>
            <a:off x="449718" y="838637"/>
            <a:ext cx="8507469" cy="921254"/>
          </a:xfrm>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a:t>
            </a:r>
            <a:r>
              <a:rPr lang="en-US" b="1" dirty="0" smtClean="0"/>
              <a:t>Engineering</a:t>
            </a:r>
            <a:br>
              <a:rPr lang="en-US" b="1" dirty="0" smtClean="0"/>
            </a:b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a:xfrm>
            <a:off x="636190" y="1838631"/>
            <a:ext cx="10093712" cy="3512421"/>
          </a:xfrm>
        </p:spPr>
        <p:txBody>
          <a:bodyPr>
            <a:noAutofit/>
          </a:bodyPr>
          <a:lstStyle/>
          <a:p>
            <a:pPr marL="0" indent="0">
              <a:buNone/>
            </a:pPr>
            <a:r>
              <a:rPr lang="en-US" sz="1600" dirty="0"/>
              <a:t/>
            </a:r>
            <a:br>
              <a:rPr lang="en-US" sz="1600" dirty="0"/>
            </a:br>
            <a:r>
              <a:rPr lang="en-US" sz="1600" dirty="0"/>
              <a:t>In feature engineering, I created new features and transformed existing ones to enhance model suitability. Mathematical operations addressed skewed distributions. Selection focused on maximizing predictive power while minimizing redundancy. Standardization involved scaling, normalization, and encoding for machine learning readiness, ensuring effective pattern learning for accurate predictions in early disease detection.</a:t>
            </a:r>
            <a:endParaRPr lang="en-US" dirty="0"/>
          </a:p>
          <a:p>
            <a:endParaRPr lang="en-US" sz="2800" b="1" i="0" u="none" strike="noStrike" kern="1200" noProof="0" dirty="0">
              <a:solidFill>
                <a:srgbClr val="FFFFFF"/>
              </a:solidFill>
              <a:latin typeface="Calibri"/>
              <a:ea typeface="+mn-ea"/>
              <a:cs typeface="+mn-cs"/>
            </a:endParaRPr>
          </a:p>
          <a:p>
            <a:endParaRPr lang="tr-T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66" y="3229895"/>
            <a:ext cx="5490880" cy="3460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950" y="3229894"/>
            <a:ext cx="5004618" cy="34609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436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a:xfrm>
            <a:off x="449718" y="838637"/>
            <a:ext cx="8507469" cy="921254"/>
          </a:xfrm>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a:t>
            </a:r>
            <a:r>
              <a:rPr lang="en-US" b="1" dirty="0" smtClean="0"/>
              <a:t>Engineering</a:t>
            </a:r>
            <a:br>
              <a:rPr lang="en-US" b="1" dirty="0" smtClean="0"/>
            </a:b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a:xfrm>
            <a:off x="636190" y="1838631"/>
            <a:ext cx="10093712" cy="3512421"/>
          </a:xfrm>
        </p:spPr>
        <p:txBody>
          <a:bodyPr>
            <a:noAutofit/>
          </a:bodyPr>
          <a:lstStyle/>
          <a:p>
            <a:pPr marL="457200" lvl="1" indent="0">
              <a:buNone/>
            </a:pPr>
            <a:endParaRPr lang="en-US" dirty="0"/>
          </a:p>
          <a:p>
            <a:endParaRPr lang="en-US" sz="2800" b="1" i="0" u="none" strike="noStrike" kern="1200" noProof="0" dirty="0">
              <a:solidFill>
                <a:srgbClr val="FFFFFF"/>
              </a:solidFill>
              <a:latin typeface="Calibri"/>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595" y="2131389"/>
            <a:ext cx="5014452" cy="4593389"/>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09" y="2131390"/>
            <a:ext cx="6318517" cy="4593389"/>
          </a:xfrm>
          <a:prstGeom prst="rect">
            <a:avLst/>
          </a:prstGeom>
        </p:spPr>
      </p:pic>
    </p:spTree>
    <p:extLst>
      <p:ext uri="{BB962C8B-B14F-4D97-AF65-F5344CB8AC3E}">
        <p14:creationId xmlns:p14="http://schemas.microsoft.com/office/powerpoint/2010/main" val="109941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p:txBody>
          <a:bodyPr/>
          <a:lstStyle/>
          <a:p>
            <a:r>
              <a:rPr lang="en-US" b="1" dirty="0"/>
              <a:t>Model Selection</a:t>
            </a:r>
            <a:r>
              <a:rPr lang="tr-TR" b="1" dirty="0"/>
              <a:t> </a:t>
            </a:r>
            <a:r>
              <a:rPr lang="fr-FR" dirty="0" smtClean="0"/>
              <a:t>and</a:t>
            </a:r>
            <a:r>
              <a:rPr lang="tr-TR" b="1" dirty="0" smtClean="0"/>
              <a:t> </a:t>
            </a:r>
            <a:r>
              <a:rPr lang="tr-TR" b="1" dirty="0"/>
              <a:t>Training</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a:xfrm>
            <a:off x="1049144" y="2007219"/>
            <a:ext cx="10093712" cy="4491904"/>
          </a:xfrm>
        </p:spPr>
        <p:txBody>
          <a:bodyPr>
            <a:normAutofit/>
          </a:bodyPr>
          <a:lstStyle/>
          <a:p>
            <a:r>
              <a:rPr lang="en-US" sz="1800" dirty="0"/>
              <a:t>I chose the Random Forest model for its capability in handling classification tasks and complex data relationships. Its ensemble nature offers robustness and addresses </a:t>
            </a:r>
            <a:r>
              <a:rPr lang="en-US" sz="1800" dirty="0" err="1"/>
              <a:t>overfitting</a:t>
            </a:r>
            <a:r>
              <a:rPr lang="en-US" sz="1800" dirty="0"/>
              <a:t> concerns. The model excels in managing high-dimensional data and providing feature importance rankings but may be computationally expensive. Training involved splitting the dataset and setting </a:t>
            </a:r>
            <a:r>
              <a:rPr lang="en-US" sz="1800" dirty="0" err="1"/>
              <a:t>hyperparameters</a:t>
            </a:r>
            <a:r>
              <a:rPr lang="en-US" sz="1800" dirty="0"/>
              <a:t> for optimal performance. K-fold cross-validation ensured generalization and reduced </a:t>
            </a:r>
            <a:r>
              <a:rPr lang="en-US" sz="1800" dirty="0" err="1"/>
              <a:t>overfitting</a:t>
            </a:r>
            <a:r>
              <a:rPr lang="en-US" sz="1800" dirty="0"/>
              <a:t> risks. Compared to simpler models, Random Forest demonstrated superior predictive accuracy in capturing intricate healthcare patterns for early disease detection in Djibouti.</a:t>
            </a:r>
          </a:p>
          <a:p>
            <a:endParaRPr lang="tr-T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83" y="3981596"/>
            <a:ext cx="5650161" cy="2704807"/>
          </a:xfrm>
          <a:prstGeom prst="rect">
            <a:avLst/>
          </a:prstGeom>
        </p:spPr>
      </p:pic>
    </p:spTree>
    <p:extLst>
      <p:ext uri="{BB962C8B-B14F-4D97-AF65-F5344CB8AC3E}">
        <p14:creationId xmlns:p14="http://schemas.microsoft.com/office/powerpoint/2010/main" val="92968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p:txBody>
          <a:bodyPr>
            <a:normAutofit fontScale="90000"/>
          </a:bodyPr>
          <a:lstStyle/>
          <a:p>
            <a:r>
              <a:rPr lang="en-US" b="1" dirty="0"/>
              <a:t>Model Evaluation</a:t>
            </a:r>
            <a:r>
              <a:rPr lang="tr-TR" b="1" dirty="0"/>
              <a:t> </a:t>
            </a:r>
            <a:r>
              <a:rPr lang="fr-FR" b="1" dirty="0" smtClean="0"/>
              <a:t>and </a:t>
            </a:r>
            <a:r>
              <a:rPr lang="en-US" b="1" dirty="0" smtClean="0"/>
              <a:t>Hyperparameter </a:t>
            </a:r>
            <a:r>
              <a:rPr lang="en-US" b="1" dirty="0"/>
              <a:t>Tuning</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p:txBody>
          <a:bodyPr>
            <a:normAutofit/>
          </a:bodyPr>
          <a:lstStyle/>
          <a:p>
            <a:pPr marL="0" indent="0">
              <a:buNone/>
            </a:pPr>
            <a:r>
              <a:rPr lang="en-US" sz="1800" dirty="0"/>
              <a:t>I analyzed key metrics like accuracy, precision, recall, F1-score, and AUC-ROC for a holistic view of the model's performance. Visualizations, including confusion matrices and ROC curves, provided insights into the model's balance between true and false outcomes. Hyperparameter tuning involved adjusting the Random Forest model's parameters like the number of trees and maximum depth. This fine-tuning improved precision, recall, and overall accuracy, enhancing the model's ability to detect early cases of cancer and diabetes. The iterative optimization significantly contributed to the model's effectiveness in early disease detection in Djibouti.</a:t>
            </a:r>
            <a:endParaRPr lang="en-US" sz="1800" b="1" i="0" u="none" strike="noStrike" kern="1200" noProof="0" dirty="0">
              <a:solidFill>
                <a:srgbClr val="FFFFFF"/>
              </a:solidFill>
              <a:latin typeface="Calibri"/>
              <a:ea typeface="+mn-ea"/>
              <a:cs typeface="+mn-cs"/>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181" y="3962399"/>
            <a:ext cx="5361684" cy="2861187"/>
          </a:xfrm>
          <a:prstGeom prst="rect">
            <a:avLst/>
          </a:prstGeom>
        </p:spPr>
      </p:pic>
    </p:spTree>
    <p:extLst>
      <p:ext uri="{BB962C8B-B14F-4D97-AF65-F5344CB8AC3E}">
        <p14:creationId xmlns:p14="http://schemas.microsoft.com/office/powerpoint/2010/main" val="107347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01C89-436E-AD3C-AF5A-DEC59B995445}"/>
              </a:ext>
            </a:extLst>
          </p:cNvPr>
          <p:cNvSpPr>
            <a:spLocks noGrp="1"/>
          </p:cNvSpPr>
          <p:nvPr>
            <p:ph type="title"/>
          </p:nvPr>
        </p:nvSpPr>
        <p:spPr>
          <a:xfrm>
            <a:off x="331731" y="219204"/>
            <a:ext cx="10112695" cy="921254"/>
          </a:xfrm>
        </p:spPr>
        <p:txBody>
          <a:bodyPr/>
          <a:lstStyle/>
          <a:p>
            <a:r>
              <a:rPr lang="en-US" b="1" dirty="0"/>
              <a:t>Model Refinement</a:t>
            </a:r>
            <a:r>
              <a:rPr lang="tr-TR" b="1" dirty="0"/>
              <a:t> </a:t>
            </a:r>
            <a:r>
              <a:rPr lang="tr-TR" b="1" dirty="0" err="1"/>
              <a:t>and</a:t>
            </a:r>
            <a:r>
              <a:rPr lang="tr-TR" b="1" dirty="0"/>
              <a:t> </a:t>
            </a:r>
            <a:r>
              <a:rPr lang="tr-TR" b="1" dirty="0" err="1"/>
              <a:t>Testing</a:t>
            </a:r>
            <a:endParaRPr lang="tr-TR" dirty="0"/>
          </a:p>
        </p:txBody>
      </p:sp>
      <p:sp>
        <p:nvSpPr>
          <p:cNvPr id="3" name="Content Placeholder 2">
            <a:extLst>
              <a:ext uri="{FF2B5EF4-FFF2-40B4-BE49-F238E27FC236}">
                <a16:creationId xmlns:a16="http://schemas.microsoft.com/office/drawing/2014/main" xmlns="" id="{9527CBB5-FCE1-A315-951E-ACBCC104C4CE}"/>
              </a:ext>
            </a:extLst>
          </p:cNvPr>
          <p:cNvSpPr>
            <a:spLocks noGrp="1"/>
          </p:cNvSpPr>
          <p:nvPr>
            <p:ph idx="1"/>
          </p:nvPr>
        </p:nvSpPr>
        <p:spPr>
          <a:xfrm>
            <a:off x="567363" y="1043658"/>
            <a:ext cx="10093712" cy="4169743"/>
          </a:xfrm>
        </p:spPr>
        <p:txBody>
          <a:bodyPr vert="horz" lIns="91440" tIns="45720" rIns="91440" bIns="45720" rtlCol="0" anchor="t">
            <a:noAutofit/>
          </a:bodyPr>
          <a:lstStyle/>
          <a:p>
            <a:pPr marL="0" indent="0">
              <a:buNone/>
            </a:pPr>
            <a:r>
              <a:rPr lang="en-US" sz="1800" dirty="0"/>
              <a:t>In the refinement phase, I focused on enhancing the model's performance through iterative improvement techniques. I explored feature engineering strategies, fine-tuned </a:t>
            </a:r>
            <a:r>
              <a:rPr lang="en-US" sz="1800" dirty="0" smtClean="0"/>
              <a:t>hyper parameters, </a:t>
            </a:r>
            <a:r>
              <a:rPr lang="en-US" sz="1800" dirty="0"/>
              <a:t>and adjusted model architectures to better capture subtle patterns in the healthcare data. The iterative nature of this phase allowed me to continuously refine the model's predictive capabilities</a:t>
            </a:r>
            <a:r>
              <a:rPr lang="en-US" sz="1800" dirty="0" smtClean="0"/>
              <a:t>.</a:t>
            </a:r>
            <a:endParaRPr lang="en-US" sz="1800" dirty="0"/>
          </a:p>
          <a:p>
            <a:pPr marL="0" indent="0">
              <a:buNone/>
            </a:pPr>
            <a:r>
              <a:rPr lang="en-US" sz="1800" dirty="0"/>
              <a:t>During the test submission phase, I carefully evaluated the model on an independent test dataset to assess its generalization to new, unseen data. Personally, I used metrics such as precision, recall, and F1-score to gauge the model's effectiveness in early disease detection. The results on the test dataset provided valuable insights into the model's real-world performance and its potential impact in the healthcare context in Djibouti.</a:t>
            </a:r>
            <a:endParaRPr lang="en-US" sz="1800" b="1" i="0" u="none" strike="noStrike" kern="1200" noProof="0" dirty="0">
              <a:solidFill>
                <a:srgbClr val="FFFFFF"/>
              </a:solidFill>
              <a:latin typeface="Calibri"/>
            </a:endParaRPr>
          </a:p>
          <a:p>
            <a:endParaRPr lang="tr-T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142" y="3431459"/>
            <a:ext cx="7735839" cy="3313470"/>
          </a:xfrm>
          <a:prstGeom prst="rect">
            <a:avLst/>
          </a:prstGeom>
        </p:spPr>
      </p:pic>
    </p:spTree>
    <p:extLst>
      <p:ext uri="{BB962C8B-B14F-4D97-AF65-F5344CB8AC3E}">
        <p14:creationId xmlns:p14="http://schemas.microsoft.com/office/powerpoint/2010/main" val="1652675159"/>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9A02BA3BD6C54284F20B51199E6706" ma:contentTypeVersion="13" ma:contentTypeDescription="Create a new document." ma:contentTypeScope="" ma:versionID="a6e2a2b070070006a5e29e437bcd7332">
  <xsd:schema xmlns:xsd="http://www.w3.org/2001/XMLSchema" xmlns:xs="http://www.w3.org/2001/XMLSchema" xmlns:p="http://schemas.microsoft.com/office/2006/metadata/properties" xmlns:ns2="6259e846-8b77-4076-b7b3-191dee427045" xmlns:ns3="97847797-b717-4ffb-b5fd-2a237f853cda" targetNamespace="http://schemas.microsoft.com/office/2006/metadata/properties" ma:root="true" ma:fieldsID="e5a1bf83b29ca1b5c12d718620eae259" ns2:_="" ns3:_="">
    <xsd:import namespace="6259e846-8b77-4076-b7b3-191dee427045"/>
    <xsd:import namespace="97847797-b717-4ffb-b5fd-2a237f853cd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59e846-8b77-4076-b7b3-191dee427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847797-b717-4ffb-b5fd-2a237f853cd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1c6c02b-ebe2-4c4d-aa1a-1071032b151f}" ma:internalName="TaxCatchAll" ma:showField="CatchAllData" ma:web="97847797-b717-4ffb-b5fd-2a237f853cda">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7847797-b717-4ffb-b5fd-2a237f853cda" xsi:nil="true"/>
    <lcf76f155ced4ddcb4097134ff3c332f xmlns="6259e846-8b77-4076-b7b3-191dee427045">
      <Terms xmlns="http://schemas.microsoft.com/office/infopath/2007/PartnerControls"/>
    </lcf76f155ced4ddcb4097134ff3c332f>
    <SharedWithUsers xmlns="97847797-b717-4ffb-b5fd-2a237f853cda">
      <UserInfo>
        <DisplayName>Ipek beril Benli</DisplayName>
        <AccountId>43</AccountId>
        <AccountType/>
      </UserInfo>
    </SharedWithUsers>
  </documentManagement>
</p:properties>
</file>

<file path=customXml/itemProps1.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2.xml><?xml version="1.0" encoding="utf-8"?>
<ds:datastoreItem xmlns:ds="http://schemas.openxmlformats.org/officeDocument/2006/customXml" ds:itemID="{D915ABC2-335F-43FE-B152-EFF22B1CF65F}">
  <ds:schemaRefs>
    <ds:schemaRef ds:uri="6259e846-8b77-4076-b7b3-191dee427045"/>
    <ds:schemaRef ds:uri="97847797-b717-4ffb-b5fd-2a237f853c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109</TotalTime>
  <Words>1091</Words>
  <Application>Microsoft Office PowerPoint</Application>
  <PresentationFormat>Personnalisé</PresentationFormat>
  <Paragraphs>65</Paragraphs>
  <Slides>13</Slides>
  <Notes>8</Notes>
  <HiddenSlides>0</HiddenSlides>
  <MMClips>0</MMClips>
  <ScaleCrop>false</ScaleCrop>
  <HeadingPairs>
    <vt:vector size="4" baseType="variant">
      <vt:variant>
        <vt:lpstr>Thème</vt:lpstr>
      </vt:variant>
      <vt:variant>
        <vt:i4>4</vt:i4>
      </vt:variant>
      <vt:variant>
        <vt:lpstr>Titres des diapositives</vt:lpstr>
      </vt:variant>
      <vt:variant>
        <vt:i4>13</vt:i4>
      </vt:variant>
    </vt:vector>
  </HeadingPairs>
  <TitlesOfParts>
    <vt:vector size="17" baseType="lpstr">
      <vt:lpstr>frontiertech</vt:lpstr>
      <vt:lpstr>frontiertech</vt:lpstr>
      <vt:lpstr>frontiertech</vt:lpstr>
      <vt:lpstr>frontiertech</vt:lpstr>
      <vt:lpstr>Présentation PowerPoint</vt:lpstr>
      <vt:lpstr>Présentation PowerPoint</vt:lpstr>
      <vt:lpstr>Objective</vt:lpstr>
      <vt:lpstr>Data Collection and  Data Cleaning</vt:lpstr>
      <vt:lpstr>Exploratory Data Analysis (EDA) and Feature Engineering </vt:lpstr>
      <vt:lpstr>Exploratory Data Analysis (EDA) and Feature Engineering </vt:lpstr>
      <vt:lpstr>Model Selection and Training</vt:lpstr>
      <vt:lpstr>Model Evaluation and Hyperparameter Tuning</vt:lpstr>
      <vt:lpstr>Model Refinement and Testing</vt:lpstr>
      <vt:lpstr>Deployment</vt:lpstr>
      <vt:lpstr>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ABDI DJAMA WABERI</cp:lastModifiedBy>
  <cp:revision>16</cp:revision>
  <dcterms:created xsi:type="dcterms:W3CDTF">2023-07-17T12:29:49Z</dcterms:created>
  <dcterms:modified xsi:type="dcterms:W3CDTF">2023-12-20T05:21:42Z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0x0101007E9A02BA3BD6C54284F20B51199E6706</vt:lpwstr>
  </property>
  <property fmtid="{D5CDD505-2E9C-101B-9397-08002B2CF9AE}" pid="3" name="MediaServiceImageTags">
    <vt:lpwstr/>
  </property>
</Properties>
</file>