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53"/>
  </p:notesMasterIdLst>
  <p:sldIdLst>
    <p:sldId id="450" r:id="rId8"/>
    <p:sldId id="451" r:id="rId9"/>
    <p:sldId id="452" r:id="rId10"/>
    <p:sldId id="449" r:id="rId11"/>
    <p:sldId id="456" r:id="rId12"/>
    <p:sldId id="457" r:id="rId13"/>
    <p:sldId id="415" r:id="rId14"/>
    <p:sldId id="458" r:id="rId15"/>
    <p:sldId id="426" r:id="rId16"/>
    <p:sldId id="459" r:id="rId17"/>
    <p:sldId id="460" r:id="rId18"/>
    <p:sldId id="448" r:id="rId19"/>
    <p:sldId id="417" r:id="rId20"/>
    <p:sldId id="462" r:id="rId21"/>
    <p:sldId id="463" r:id="rId22"/>
    <p:sldId id="434" r:id="rId23"/>
    <p:sldId id="464" r:id="rId24"/>
    <p:sldId id="465" r:id="rId25"/>
    <p:sldId id="453" r:id="rId26"/>
    <p:sldId id="429" r:id="rId27"/>
    <p:sldId id="466" r:id="rId28"/>
    <p:sldId id="467" r:id="rId29"/>
    <p:sldId id="468" r:id="rId30"/>
    <p:sldId id="469" r:id="rId31"/>
    <p:sldId id="435" r:id="rId32"/>
    <p:sldId id="470" r:id="rId33"/>
    <p:sldId id="471" r:id="rId34"/>
    <p:sldId id="472" r:id="rId35"/>
    <p:sldId id="473" r:id="rId36"/>
    <p:sldId id="474" r:id="rId37"/>
    <p:sldId id="436" r:id="rId38"/>
    <p:sldId id="476" r:id="rId39"/>
    <p:sldId id="475" r:id="rId40"/>
    <p:sldId id="477" r:id="rId41"/>
    <p:sldId id="479" r:id="rId42"/>
    <p:sldId id="455" r:id="rId43"/>
    <p:sldId id="478" r:id="rId44"/>
    <p:sldId id="440" r:id="rId45"/>
    <p:sldId id="480" r:id="rId46"/>
    <p:sldId id="454" r:id="rId47"/>
    <p:sldId id="481" r:id="rId48"/>
    <p:sldId id="446" r:id="rId49"/>
    <p:sldId id="482" r:id="rId50"/>
    <p:sldId id="447" r:id="rId51"/>
    <p:sldId id="4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2A29B-142B-8C41-8889-5FD9FDDEDB27}" v="173" dt="2023-12-06T13:45:24.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6"/>
    <p:restoredTop sz="94635"/>
  </p:normalViewPr>
  <p:slideViewPr>
    <p:cSldViewPr snapToGrid="0">
      <p:cViewPr varScale="1">
        <p:scale>
          <a:sx n="68" d="100"/>
          <a:sy n="68" d="100"/>
        </p:scale>
        <p:origin x="7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microsoft.com/office/2016/11/relationships/changesInfo" Target="changesInfos/changesInfo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ableStyles" Target="tableStyle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han Dikmener" userId="S::gokhan.dikmener@undp.org::9723776f-4214-4c1d-a3cf-ef6f76b31897" providerId="AD" clId="Web-{7D31AE5A-A5CF-4A0C-8428-5431E9EAAFFF}"/>
    <pc:docChg chg="modSld">
      <pc:chgData name="Gokhan Dikmener" userId="S::gokhan.dikmener@undp.org::9723776f-4214-4c1d-a3cf-ef6f76b31897" providerId="AD" clId="Web-{7D31AE5A-A5CF-4A0C-8428-5431E9EAAFFF}" dt="2023-11-27T12:24:19.409" v="19" actId="20577"/>
      <pc:docMkLst>
        <pc:docMk/>
      </pc:docMkLst>
      <pc:sldChg chg="modSp">
        <pc:chgData name="Gokhan Dikmener" userId="S::gokhan.dikmener@undp.org::9723776f-4214-4c1d-a3cf-ef6f76b31897" providerId="AD" clId="Web-{7D31AE5A-A5CF-4A0C-8428-5431E9EAAFFF}" dt="2023-11-27T12:24:19.409" v="19" actId="20577"/>
        <pc:sldMkLst>
          <pc:docMk/>
          <pc:sldMk cId="1872175250" sldId="426"/>
        </pc:sldMkLst>
        <pc:spChg chg="mod">
          <ac:chgData name="Gokhan Dikmener" userId="S::gokhan.dikmener@undp.org::9723776f-4214-4c1d-a3cf-ef6f76b31897" providerId="AD" clId="Web-{7D31AE5A-A5CF-4A0C-8428-5431E9EAAFFF}" dt="2023-11-27T12:24:19.409" v="19" actId="20577"/>
          <ac:spMkLst>
            <pc:docMk/>
            <pc:sldMk cId="1872175250" sldId="426"/>
            <ac:spMk id="3" creationId="{AAC0B6D8-ADB6-6B8E-39CB-37E8237FF97F}"/>
          </ac:spMkLst>
        </pc:spChg>
      </pc:sldChg>
    </pc:docChg>
  </pc:docChgLst>
  <pc:docChgLst>
    <pc:chgData name="Izel Karaoglu" userId="S::izel.karaoglu@undp.org::0324853d-3d06-43c0-96b6-d1a6d5104983" providerId="AD" clId="Web-{701D2F13-FC2F-4ADA-982E-88DA4B65A037}"/>
    <pc:docChg chg="modSld">
      <pc:chgData name="Izel Karaoglu" userId="S::izel.karaoglu@undp.org::0324853d-3d06-43c0-96b6-d1a6d5104983" providerId="AD" clId="Web-{701D2F13-FC2F-4ADA-982E-88DA4B65A037}" dt="2023-12-05T10:17:58.117" v="0"/>
      <pc:docMkLst>
        <pc:docMk/>
      </pc:docMkLst>
      <pc:sldChg chg="addSp modSp mod modClrScheme chgLayout">
        <pc:chgData name="Izel Karaoglu" userId="S::izel.karaoglu@undp.org::0324853d-3d06-43c0-96b6-d1a6d5104983" providerId="AD" clId="Web-{701D2F13-FC2F-4ADA-982E-88DA4B65A037}" dt="2023-12-05T10:17:58.117" v="0"/>
        <pc:sldMkLst>
          <pc:docMk/>
          <pc:sldMk cId="2294973581" sldId="271"/>
        </pc:sldMkLst>
        <pc:spChg chg="add mod ord">
          <ac:chgData name="Izel Karaoglu" userId="S::izel.karaoglu@undp.org::0324853d-3d06-43c0-96b6-d1a6d5104983" providerId="AD" clId="Web-{701D2F13-FC2F-4ADA-982E-88DA4B65A037}" dt="2023-12-05T10:17:58.117" v="0"/>
          <ac:spMkLst>
            <pc:docMk/>
            <pc:sldMk cId="2294973581" sldId="271"/>
            <ac:spMk id="3" creationId="{EDCE0A8C-252B-3517-22A3-25539AC01E3F}"/>
          </ac:spMkLst>
        </pc:spChg>
        <pc:spChg chg="add mod ord">
          <ac:chgData name="Izel Karaoglu" userId="S::izel.karaoglu@undp.org::0324853d-3d06-43c0-96b6-d1a6d5104983" providerId="AD" clId="Web-{701D2F13-FC2F-4ADA-982E-88DA4B65A037}" dt="2023-12-05T10:17:58.117" v="0"/>
          <ac:spMkLst>
            <pc:docMk/>
            <pc:sldMk cId="2294973581" sldId="271"/>
            <ac:spMk id="4" creationId="{477751B3-9DAB-78A5-2073-5660EBABC1DB}"/>
          </ac:spMkLst>
        </pc:spChg>
      </pc:sldChg>
    </pc:docChg>
  </pc:docChgLst>
  <pc:docChgLst>
    <pc:chgData name="Izel Karaoglu" userId="0324853d-3d06-43c0-96b6-d1a6d5104983" providerId="ADAL" clId="{BAA4E321-F941-214D-841C-C274E3341FAD}"/>
    <pc:docChg chg="undo custSel addSld delSld modSld sldOrd">
      <pc:chgData name="Izel Karaoglu" userId="0324853d-3d06-43c0-96b6-d1a6d5104983" providerId="ADAL" clId="{BAA4E321-F941-214D-841C-C274E3341FAD}" dt="2023-11-28T08:05:46.820" v="9439" actId="20577"/>
      <pc:docMkLst>
        <pc:docMk/>
      </pc:docMkLst>
      <pc:sldChg chg="modSp mod modNotesTx">
        <pc:chgData name="Izel Karaoglu" userId="0324853d-3d06-43c0-96b6-d1a6d5104983" providerId="ADAL" clId="{BAA4E321-F941-214D-841C-C274E3341FAD}" dt="2023-11-28T07:23:28.201" v="8574" actId="20577"/>
        <pc:sldMkLst>
          <pc:docMk/>
          <pc:sldMk cId="980534683" sldId="410"/>
        </pc:sldMkLst>
        <pc:spChg chg="mod">
          <ac:chgData name="Izel Karaoglu" userId="0324853d-3d06-43c0-96b6-d1a6d5104983" providerId="ADAL" clId="{BAA4E321-F941-214D-841C-C274E3341FAD}" dt="2023-11-27T22:25:09.215" v="8488" actId="20577"/>
          <ac:spMkLst>
            <pc:docMk/>
            <pc:sldMk cId="980534683" sldId="410"/>
            <ac:spMk id="3" creationId="{B2C6AF76-1D20-7B7F-2BC6-49C2EDDA6AB3}"/>
          </ac:spMkLst>
        </pc:spChg>
      </pc:sldChg>
      <pc:sldChg chg="addSp delSp modSp mod modClrScheme chgLayout modNotesTx">
        <pc:chgData name="Izel Karaoglu" userId="0324853d-3d06-43c0-96b6-d1a6d5104983" providerId="ADAL" clId="{BAA4E321-F941-214D-841C-C274E3341FAD}" dt="2023-11-28T07:26:43.485" v="8811" actId="20577"/>
        <pc:sldMkLst>
          <pc:docMk/>
          <pc:sldMk cId="4076124824" sldId="415"/>
        </pc:sldMkLst>
        <pc:spChg chg="mod ord">
          <ac:chgData name="Izel Karaoglu" userId="0324853d-3d06-43c0-96b6-d1a6d5104983" providerId="ADAL" clId="{BAA4E321-F941-214D-841C-C274E3341FAD}" dt="2023-11-27T07:57:20.536" v="1278" actId="700"/>
          <ac:spMkLst>
            <pc:docMk/>
            <pc:sldMk cId="4076124824" sldId="415"/>
            <ac:spMk id="2" creationId="{F8646830-C736-B9F3-AD74-ED1BB96E0114}"/>
          </ac:spMkLst>
        </pc:spChg>
        <pc:spChg chg="mod ord">
          <ac:chgData name="Izel Karaoglu" userId="0324853d-3d06-43c0-96b6-d1a6d5104983" providerId="ADAL" clId="{BAA4E321-F941-214D-841C-C274E3341FAD}" dt="2023-11-27T13:41:03.562" v="7701" actId="255"/>
          <ac:spMkLst>
            <pc:docMk/>
            <pc:sldMk cId="4076124824" sldId="415"/>
            <ac:spMk id="3" creationId="{B2C6AF76-1D20-7B7F-2BC6-49C2EDDA6AB3}"/>
          </ac:spMkLst>
        </pc:spChg>
        <pc:spChg chg="add del mod">
          <ac:chgData name="Izel Karaoglu" userId="0324853d-3d06-43c0-96b6-d1a6d5104983" providerId="ADAL" clId="{BAA4E321-F941-214D-841C-C274E3341FAD}" dt="2023-11-27T07:51:21.171" v="736"/>
          <ac:spMkLst>
            <pc:docMk/>
            <pc:sldMk cId="4076124824" sldId="415"/>
            <ac:spMk id="4" creationId="{ADF238F8-AD1C-F556-020E-D97270EA5B15}"/>
          </ac:spMkLst>
        </pc:spChg>
        <pc:spChg chg="add mod ord">
          <ac:chgData name="Izel Karaoglu" userId="0324853d-3d06-43c0-96b6-d1a6d5104983" providerId="ADAL" clId="{BAA4E321-F941-214D-841C-C274E3341FAD}" dt="2023-11-27T13:41:08.847" v="7702" actId="255"/>
          <ac:spMkLst>
            <pc:docMk/>
            <pc:sldMk cId="4076124824" sldId="415"/>
            <ac:spMk id="5" creationId="{90683EE3-4D24-BE38-E8B6-A7983FCFB44C}"/>
          </ac:spMkLst>
        </pc:spChg>
      </pc:sldChg>
      <pc:sldChg chg="addSp delSp modSp mod modClrScheme chgLayout modNotesTx">
        <pc:chgData name="Izel Karaoglu" userId="0324853d-3d06-43c0-96b6-d1a6d5104983" providerId="ADAL" clId="{BAA4E321-F941-214D-841C-C274E3341FAD}" dt="2023-11-28T07:29:51.652" v="9111" actId="20577"/>
        <pc:sldMkLst>
          <pc:docMk/>
          <pc:sldMk cId="382826794" sldId="416"/>
        </pc:sldMkLst>
        <pc:spChg chg="mod ord">
          <ac:chgData name="Izel Karaoglu" userId="0324853d-3d06-43c0-96b6-d1a6d5104983" providerId="ADAL" clId="{BAA4E321-F941-214D-841C-C274E3341FAD}" dt="2023-11-27T08:00:33.638" v="1305" actId="700"/>
          <ac:spMkLst>
            <pc:docMk/>
            <pc:sldMk cId="382826794" sldId="416"/>
            <ac:spMk id="2" creationId="{F8646830-C736-B9F3-AD74-ED1BB96E0114}"/>
          </ac:spMkLst>
        </pc:spChg>
        <pc:spChg chg="mod ord">
          <ac:chgData name="Izel Karaoglu" userId="0324853d-3d06-43c0-96b6-d1a6d5104983" providerId="ADAL" clId="{BAA4E321-F941-214D-841C-C274E3341FAD}" dt="2023-11-27T08:03:49.319" v="1331" actId="20577"/>
          <ac:spMkLst>
            <pc:docMk/>
            <pc:sldMk cId="382826794" sldId="416"/>
            <ac:spMk id="3" creationId="{B2C6AF76-1D20-7B7F-2BC6-49C2EDDA6AB3}"/>
          </ac:spMkLst>
        </pc:spChg>
        <pc:spChg chg="add mod ord">
          <ac:chgData name="Izel Karaoglu" userId="0324853d-3d06-43c0-96b6-d1a6d5104983" providerId="ADAL" clId="{BAA4E321-F941-214D-841C-C274E3341FAD}" dt="2023-11-27T08:04:03.971" v="1340" actId="20577"/>
          <ac:spMkLst>
            <pc:docMk/>
            <pc:sldMk cId="382826794" sldId="416"/>
            <ac:spMk id="4" creationId="{6FD78773-1D44-7CA7-81EF-32685177FDED}"/>
          </ac:spMkLst>
        </pc:spChg>
        <pc:spChg chg="del mod">
          <ac:chgData name="Izel Karaoglu" userId="0324853d-3d06-43c0-96b6-d1a6d5104983" providerId="ADAL" clId="{BAA4E321-F941-214D-841C-C274E3341FAD}" dt="2023-11-27T08:00:40.433" v="1307" actId="478"/>
          <ac:spMkLst>
            <pc:docMk/>
            <pc:sldMk cId="382826794" sldId="416"/>
            <ac:spMk id="5" creationId="{0AB89476-1183-20B6-D38C-E9CF54B8A748}"/>
          </ac:spMkLst>
        </pc:spChg>
        <pc:spChg chg="del mod">
          <ac:chgData name="Izel Karaoglu" userId="0324853d-3d06-43c0-96b6-d1a6d5104983" providerId="ADAL" clId="{BAA4E321-F941-214D-841C-C274E3341FAD}" dt="2023-11-27T08:00:55.666" v="1315" actId="478"/>
          <ac:spMkLst>
            <pc:docMk/>
            <pc:sldMk cId="382826794" sldId="416"/>
            <ac:spMk id="8" creationId="{301DDEF0-4E92-647D-931A-628D0BF6CBB2}"/>
          </ac:spMkLst>
        </pc:spChg>
      </pc:sldChg>
      <pc:sldChg chg="modSp mod">
        <pc:chgData name="Izel Karaoglu" userId="0324853d-3d06-43c0-96b6-d1a6d5104983" providerId="ADAL" clId="{BAA4E321-F941-214D-841C-C274E3341FAD}" dt="2023-11-28T08:04:30.515" v="9322" actId="27636"/>
        <pc:sldMkLst>
          <pc:docMk/>
          <pc:sldMk cId="3530613526" sldId="417"/>
        </pc:sldMkLst>
        <pc:spChg chg="mod">
          <ac:chgData name="Izel Karaoglu" userId="0324853d-3d06-43c0-96b6-d1a6d5104983" providerId="ADAL" clId="{BAA4E321-F941-214D-841C-C274E3341FAD}" dt="2023-11-28T08:04:30.515" v="9322" actId="27636"/>
          <ac:spMkLst>
            <pc:docMk/>
            <pc:sldMk cId="3530613526" sldId="417"/>
            <ac:spMk id="3" creationId="{40094B93-C07E-2390-6C86-761633280A8D}"/>
          </ac:spMkLst>
        </pc:spChg>
      </pc:sldChg>
      <pc:sldChg chg="addSp delSp modSp mod">
        <pc:chgData name="Izel Karaoglu" userId="0324853d-3d06-43c0-96b6-d1a6d5104983" providerId="ADAL" clId="{BAA4E321-F941-214D-841C-C274E3341FAD}" dt="2023-11-27T22:25:36.243" v="8489" actId="478"/>
        <pc:sldMkLst>
          <pc:docMk/>
          <pc:sldMk cId="1971466354" sldId="418"/>
        </pc:sldMkLst>
        <pc:spChg chg="mod">
          <ac:chgData name="Izel Karaoglu" userId="0324853d-3d06-43c0-96b6-d1a6d5104983" providerId="ADAL" clId="{BAA4E321-F941-214D-841C-C274E3341FAD}" dt="2023-11-27T14:05:33.274" v="8036" actId="1076"/>
          <ac:spMkLst>
            <pc:docMk/>
            <pc:sldMk cId="1971466354" sldId="418"/>
            <ac:spMk id="2" creationId="{C75D8580-2D59-E320-7B7F-57D882296B6F}"/>
          </ac:spMkLst>
        </pc:spChg>
        <pc:spChg chg="add del mod">
          <ac:chgData name="Izel Karaoglu" userId="0324853d-3d06-43c0-96b6-d1a6d5104983" providerId="ADAL" clId="{BAA4E321-F941-214D-841C-C274E3341FAD}" dt="2023-11-27T14:05:02.099" v="8025"/>
          <ac:spMkLst>
            <pc:docMk/>
            <pc:sldMk cId="1971466354" sldId="418"/>
            <ac:spMk id="7" creationId="{3B67F5F4-DA84-FB3D-7167-05B875807D1A}"/>
          </ac:spMkLst>
        </pc:spChg>
        <pc:spChg chg="add del mod">
          <ac:chgData name="Izel Karaoglu" userId="0324853d-3d06-43c0-96b6-d1a6d5104983" providerId="ADAL" clId="{BAA4E321-F941-214D-841C-C274E3341FAD}" dt="2023-11-27T14:17:06.484" v="8057" actId="478"/>
          <ac:spMkLst>
            <pc:docMk/>
            <pc:sldMk cId="1971466354" sldId="418"/>
            <ac:spMk id="13" creationId="{02FB2CE5-EAB4-45E0-32C6-A8A90D4812FB}"/>
          </ac:spMkLst>
        </pc:spChg>
        <pc:graphicFrameChg chg="del mod modGraphic">
          <ac:chgData name="Izel Karaoglu" userId="0324853d-3d06-43c0-96b6-d1a6d5104983" providerId="ADAL" clId="{BAA4E321-F941-214D-841C-C274E3341FAD}" dt="2023-11-27T12:57:11.010" v="6971" actId="478"/>
          <ac:graphicFrameMkLst>
            <pc:docMk/>
            <pc:sldMk cId="1971466354" sldId="418"/>
            <ac:graphicFrameMk id="4" creationId="{1584DA0D-E2B5-8638-BD18-42E863D95239}"/>
          </ac:graphicFrameMkLst>
        </pc:graphicFrameChg>
        <pc:picChg chg="add del mod">
          <ac:chgData name="Izel Karaoglu" userId="0324853d-3d06-43c0-96b6-d1a6d5104983" providerId="ADAL" clId="{BAA4E321-F941-214D-841C-C274E3341FAD}" dt="2023-11-27T14:16:34.180" v="8046" actId="478"/>
          <ac:picMkLst>
            <pc:docMk/>
            <pc:sldMk cId="1971466354" sldId="418"/>
            <ac:picMk id="9" creationId="{7268D618-D39E-F324-B64C-618330DAA7F6}"/>
          </ac:picMkLst>
        </pc:picChg>
        <pc:picChg chg="add del mod">
          <ac:chgData name="Izel Karaoglu" userId="0324853d-3d06-43c0-96b6-d1a6d5104983" providerId="ADAL" clId="{BAA4E321-F941-214D-841C-C274E3341FAD}" dt="2023-11-27T14:46:14.275" v="8066" actId="478"/>
          <ac:picMkLst>
            <pc:docMk/>
            <pc:sldMk cId="1971466354" sldId="418"/>
            <ac:picMk id="11" creationId="{FF5B6915-4CF2-466D-0B58-44D70FE2671E}"/>
          </ac:picMkLst>
        </pc:picChg>
        <pc:picChg chg="add del mod modCrop">
          <ac:chgData name="Izel Karaoglu" userId="0324853d-3d06-43c0-96b6-d1a6d5104983" providerId="ADAL" clId="{BAA4E321-F941-214D-841C-C274E3341FAD}" dt="2023-11-27T14:50:37.998" v="8090" actId="478"/>
          <ac:picMkLst>
            <pc:docMk/>
            <pc:sldMk cId="1971466354" sldId="418"/>
            <ac:picMk id="15" creationId="{861ABEA2-7C6C-A0F4-8D7F-F79CF5EE23B5}"/>
          </ac:picMkLst>
        </pc:picChg>
        <pc:picChg chg="add del mod modCrop">
          <ac:chgData name="Izel Karaoglu" userId="0324853d-3d06-43c0-96b6-d1a6d5104983" providerId="ADAL" clId="{BAA4E321-F941-214D-841C-C274E3341FAD}" dt="2023-11-27T22:25:36.243" v="8489" actId="478"/>
          <ac:picMkLst>
            <pc:docMk/>
            <pc:sldMk cId="1971466354" sldId="418"/>
            <ac:picMk id="17" creationId="{703B33D2-1D24-1497-4931-D9A877DCE7F3}"/>
          </ac:picMkLst>
        </pc:picChg>
      </pc:sldChg>
      <pc:sldChg chg="addSp delSp modSp del mod">
        <pc:chgData name="Izel Karaoglu" userId="0324853d-3d06-43c0-96b6-d1a6d5104983" providerId="ADAL" clId="{BAA4E321-F941-214D-841C-C274E3341FAD}" dt="2023-11-27T09:08:51.108" v="4242" actId="2696"/>
        <pc:sldMkLst>
          <pc:docMk/>
          <pc:sldMk cId="1032085353" sldId="419"/>
        </pc:sldMkLst>
        <pc:spChg chg="add del">
          <ac:chgData name="Izel Karaoglu" userId="0324853d-3d06-43c0-96b6-d1a6d5104983" providerId="ADAL" clId="{BAA4E321-F941-214D-841C-C274E3341FAD}" dt="2023-11-27T09:08:20.206" v="4229" actId="3680"/>
          <ac:spMkLst>
            <pc:docMk/>
            <pc:sldMk cId="1032085353" sldId="419"/>
            <ac:spMk id="3" creationId="{D6A496DA-9C67-1FBE-705F-1405D5AD5BCC}"/>
          </ac:spMkLst>
        </pc:spChg>
        <pc:graphicFrameChg chg="add del mod ord modGraphic">
          <ac:chgData name="Izel Karaoglu" userId="0324853d-3d06-43c0-96b6-d1a6d5104983" providerId="ADAL" clId="{BAA4E321-F941-214D-841C-C274E3341FAD}" dt="2023-11-27T09:08:20.206" v="4229" actId="3680"/>
          <ac:graphicFrameMkLst>
            <pc:docMk/>
            <pc:sldMk cId="1032085353" sldId="419"/>
            <ac:graphicFrameMk id="4" creationId="{27C1BA7E-A1A9-49BF-BCCA-14A49CAAA4D3}"/>
          </ac:graphicFrameMkLst>
        </pc:graphicFrameChg>
      </pc:sldChg>
      <pc:sldChg chg="del">
        <pc:chgData name="Izel Karaoglu" userId="0324853d-3d06-43c0-96b6-d1a6d5104983" providerId="ADAL" clId="{BAA4E321-F941-214D-841C-C274E3341FAD}" dt="2023-11-27T09:08:53.500" v="4243" actId="2696"/>
        <pc:sldMkLst>
          <pc:docMk/>
          <pc:sldMk cId="1559998145" sldId="420"/>
        </pc:sldMkLst>
      </pc:sldChg>
      <pc:sldChg chg="del">
        <pc:chgData name="Izel Karaoglu" userId="0324853d-3d06-43c0-96b6-d1a6d5104983" providerId="ADAL" clId="{BAA4E321-F941-214D-841C-C274E3341FAD}" dt="2023-11-27T09:08:56.095" v="4244" actId="2696"/>
        <pc:sldMkLst>
          <pc:docMk/>
          <pc:sldMk cId="1357068513" sldId="421"/>
        </pc:sldMkLst>
      </pc:sldChg>
      <pc:sldChg chg="addSp delSp modSp add del mod modNotesTx">
        <pc:chgData name="Izel Karaoglu" userId="0324853d-3d06-43c0-96b6-d1a6d5104983" providerId="ADAL" clId="{BAA4E321-F941-214D-841C-C274E3341FAD}" dt="2023-11-28T07:30:41.385" v="9148" actId="20577"/>
        <pc:sldMkLst>
          <pc:docMk/>
          <pc:sldMk cId="2661682146" sldId="423"/>
        </pc:sldMkLst>
        <pc:spChg chg="mod">
          <ac:chgData name="Izel Karaoglu" userId="0324853d-3d06-43c0-96b6-d1a6d5104983" providerId="ADAL" clId="{BAA4E321-F941-214D-841C-C274E3341FAD}" dt="2023-11-27T08:14:10.553" v="1794" actId="20577"/>
          <ac:spMkLst>
            <pc:docMk/>
            <pc:sldMk cId="2661682146" sldId="423"/>
            <ac:spMk id="2" creationId="{E8C8546B-25E8-068E-B2DA-396B6FC390A9}"/>
          </ac:spMkLst>
        </pc:spChg>
        <pc:spChg chg="mod">
          <ac:chgData name="Izel Karaoglu" userId="0324853d-3d06-43c0-96b6-d1a6d5104983" providerId="ADAL" clId="{BAA4E321-F941-214D-841C-C274E3341FAD}" dt="2023-11-27T08:13:02.657" v="1692" actId="207"/>
          <ac:spMkLst>
            <pc:docMk/>
            <pc:sldMk cId="2661682146" sldId="423"/>
            <ac:spMk id="6" creationId="{23F57F86-FA1A-D662-485F-2A58B999F631}"/>
          </ac:spMkLst>
        </pc:spChg>
        <pc:spChg chg="mod">
          <ac:chgData name="Izel Karaoglu" userId="0324853d-3d06-43c0-96b6-d1a6d5104983" providerId="ADAL" clId="{BAA4E321-F941-214D-841C-C274E3341FAD}" dt="2023-11-27T12:30:38.707" v="6429" actId="113"/>
          <ac:spMkLst>
            <pc:docMk/>
            <pc:sldMk cId="2661682146" sldId="423"/>
            <ac:spMk id="11" creationId="{99E5D856-8E20-F3F4-1BC4-402300C0983C}"/>
          </ac:spMkLst>
        </pc:spChg>
        <pc:spChg chg="mod">
          <ac:chgData name="Izel Karaoglu" userId="0324853d-3d06-43c0-96b6-d1a6d5104983" providerId="ADAL" clId="{BAA4E321-F941-214D-841C-C274E3341FAD}" dt="2023-11-27T12:30:58.047" v="6457" actId="20577"/>
          <ac:spMkLst>
            <pc:docMk/>
            <pc:sldMk cId="2661682146" sldId="423"/>
            <ac:spMk id="13" creationId="{81462B33-F6FB-06C0-ABAA-6BF891E42E8A}"/>
          </ac:spMkLst>
        </pc:spChg>
        <pc:spChg chg="mod">
          <ac:chgData name="Izel Karaoglu" userId="0324853d-3d06-43c0-96b6-d1a6d5104983" providerId="ADAL" clId="{BAA4E321-F941-214D-841C-C274E3341FAD}" dt="2023-11-27T08:15:53.156" v="1836" actId="20577"/>
          <ac:spMkLst>
            <pc:docMk/>
            <pc:sldMk cId="2661682146" sldId="423"/>
            <ac:spMk id="15" creationId="{CD6C6D95-701A-2CC6-74A2-BC96C1A73590}"/>
          </ac:spMkLst>
        </pc:spChg>
        <pc:spChg chg="mod">
          <ac:chgData name="Izel Karaoglu" userId="0324853d-3d06-43c0-96b6-d1a6d5104983" providerId="ADAL" clId="{BAA4E321-F941-214D-841C-C274E3341FAD}" dt="2023-11-27T08:18:27.750" v="1986" actId="20577"/>
          <ac:spMkLst>
            <pc:docMk/>
            <pc:sldMk cId="2661682146" sldId="423"/>
            <ac:spMk id="16" creationId="{70E110CE-E6C8-4628-84FC-B9E97FA66C25}"/>
          </ac:spMkLst>
        </pc:spChg>
        <pc:spChg chg="mod">
          <ac:chgData name="Izel Karaoglu" userId="0324853d-3d06-43c0-96b6-d1a6d5104983" providerId="ADAL" clId="{BAA4E321-F941-214D-841C-C274E3341FAD}" dt="2023-11-27T08:20:02.578" v="2035" actId="20577"/>
          <ac:spMkLst>
            <pc:docMk/>
            <pc:sldMk cId="2661682146" sldId="423"/>
            <ac:spMk id="18" creationId="{BB26B441-F16C-DAFD-C29B-DC237D5300CF}"/>
          </ac:spMkLst>
        </pc:spChg>
        <pc:spChg chg="mod">
          <ac:chgData name="Izel Karaoglu" userId="0324853d-3d06-43c0-96b6-d1a6d5104983" providerId="ADAL" clId="{BAA4E321-F941-214D-841C-C274E3341FAD}" dt="2023-11-27T08:23:43.054" v="2160" actId="115"/>
          <ac:spMkLst>
            <pc:docMk/>
            <pc:sldMk cId="2661682146" sldId="423"/>
            <ac:spMk id="19" creationId="{689B03F8-F9CA-278B-62CA-ACB0E88D33EE}"/>
          </ac:spMkLst>
        </pc:spChg>
        <pc:spChg chg="add del mod">
          <ac:chgData name="Izel Karaoglu" userId="0324853d-3d06-43c0-96b6-d1a6d5104983" providerId="ADAL" clId="{BAA4E321-F941-214D-841C-C274E3341FAD}" dt="2023-11-27T08:27:11.583" v="2319" actId="255"/>
          <ac:spMkLst>
            <pc:docMk/>
            <pc:sldMk cId="2661682146" sldId="423"/>
            <ac:spMk id="20" creationId="{B4CD0F2B-87BA-64BE-9811-A1F2D7E4DDED}"/>
          </ac:spMkLst>
        </pc:spChg>
        <pc:spChg chg="mod">
          <ac:chgData name="Izel Karaoglu" userId="0324853d-3d06-43c0-96b6-d1a6d5104983" providerId="ADAL" clId="{BAA4E321-F941-214D-841C-C274E3341FAD}" dt="2023-11-27T13:42:51.079" v="7770" actId="113"/>
          <ac:spMkLst>
            <pc:docMk/>
            <pc:sldMk cId="2661682146" sldId="423"/>
            <ac:spMk id="21" creationId="{F07C0CFD-92D1-D38E-D050-E4A129F2D91F}"/>
          </ac:spMkLst>
        </pc:spChg>
        <pc:spChg chg="mod">
          <ac:chgData name="Izel Karaoglu" userId="0324853d-3d06-43c0-96b6-d1a6d5104983" providerId="ADAL" clId="{BAA4E321-F941-214D-841C-C274E3341FAD}" dt="2023-11-27T08:27:06.017" v="2318" actId="255"/>
          <ac:spMkLst>
            <pc:docMk/>
            <pc:sldMk cId="2661682146" sldId="423"/>
            <ac:spMk id="22" creationId="{B87281AD-7F66-7FA2-39A3-CFFD4BFE321F}"/>
          </ac:spMkLst>
        </pc:spChg>
      </pc:sldChg>
      <pc:sldChg chg="modSp mod">
        <pc:chgData name="Izel Karaoglu" userId="0324853d-3d06-43c0-96b6-d1a6d5104983" providerId="ADAL" clId="{BAA4E321-F941-214D-841C-C274E3341FAD}" dt="2023-11-27T12:17:11.319" v="5180" actId="20577"/>
        <pc:sldMkLst>
          <pc:docMk/>
          <pc:sldMk cId="1872175250" sldId="426"/>
        </pc:sldMkLst>
        <pc:spChg chg="mod">
          <ac:chgData name="Izel Karaoglu" userId="0324853d-3d06-43c0-96b6-d1a6d5104983" providerId="ADAL" clId="{BAA4E321-F941-214D-841C-C274E3341FAD}" dt="2023-11-27T12:17:11.319" v="5180" actId="20577"/>
          <ac:spMkLst>
            <pc:docMk/>
            <pc:sldMk cId="1872175250" sldId="426"/>
            <ac:spMk id="3" creationId="{AAC0B6D8-ADB6-6B8E-39CB-37E8237FF97F}"/>
          </ac:spMkLst>
        </pc:spChg>
      </pc:sldChg>
      <pc:sldChg chg="modSp del mod">
        <pc:chgData name="Izel Karaoglu" userId="0324853d-3d06-43c0-96b6-d1a6d5104983" providerId="ADAL" clId="{BAA4E321-F941-214D-841C-C274E3341FAD}" dt="2023-11-27T08:24:20.775" v="2163" actId="2696"/>
        <pc:sldMkLst>
          <pc:docMk/>
          <pc:sldMk cId="3122513958" sldId="427"/>
        </pc:sldMkLst>
        <pc:spChg chg="mod">
          <ac:chgData name="Izel Karaoglu" userId="0324853d-3d06-43c0-96b6-d1a6d5104983" providerId="ADAL" clId="{BAA4E321-F941-214D-841C-C274E3341FAD}" dt="2023-11-27T06:49:35.242" v="69" actId="20577"/>
          <ac:spMkLst>
            <pc:docMk/>
            <pc:sldMk cId="3122513958" sldId="427"/>
            <ac:spMk id="11" creationId="{99E5D856-8E20-F3F4-1BC4-402300C0983C}"/>
          </ac:spMkLst>
        </pc:spChg>
      </pc:sldChg>
      <pc:sldChg chg="modSp del mod">
        <pc:chgData name="Izel Karaoglu" userId="0324853d-3d06-43c0-96b6-d1a6d5104983" providerId="ADAL" clId="{BAA4E321-F941-214D-841C-C274E3341FAD}" dt="2023-11-27T08:24:28.506" v="2165" actId="2696"/>
        <pc:sldMkLst>
          <pc:docMk/>
          <pc:sldMk cId="3824670395" sldId="428"/>
        </pc:sldMkLst>
        <pc:spChg chg="mod">
          <ac:chgData name="Izel Karaoglu" userId="0324853d-3d06-43c0-96b6-d1a6d5104983" providerId="ADAL" clId="{BAA4E321-F941-214D-841C-C274E3341FAD}" dt="2023-11-27T06:51:39.402" v="75" actId="20577"/>
          <ac:spMkLst>
            <pc:docMk/>
            <pc:sldMk cId="3824670395" sldId="428"/>
            <ac:spMk id="11" creationId="{99E5D856-8E20-F3F4-1BC4-402300C0983C}"/>
          </ac:spMkLst>
        </pc:spChg>
      </pc:sldChg>
      <pc:sldChg chg="modSp mod">
        <pc:chgData name="Izel Karaoglu" userId="0324853d-3d06-43c0-96b6-d1a6d5104983" providerId="ADAL" clId="{BAA4E321-F941-214D-841C-C274E3341FAD}" dt="2023-11-28T08:04:37.648" v="9324" actId="20577"/>
        <pc:sldMkLst>
          <pc:docMk/>
          <pc:sldMk cId="929681317" sldId="429"/>
        </pc:sldMkLst>
        <pc:spChg chg="mod">
          <ac:chgData name="Izel Karaoglu" userId="0324853d-3d06-43c0-96b6-d1a6d5104983" providerId="ADAL" clId="{BAA4E321-F941-214D-841C-C274E3341FAD}" dt="2023-11-28T08:04:37.648" v="9324" actId="20577"/>
          <ac:spMkLst>
            <pc:docMk/>
            <pc:sldMk cId="929681317" sldId="429"/>
            <ac:spMk id="2" creationId="{F6601C89-436E-AD3C-AF5A-DEC59B995445}"/>
          </ac:spMkLst>
        </pc:spChg>
        <pc:spChg chg="mod">
          <ac:chgData name="Izel Karaoglu" userId="0324853d-3d06-43c0-96b6-d1a6d5104983" providerId="ADAL" clId="{BAA4E321-F941-214D-841C-C274E3341FAD}" dt="2023-11-27T09:16:56.987" v="4555" actId="20577"/>
          <ac:spMkLst>
            <pc:docMk/>
            <pc:sldMk cId="929681317" sldId="429"/>
            <ac:spMk id="3" creationId="{9527CBB5-FCE1-A315-951E-ACBCC104C4CE}"/>
          </ac:spMkLst>
        </pc:spChg>
      </pc:sldChg>
      <pc:sldChg chg="add del">
        <pc:chgData name="Izel Karaoglu" userId="0324853d-3d06-43c0-96b6-d1a6d5104983" providerId="ADAL" clId="{BAA4E321-F941-214D-841C-C274E3341FAD}" dt="2023-11-27T08:27:38.293" v="2324" actId="2696"/>
        <pc:sldMkLst>
          <pc:docMk/>
          <pc:sldMk cId="1477215525" sldId="430"/>
        </pc:sldMkLst>
      </pc:sldChg>
      <pc:sldChg chg="add del">
        <pc:chgData name="Izel Karaoglu" userId="0324853d-3d06-43c0-96b6-d1a6d5104983" providerId="ADAL" clId="{BAA4E321-F941-214D-841C-C274E3341FAD}" dt="2023-11-27T08:27:40.618" v="2325" actId="2696"/>
        <pc:sldMkLst>
          <pc:docMk/>
          <pc:sldMk cId="2219488222" sldId="431"/>
        </pc:sldMkLst>
      </pc:sldChg>
      <pc:sldChg chg="addSp delSp modSp add mod">
        <pc:chgData name="Izel Karaoglu" userId="0324853d-3d06-43c0-96b6-d1a6d5104983" providerId="ADAL" clId="{BAA4E321-F941-214D-841C-C274E3341FAD}" dt="2023-11-27T13:43:02.022" v="7776" actId="113"/>
        <pc:sldMkLst>
          <pc:docMk/>
          <pc:sldMk cId="2794452594" sldId="432"/>
        </pc:sldMkLst>
        <pc:spChg chg="mod">
          <ac:chgData name="Izel Karaoglu" userId="0324853d-3d06-43c0-96b6-d1a6d5104983" providerId="ADAL" clId="{BAA4E321-F941-214D-841C-C274E3341FAD}" dt="2023-11-27T08:29:44.749" v="2403" actId="20577"/>
          <ac:spMkLst>
            <pc:docMk/>
            <pc:sldMk cId="2794452594" sldId="432"/>
            <ac:spMk id="2" creationId="{E8C8546B-25E8-068E-B2DA-396B6FC390A9}"/>
          </ac:spMkLst>
        </pc:spChg>
        <pc:spChg chg="mod">
          <ac:chgData name="Izel Karaoglu" userId="0324853d-3d06-43c0-96b6-d1a6d5104983" providerId="ADAL" clId="{BAA4E321-F941-214D-841C-C274E3341FAD}" dt="2023-11-27T08:30:29.554" v="2405" actId="20577"/>
          <ac:spMkLst>
            <pc:docMk/>
            <pc:sldMk cId="2794452594" sldId="432"/>
            <ac:spMk id="11" creationId="{99E5D856-8E20-F3F4-1BC4-402300C0983C}"/>
          </ac:spMkLst>
        </pc:spChg>
        <pc:spChg chg="mod">
          <ac:chgData name="Izel Karaoglu" userId="0324853d-3d06-43c0-96b6-d1a6d5104983" providerId="ADAL" clId="{BAA4E321-F941-214D-841C-C274E3341FAD}" dt="2023-11-27T08:31:55.448" v="2425" actId="20577"/>
          <ac:spMkLst>
            <pc:docMk/>
            <pc:sldMk cId="2794452594" sldId="432"/>
            <ac:spMk id="13" creationId="{81462B33-F6FB-06C0-ABAA-6BF891E42E8A}"/>
          </ac:spMkLst>
        </pc:spChg>
        <pc:spChg chg="add del mod">
          <ac:chgData name="Izel Karaoglu" userId="0324853d-3d06-43c0-96b6-d1a6d5104983" providerId="ADAL" clId="{BAA4E321-F941-214D-841C-C274E3341FAD}" dt="2023-11-27T08:33:03.471" v="2452" actId="113"/>
          <ac:spMkLst>
            <pc:docMk/>
            <pc:sldMk cId="2794452594" sldId="432"/>
            <ac:spMk id="15" creationId="{CD6C6D95-701A-2CC6-74A2-BC96C1A73590}"/>
          </ac:spMkLst>
        </pc:spChg>
        <pc:spChg chg="mod">
          <ac:chgData name="Izel Karaoglu" userId="0324853d-3d06-43c0-96b6-d1a6d5104983" providerId="ADAL" clId="{BAA4E321-F941-214D-841C-C274E3341FAD}" dt="2023-11-27T08:33:40.442" v="2520" actId="20577"/>
          <ac:spMkLst>
            <pc:docMk/>
            <pc:sldMk cId="2794452594" sldId="432"/>
            <ac:spMk id="16" creationId="{70E110CE-E6C8-4628-84FC-B9E97FA66C25}"/>
          </ac:spMkLst>
        </pc:spChg>
        <pc:spChg chg="mod">
          <ac:chgData name="Izel Karaoglu" userId="0324853d-3d06-43c0-96b6-d1a6d5104983" providerId="ADAL" clId="{BAA4E321-F941-214D-841C-C274E3341FAD}" dt="2023-11-27T08:35:10.655" v="2627" actId="5793"/>
          <ac:spMkLst>
            <pc:docMk/>
            <pc:sldMk cId="2794452594" sldId="432"/>
            <ac:spMk id="18" creationId="{BB26B441-F16C-DAFD-C29B-DC237D5300CF}"/>
          </ac:spMkLst>
        </pc:spChg>
        <pc:spChg chg="mod">
          <ac:chgData name="Izel Karaoglu" userId="0324853d-3d06-43c0-96b6-d1a6d5104983" providerId="ADAL" clId="{BAA4E321-F941-214D-841C-C274E3341FAD}" dt="2023-11-27T08:37:01.598" v="2693" actId="20577"/>
          <ac:spMkLst>
            <pc:docMk/>
            <pc:sldMk cId="2794452594" sldId="432"/>
            <ac:spMk id="20" creationId="{B4CD0F2B-87BA-64BE-9811-A1F2D7E4DDED}"/>
          </ac:spMkLst>
        </pc:spChg>
        <pc:spChg chg="mod">
          <ac:chgData name="Izel Karaoglu" userId="0324853d-3d06-43c0-96b6-d1a6d5104983" providerId="ADAL" clId="{BAA4E321-F941-214D-841C-C274E3341FAD}" dt="2023-11-27T13:43:02.022" v="7776" actId="113"/>
          <ac:spMkLst>
            <pc:docMk/>
            <pc:sldMk cId="2794452594" sldId="432"/>
            <ac:spMk id="21" creationId="{F07C0CFD-92D1-D38E-D050-E4A129F2D91F}"/>
          </ac:spMkLst>
        </pc:spChg>
        <pc:spChg chg="mod">
          <ac:chgData name="Izel Karaoglu" userId="0324853d-3d06-43c0-96b6-d1a6d5104983" providerId="ADAL" clId="{BAA4E321-F941-214D-841C-C274E3341FAD}" dt="2023-11-27T08:37:12.247" v="2711" actId="20577"/>
          <ac:spMkLst>
            <pc:docMk/>
            <pc:sldMk cId="2794452594" sldId="432"/>
            <ac:spMk id="22" creationId="{B87281AD-7F66-7FA2-39A3-CFFD4BFE321F}"/>
          </ac:spMkLst>
        </pc:spChg>
      </pc:sldChg>
      <pc:sldChg chg="modSp add mod">
        <pc:chgData name="Izel Karaoglu" userId="0324853d-3d06-43c0-96b6-d1a6d5104983" providerId="ADAL" clId="{BAA4E321-F941-214D-841C-C274E3341FAD}" dt="2023-11-27T22:23:18.147" v="8403" actId="20577"/>
        <pc:sldMkLst>
          <pc:docMk/>
          <pc:sldMk cId="1505705728" sldId="433"/>
        </pc:sldMkLst>
        <pc:spChg chg="mod">
          <ac:chgData name="Izel Karaoglu" userId="0324853d-3d06-43c0-96b6-d1a6d5104983" providerId="ADAL" clId="{BAA4E321-F941-214D-841C-C274E3341FAD}" dt="2023-11-27T12:40:03.083" v="6758" actId="20577"/>
          <ac:spMkLst>
            <pc:docMk/>
            <pc:sldMk cId="1505705728" sldId="433"/>
            <ac:spMk id="2" creationId="{E8C8546B-25E8-068E-B2DA-396B6FC390A9}"/>
          </ac:spMkLst>
        </pc:spChg>
        <pc:spChg chg="mod">
          <ac:chgData name="Izel Karaoglu" userId="0324853d-3d06-43c0-96b6-d1a6d5104983" providerId="ADAL" clId="{BAA4E321-F941-214D-841C-C274E3341FAD}" dt="2023-11-27T13:45:53.741" v="8024" actId="20577"/>
          <ac:spMkLst>
            <pc:docMk/>
            <pc:sldMk cId="1505705728" sldId="433"/>
            <ac:spMk id="11" creationId="{99E5D856-8E20-F3F4-1BC4-402300C0983C}"/>
          </ac:spMkLst>
        </pc:spChg>
        <pc:spChg chg="mod">
          <ac:chgData name="Izel Karaoglu" userId="0324853d-3d06-43c0-96b6-d1a6d5104983" providerId="ADAL" clId="{BAA4E321-F941-214D-841C-C274E3341FAD}" dt="2023-11-27T13:45:39.230" v="8014" actId="20577"/>
          <ac:spMkLst>
            <pc:docMk/>
            <pc:sldMk cId="1505705728" sldId="433"/>
            <ac:spMk id="13" creationId="{81462B33-F6FB-06C0-ABAA-6BF891E42E8A}"/>
          </ac:spMkLst>
        </pc:spChg>
        <pc:spChg chg="mod">
          <ac:chgData name="Izel Karaoglu" userId="0324853d-3d06-43c0-96b6-d1a6d5104983" providerId="ADAL" clId="{BAA4E321-F941-214D-841C-C274E3341FAD}" dt="2023-11-27T22:21:01.309" v="8195"/>
          <ac:spMkLst>
            <pc:docMk/>
            <pc:sldMk cId="1505705728" sldId="433"/>
            <ac:spMk id="15" creationId="{CD6C6D95-701A-2CC6-74A2-BC96C1A73590}"/>
          </ac:spMkLst>
        </pc:spChg>
        <pc:spChg chg="mod">
          <ac:chgData name="Izel Karaoglu" userId="0324853d-3d06-43c0-96b6-d1a6d5104983" providerId="ADAL" clId="{BAA4E321-F941-214D-841C-C274E3341FAD}" dt="2023-11-27T22:20:32.580" v="8189" actId="20577"/>
          <ac:spMkLst>
            <pc:docMk/>
            <pc:sldMk cId="1505705728" sldId="433"/>
            <ac:spMk id="16" creationId="{70E110CE-E6C8-4628-84FC-B9E97FA66C25}"/>
          </ac:spMkLst>
        </pc:spChg>
        <pc:spChg chg="mod">
          <ac:chgData name="Izel Karaoglu" userId="0324853d-3d06-43c0-96b6-d1a6d5104983" providerId="ADAL" clId="{BAA4E321-F941-214D-841C-C274E3341FAD}" dt="2023-11-27T22:21:29.441" v="8261" actId="20577"/>
          <ac:spMkLst>
            <pc:docMk/>
            <pc:sldMk cId="1505705728" sldId="433"/>
            <ac:spMk id="18" creationId="{BB26B441-F16C-DAFD-C29B-DC237D5300CF}"/>
          </ac:spMkLst>
        </pc:spChg>
        <pc:spChg chg="mod">
          <ac:chgData name="Izel Karaoglu" userId="0324853d-3d06-43c0-96b6-d1a6d5104983" providerId="ADAL" clId="{BAA4E321-F941-214D-841C-C274E3341FAD}" dt="2023-11-27T22:21:42.919" v="8295" actId="20577"/>
          <ac:spMkLst>
            <pc:docMk/>
            <pc:sldMk cId="1505705728" sldId="433"/>
            <ac:spMk id="19" creationId="{689B03F8-F9CA-278B-62CA-ACB0E88D33EE}"/>
          </ac:spMkLst>
        </pc:spChg>
        <pc:spChg chg="mod">
          <ac:chgData name="Izel Karaoglu" userId="0324853d-3d06-43c0-96b6-d1a6d5104983" providerId="ADAL" clId="{BAA4E321-F941-214D-841C-C274E3341FAD}" dt="2023-11-27T22:22:05.026" v="8299" actId="113"/>
          <ac:spMkLst>
            <pc:docMk/>
            <pc:sldMk cId="1505705728" sldId="433"/>
            <ac:spMk id="20" creationId="{B4CD0F2B-87BA-64BE-9811-A1F2D7E4DDED}"/>
          </ac:spMkLst>
        </pc:spChg>
        <pc:spChg chg="mod">
          <ac:chgData name="Izel Karaoglu" userId="0324853d-3d06-43c0-96b6-d1a6d5104983" providerId="ADAL" clId="{BAA4E321-F941-214D-841C-C274E3341FAD}" dt="2023-11-27T22:23:18.147" v="8403" actId="20577"/>
          <ac:spMkLst>
            <pc:docMk/>
            <pc:sldMk cId="1505705728" sldId="433"/>
            <ac:spMk id="22" creationId="{B87281AD-7F66-7FA2-39A3-CFFD4BFE321F}"/>
          </ac:spMkLst>
        </pc:spChg>
      </pc:sldChg>
      <pc:sldChg chg="modSp add mod ord modCm modNotesTx">
        <pc:chgData name="Izel Karaoglu" userId="0324853d-3d06-43c0-96b6-d1a6d5104983" providerId="ADAL" clId="{BAA4E321-F941-214D-841C-C274E3341FAD}" dt="2023-11-28T08:05:46.820" v="9439" actId="20577"/>
        <pc:sldMkLst>
          <pc:docMk/>
          <pc:sldMk cId="3784368180" sldId="434"/>
        </pc:sldMkLst>
        <pc:spChg chg="mod">
          <ac:chgData name="Izel Karaoglu" userId="0324853d-3d06-43c0-96b6-d1a6d5104983" providerId="ADAL" clId="{BAA4E321-F941-214D-841C-C274E3341FAD}" dt="2023-11-28T08:04:43.180" v="9326" actId="20577"/>
          <ac:spMkLst>
            <pc:docMk/>
            <pc:sldMk cId="3784368180" sldId="434"/>
            <ac:spMk id="2" creationId="{F6601C89-436E-AD3C-AF5A-DEC59B995445}"/>
          </ac:spMkLst>
        </pc:spChg>
        <pc:spChg chg="mod">
          <ac:chgData name="Izel Karaoglu" userId="0324853d-3d06-43c0-96b6-d1a6d5104983" providerId="ADAL" clId="{BAA4E321-F941-214D-841C-C274E3341FAD}" dt="2023-11-28T08:05:46.820" v="9439" actId="20577"/>
          <ac:spMkLst>
            <pc:docMk/>
            <pc:sldMk cId="3784368180" sldId="434"/>
            <ac:spMk id="3" creationId="{9527CBB5-FCE1-A315-951E-ACBCC104C4CE}"/>
          </ac:spMkLst>
        </pc:spChg>
        <pc:extLst>
          <p:ext xmlns:p="http://schemas.openxmlformats.org/presentationml/2006/main" uri="{D6D511B9-2390-475A-947B-AFAB55BFBCF1}">
            <pc226:cmChg xmlns:pc226="http://schemas.microsoft.com/office/powerpoint/2022/06/main/command" chg="mod">
              <pc226:chgData name="Izel Karaoglu" userId="0324853d-3d06-43c0-96b6-d1a6d5104983" providerId="ADAL" clId="{BAA4E321-F941-214D-841C-C274E3341FAD}" dt="2023-11-28T08:05:46.820" v="9439" actId="20577"/>
              <pc2:cmMkLst xmlns:pc2="http://schemas.microsoft.com/office/powerpoint/2019/9/main/command">
                <pc:docMk/>
                <pc:sldMk cId="3784368180" sldId="434"/>
                <pc2:cmMk id="{02B0ACAE-DEFD-4B45-A38A-FE147DAA9064}"/>
              </pc2:cmMkLst>
              <pc226:cmRplyChg chg="add">
                <pc226:chgData name="Izel Karaoglu" userId="0324853d-3d06-43c0-96b6-d1a6d5104983" providerId="ADAL" clId="{BAA4E321-F941-214D-841C-C274E3341FAD}" dt="2023-11-27T22:24:26.841" v="8405"/>
                <pc2:cmRplyMkLst xmlns:pc2="http://schemas.microsoft.com/office/powerpoint/2019/9/main/command">
                  <pc:docMk/>
                  <pc:sldMk cId="3784368180" sldId="434"/>
                  <pc2:cmMk id="{02B0ACAE-DEFD-4B45-A38A-FE147DAA9064}"/>
                  <pc2:cmRplyMk id="{DA9D3E2E-03B2-CF43-B505-532EE59CCBA9}"/>
                </pc2:cmRplyMkLst>
              </pc226:cmRplyChg>
            </pc226:cmChg>
          </p:ext>
        </pc:extLst>
      </pc:sldChg>
      <pc:sldChg chg="modSp add mod">
        <pc:chgData name="Izel Karaoglu" userId="0324853d-3d06-43c0-96b6-d1a6d5104983" providerId="ADAL" clId="{BAA4E321-F941-214D-841C-C274E3341FAD}" dt="2023-11-27T09:00:51.922" v="3885" actId="15"/>
        <pc:sldMkLst>
          <pc:docMk/>
          <pc:sldMk cId="1073472500" sldId="435"/>
        </pc:sldMkLst>
        <pc:spChg chg="mod">
          <ac:chgData name="Izel Karaoglu" userId="0324853d-3d06-43c0-96b6-d1a6d5104983" providerId="ADAL" clId="{BAA4E321-F941-214D-841C-C274E3341FAD}" dt="2023-11-27T08:59:57.228" v="3858" actId="20577"/>
          <ac:spMkLst>
            <pc:docMk/>
            <pc:sldMk cId="1073472500" sldId="435"/>
            <ac:spMk id="2" creationId="{F6601C89-436E-AD3C-AF5A-DEC59B995445}"/>
          </ac:spMkLst>
        </pc:spChg>
        <pc:spChg chg="mod">
          <ac:chgData name="Izel Karaoglu" userId="0324853d-3d06-43c0-96b6-d1a6d5104983" providerId="ADAL" clId="{BAA4E321-F941-214D-841C-C274E3341FAD}" dt="2023-11-27T09:00:51.922" v="3885" actId="15"/>
          <ac:spMkLst>
            <pc:docMk/>
            <pc:sldMk cId="1073472500" sldId="435"/>
            <ac:spMk id="3" creationId="{9527CBB5-FCE1-A315-951E-ACBCC104C4CE}"/>
          </ac:spMkLst>
        </pc:spChg>
      </pc:sldChg>
      <pc:sldChg chg="modSp add mod modCm">
        <pc:chgData name="Izel Karaoglu" userId="0324853d-3d06-43c0-96b6-d1a6d5104983" providerId="ADAL" clId="{BAA4E321-F941-214D-841C-C274E3341FAD}" dt="2023-11-27T22:23:35.485" v="8404"/>
        <pc:sldMkLst>
          <pc:docMk/>
          <pc:sldMk cId="1652675159" sldId="436"/>
        </pc:sldMkLst>
        <pc:spChg chg="mod">
          <ac:chgData name="Izel Karaoglu" userId="0324853d-3d06-43c0-96b6-d1a6d5104983" providerId="ADAL" clId="{BAA4E321-F941-214D-841C-C274E3341FAD}" dt="2023-11-27T09:01:07.708" v="3888" actId="20577"/>
          <ac:spMkLst>
            <pc:docMk/>
            <pc:sldMk cId="1652675159" sldId="436"/>
            <ac:spMk id="2" creationId="{F6601C89-436E-AD3C-AF5A-DEC59B995445}"/>
          </ac:spMkLst>
        </pc:spChg>
        <pc:spChg chg="mod">
          <ac:chgData name="Izel Karaoglu" userId="0324853d-3d06-43c0-96b6-d1a6d5104983" providerId="ADAL" clId="{BAA4E321-F941-214D-841C-C274E3341FAD}" dt="2023-11-27T09:07:55.075" v="4227" actId="20577"/>
          <ac:spMkLst>
            <pc:docMk/>
            <pc:sldMk cId="1652675159" sldId="436"/>
            <ac:spMk id="3" creationId="{9527CBB5-FCE1-A315-951E-ACBCC104C4CE}"/>
          </ac:spMkLst>
        </pc:spChg>
        <pc:extLst>
          <p:ext xmlns:p="http://schemas.openxmlformats.org/presentationml/2006/main" uri="{D6D511B9-2390-475A-947B-AFAB55BFBCF1}">
            <pc226:cmChg xmlns:pc226="http://schemas.microsoft.com/office/powerpoint/2022/06/main/command" chg="">
              <pc226:chgData name="Izel Karaoglu" userId="0324853d-3d06-43c0-96b6-d1a6d5104983" providerId="ADAL" clId="{BAA4E321-F941-214D-841C-C274E3341FAD}" dt="2023-11-27T22:23:35.485" v="8404"/>
              <pc2:cmMkLst xmlns:pc2="http://schemas.microsoft.com/office/powerpoint/2019/9/main/command">
                <pc:docMk/>
                <pc:sldMk cId="1652675159" sldId="436"/>
                <pc2:cmMk id="{825B75D1-A7A7-AD45-9565-7CB19391B932}"/>
              </pc2:cmMkLst>
              <pc226:cmRplyChg chg="add">
                <pc226:chgData name="Izel Karaoglu" userId="0324853d-3d06-43c0-96b6-d1a6d5104983" providerId="ADAL" clId="{BAA4E321-F941-214D-841C-C274E3341FAD}" dt="2023-11-27T22:23:35.485" v="8404"/>
                <pc2:cmRplyMkLst xmlns:pc2="http://schemas.microsoft.com/office/powerpoint/2019/9/main/command">
                  <pc:docMk/>
                  <pc:sldMk cId="1652675159" sldId="436"/>
                  <pc2:cmMk id="{825B75D1-A7A7-AD45-9565-7CB19391B932}"/>
                  <pc2:cmRplyMk id="{CB522020-B19A-4947-B63F-C6C7FA770D3D}"/>
                </pc2:cmRplyMkLst>
              </pc226:cmRplyChg>
            </pc226:cmChg>
          </p:ext>
        </pc:extLst>
      </pc:sldChg>
      <pc:sldChg chg="modSp add del mod">
        <pc:chgData name="Izel Karaoglu" userId="0324853d-3d06-43c0-96b6-d1a6d5104983" providerId="ADAL" clId="{BAA4E321-F941-214D-841C-C274E3341FAD}" dt="2023-11-27T09:14:22.868" v="4526" actId="2696"/>
        <pc:sldMkLst>
          <pc:docMk/>
          <pc:sldMk cId="3594189785" sldId="437"/>
        </pc:sldMkLst>
        <pc:spChg chg="mod">
          <ac:chgData name="Izel Karaoglu" userId="0324853d-3d06-43c0-96b6-d1a6d5104983" providerId="ADAL" clId="{BAA4E321-F941-214D-841C-C274E3341FAD}" dt="2023-11-27T09:08:38.151" v="4235" actId="5793"/>
          <ac:spMkLst>
            <pc:docMk/>
            <pc:sldMk cId="3594189785" sldId="437"/>
            <ac:spMk id="2" creationId="{C75D8580-2D59-E320-7B7F-57D882296B6F}"/>
          </ac:spMkLst>
        </pc:spChg>
        <pc:graphicFrameChg chg="mod modGraphic">
          <ac:chgData name="Izel Karaoglu" userId="0324853d-3d06-43c0-96b6-d1a6d5104983" providerId="ADAL" clId="{BAA4E321-F941-214D-841C-C274E3341FAD}" dt="2023-11-27T09:12:36.936" v="4522" actId="572"/>
          <ac:graphicFrameMkLst>
            <pc:docMk/>
            <pc:sldMk cId="3594189785" sldId="437"/>
            <ac:graphicFrameMk id="4" creationId="{1584DA0D-E2B5-8638-BD18-42E863D95239}"/>
          </ac:graphicFrameMkLst>
        </pc:graphicFrameChg>
      </pc:sldChg>
      <pc:sldChg chg="modSp add del mod">
        <pc:chgData name="Izel Karaoglu" userId="0324853d-3d06-43c0-96b6-d1a6d5104983" providerId="ADAL" clId="{BAA4E321-F941-214D-841C-C274E3341FAD}" dt="2023-11-27T09:14:25.450" v="4527" actId="2696"/>
        <pc:sldMkLst>
          <pc:docMk/>
          <pc:sldMk cId="1531526320" sldId="438"/>
        </pc:sldMkLst>
        <pc:spChg chg="mod">
          <ac:chgData name="Izel Karaoglu" userId="0324853d-3d06-43c0-96b6-d1a6d5104983" providerId="ADAL" clId="{BAA4E321-F941-214D-841C-C274E3341FAD}" dt="2023-11-27T09:08:41.731" v="4238" actId="5793"/>
          <ac:spMkLst>
            <pc:docMk/>
            <pc:sldMk cId="1531526320" sldId="438"/>
            <ac:spMk id="2" creationId="{C75D8580-2D59-E320-7B7F-57D882296B6F}"/>
          </ac:spMkLst>
        </pc:spChg>
      </pc:sldChg>
      <pc:sldChg chg="modSp add del mod">
        <pc:chgData name="Izel Karaoglu" userId="0324853d-3d06-43c0-96b6-d1a6d5104983" providerId="ADAL" clId="{BAA4E321-F941-214D-841C-C274E3341FAD}" dt="2023-11-27T09:14:27.869" v="4528" actId="2696"/>
        <pc:sldMkLst>
          <pc:docMk/>
          <pc:sldMk cId="3940521381" sldId="439"/>
        </pc:sldMkLst>
        <pc:spChg chg="mod">
          <ac:chgData name="Izel Karaoglu" userId="0324853d-3d06-43c0-96b6-d1a6d5104983" providerId="ADAL" clId="{BAA4E321-F941-214D-841C-C274E3341FAD}" dt="2023-11-27T09:08:46.482" v="4241" actId="5793"/>
          <ac:spMkLst>
            <pc:docMk/>
            <pc:sldMk cId="3940521381" sldId="439"/>
            <ac:spMk id="2" creationId="{C75D8580-2D59-E320-7B7F-57D882296B6F}"/>
          </ac:spMkLst>
        </pc:spChg>
      </pc:sldChg>
      <pc:sldChg chg="modSp add mod">
        <pc:chgData name="Izel Karaoglu" userId="0324853d-3d06-43c0-96b6-d1a6d5104983" providerId="ADAL" clId="{BAA4E321-F941-214D-841C-C274E3341FAD}" dt="2023-11-27T09:11:49.154" v="4513" actId="20577"/>
        <pc:sldMkLst>
          <pc:docMk/>
          <pc:sldMk cId="878654391" sldId="440"/>
        </pc:sldMkLst>
        <pc:spChg chg="mod">
          <ac:chgData name="Izel Karaoglu" userId="0324853d-3d06-43c0-96b6-d1a6d5104983" providerId="ADAL" clId="{BAA4E321-F941-214D-841C-C274E3341FAD}" dt="2023-11-27T09:09:42.102" v="4247" actId="20577"/>
          <ac:spMkLst>
            <pc:docMk/>
            <pc:sldMk cId="878654391" sldId="440"/>
            <ac:spMk id="2" creationId="{F6601C89-436E-AD3C-AF5A-DEC59B995445}"/>
          </ac:spMkLst>
        </pc:spChg>
        <pc:spChg chg="mod">
          <ac:chgData name="Izel Karaoglu" userId="0324853d-3d06-43c0-96b6-d1a6d5104983" providerId="ADAL" clId="{BAA4E321-F941-214D-841C-C274E3341FAD}" dt="2023-11-27T09:11:49.154" v="4513" actId="20577"/>
          <ac:spMkLst>
            <pc:docMk/>
            <pc:sldMk cId="878654391" sldId="440"/>
            <ac:spMk id="3" creationId="{9527CBB5-FCE1-A315-951E-ACBCC104C4CE}"/>
          </ac:spMkLst>
        </pc:spChg>
      </pc:sldChg>
      <pc:sldChg chg="modSp add del mod">
        <pc:chgData name="Izel Karaoglu" userId="0324853d-3d06-43c0-96b6-d1a6d5104983" providerId="ADAL" clId="{BAA4E321-F941-214D-841C-C274E3341FAD}" dt="2023-11-27T14:52:13.835" v="8110" actId="2696"/>
        <pc:sldMkLst>
          <pc:docMk/>
          <pc:sldMk cId="2335080806" sldId="441"/>
        </pc:sldMkLst>
        <pc:spChg chg="mod">
          <ac:chgData name="Izel Karaoglu" userId="0324853d-3d06-43c0-96b6-d1a6d5104983" providerId="ADAL" clId="{BAA4E321-F941-214D-841C-C274E3341FAD}" dt="2023-11-27T09:14:31.009" v="4531" actId="5793"/>
          <ac:spMkLst>
            <pc:docMk/>
            <pc:sldMk cId="2335080806" sldId="441"/>
            <ac:spMk id="2" creationId="{C75D8580-2D59-E320-7B7F-57D882296B6F}"/>
          </ac:spMkLst>
        </pc:spChg>
        <pc:graphicFrameChg chg="mod modGraphic">
          <ac:chgData name="Izel Karaoglu" userId="0324853d-3d06-43c0-96b6-d1a6d5104983" providerId="ADAL" clId="{BAA4E321-F941-214D-841C-C274E3341FAD}" dt="2023-11-27T09:14:38.433" v="4533" actId="14734"/>
          <ac:graphicFrameMkLst>
            <pc:docMk/>
            <pc:sldMk cId="2335080806" sldId="441"/>
            <ac:graphicFrameMk id="4" creationId="{1584DA0D-E2B5-8638-BD18-42E863D95239}"/>
          </ac:graphicFrameMkLst>
        </pc:graphicFrameChg>
      </pc:sldChg>
      <pc:sldChg chg="modSp add mod">
        <pc:chgData name="Izel Karaoglu" userId="0324853d-3d06-43c0-96b6-d1a6d5104983" providerId="ADAL" clId="{BAA4E321-F941-214D-841C-C274E3341FAD}" dt="2023-11-27T13:43:29.803" v="7807" actId="255"/>
        <pc:sldMkLst>
          <pc:docMk/>
          <pc:sldMk cId="3981591355" sldId="442"/>
        </pc:sldMkLst>
        <pc:spChg chg="mod">
          <ac:chgData name="Izel Karaoglu" userId="0324853d-3d06-43c0-96b6-d1a6d5104983" providerId="ADAL" clId="{BAA4E321-F941-214D-841C-C274E3341FAD}" dt="2023-11-27T12:39:57.334" v="6756" actId="20577"/>
          <ac:spMkLst>
            <pc:docMk/>
            <pc:sldMk cId="3981591355" sldId="442"/>
            <ac:spMk id="2" creationId="{E8C8546B-25E8-068E-B2DA-396B6FC390A9}"/>
          </ac:spMkLst>
        </pc:spChg>
        <pc:spChg chg="mod">
          <ac:chgData name="Izel Karaoglu" userId="0324853d-3d06-43c0-96b6-d1a6d5104983" providerId="ADAL" clId="{BAA4E321-F941-214D-841C-C274E3341FAD}" dt="2023-11-27T12:39:44.824" v="6751" actId="20577"/>
          <ac:spMkLst>
            <pc:docMk/>
            <pc:sldMk cId="3981591355" sldId="442"/>
            <ac:spMk id="11" creationId="{99E5D856-8E20-F3F4-1BC4-402300C0983C}"/>
          </ac:spMkLst>
        </pc:spChg>
        <pc:spChg chg="mod">
          <ac:chgData name="Izel Karaoglu" userId="0324853d-3d06-43c0-96b6-d1a6d5104983" providerId="ADAL" clId="{BAA4E321-F941-214D-841C-C274E3341FAD}" dt="2023-11-27T13:25:08.371" v="7098" actId="113"/>
          <ac:spMkLst>
            <pc:docMk/>
            <pc:sldMk cId="3981591355" sldId="442"/>
            <ac:spMk id="13" creationId="{81462B33-F6FB-06C0-ABAA-6BF891E42E8A}"/>
          </ac:spMkLst>
        </pc:spChg>
        <pc:spChg chg="mod">
          <ac:chgData name="Izel Karaoglu" userId="0324853d-3d06-43c0-96b6-d1a6d5104983" providerId="ADAL" clId="{BAA4E321-F941-214D-841C-C274E3341FAD}" dt="2023-11-27T13:26:10.810" v="7243" actId="20577"/>
          <ac:spMkLst>
            <pc:docMk/>
            <pc:sldMk cId="3981591355" sldId="442"/>
            <ac:spMk id="15" creationId="{CD6C6D95-701A-2CC6-74A2-BC96C1A73590}"/>
          </ac:spMkLst>
        </pc:spChg>
        <pc:spChg chg="mod">
          <ac:chgData name="Izel Karaoglu" userId="0324853d-3d06-43c0-96b6-d1a6d5104983" providerId="ADAL" clId="{BAA4E321-F941-214D-841C-C274E3341FAD}" dt="2023-11-27T13:26:55.435" v="7294" actId="20577"/>
          <ac:spMkLst>
            <pc:docMk/>
            <pc:sldMk cId="3981591355" sldId="442"/>
            <ac:spMk id="16" creationId="{70E110CE-E6C8-4628-84FC-B9E97FA66C25}"/>
          </ac:spMkLst>
        </pc:spChg>
        <pc:spChg chg="mod">
          <ac:chgData name="Izel Karaoglu" userId="0324853d-3d06-43c0-96b6-d1a6d5104983" providerId="ADAL" clId="{BAA4E321-F941-214D-841C-C274E3341FAD}" dt="2023-11-27T13:27:28.654" v="7400" actId="20577"/>
          <ac:spMkLst>
            <pc:docMk/>
            <pc:sldMk cId="3981591355" sldId="442"/>
            <ac:spMk id="18" creationId="{BB26B441-F16C-DAFD-C29B-DC237D5300CF}"/>
          </ac:spMkLst>
        </pc:spChg>
        <pc:spChg chg="mod">
          <ac:chgData name="Izel Karaoglu" userId="0324853d-3d06-43c0-96b6-d1a6d5104983" providerId="ADAL" clId="{BAA4E321-F941-214D-841C-C274E3341FAD}" dt="2023-11-27T13:41:55.803" v="7718" actId="20577"/>
          <ac:spMkLst>
            <pc:docMk/>
            <pc:sldMk cId="3981591355" sldId="442"/>
            <ac:spMk id="20" creationId="{B4CD0F2B-87BA-64BE-9811-A1F2D7E4DDED}"/>
          </ac:spMkLst>
        </pc:spChg>
        <pc:spChg chg="mod">
          <ac:chgData name="Izel Karaoglu" userId="0324853d-3d06-43c0-96b6-d1a6d5104983" providerId="ADAL" clId="{BAA4E321-F941-214D-841C-C274E3341FAD}" dt="2023-11-27T13:43:29.803" v="7807" actId="255"/>
          <ac:spMkLst>
            <pc:docMk/>
            <pc:sldMk cId="3981591355" sldId="442"/>
            <ac:spMk id="21" creationId="{F07C0CFD-92D1-D38E-D050-E4A129F2D91F}"/>
          </ac:spMkLst>
        </pc:spChg>
        <pc:spChg chg="mod">
          <ac:chgData name="Izel Karaoglu" userId="0324853d-3d06-43c0-96b6-d1a6d5104983" providerId="ADAL" clId="{BAA4E321-F941-214D-841C-C274E3341FAD}" dt="2023-11-27T13:42:24.573" v="7760" actId="113"/>
          <ac:spMkLst>
            <pc:docMk/>
            <pc:sldMk cId="3981591355" sldId="442"/>
            <ac:spMk id="22" creationId="{B87281AD-7F66-7FA2-39A3-CFFD4BFE321F}"/>
          </ac:spMkLst>
        </pc:spChg>
      </pc:sldChg>
      <pc:sldChg chg="addSp delSp modSp add mod">
        <pc:chgData name="Izel Karaoglu" userId="0324853d-3d06-43c0-96b6-d1a6d5104983" providerId="ADAL" clId="{BAA4E321-F941-214D-841C-C274E3341FAD}" dt="2023-11-27T16:03:38.908" v="8146" actId="478"/>
        <pc:sldMkLst>
          <pc:docMk/>
          <pc:sldMk cId="1439380437" sldId="443"/>
        </pc:sldMkLst>
        <pc:spChg chg="mod">
          <ac:chgData name="Izel Karaoglu" userId="0324853d-3d06-43c0-96b6-d1a6d5104983" providerId="ADAL" clId="{BAA4E321-F941-214D-841C-C274E3341FAD}" dt="2023-11-27T15:00:48.856" v="8129" actId="1076"/>
          <ac:spMkLst>
            <pc:docMk/>
            <pc:sldMk cId="1439380437" sldId="443"/>
            <ac:spMk id="2" creationId="{C75D8580-2D59-E320-7B7F-57D882296B6F}"/>
          </ac:spMkLst>
        </pc:spChg>
        <pc:picChg chg="add del mod">
          <ac:chgData name="Izel Karaoglu" userId="0324853d-3d06-43c0-96b6-d1a6d5104983" providerId="ADAL" clId="{BAA4E321-F941-214D-841C-C274E3341FAD}" dt="2023-11-27T16:03:38.908" v="8146" actId="478"/>
          <ac:picMkLst>
            <pc:docMk/>
            <pc:sldMk cId="1439380437" sldId="443"/>
            <ac:picMk id="4" creationId="{4427F9E4-A760-D9BC-234C-62EA6A939034}"/>
          </ac:picMkLst>
        </pc:picChg>
        <pc:picChg chg="del mod">
          <ac:chgData name="Izel Karaoglu" userId="0324853d-3d06-43c0-96b6-d1a6d5104983" providerId="ADAL" clId="{BAA4E321-F941-214D-841C-C274E3341FAD}" dt="2023-11-27T15:00:08.216" v="8116" actId="478"/>
          <ac:picMkLst>
            <pc:docMk/>
            <pc:sldMk cId="1439380437" sldId="443"/>
            <ac:picMk id="17" creationId="{703B33D2-1D24-1497-4931-D9A877DCE7F3}"/>
          </ac:picMkLst>
        </pc:picChg>
      </pc:sldChg>
      <pc:sldChg chg="add del">
        <pc:chgData name="Izel Karaoglu" userId="0324853d-3d06-43c0-96b6-d1a6d5104983" providerId="ADAL" clId="{BAA4E321-F941-214D-841C-C274E3341FAD}" dt="2023-11-27T14:52:07.825" v="8108" actId="2696"/>
        <pc:sldMkLst>
          <pc:docMk/>
          <pc:sldMk cId="2032795653" sldId="443"/>
        </pc:sldMkLst>
      </pc:sldChg>
      <pc:sldChg chg="delSp modSp add mod">
        <pc:chgData name="Izel Karaoglu" userId="0324853d-3d06-43c0-96b6-d1a6d5104983" providerId="ADAL" clId="{BAA4E321-F941-214D-841C-C274E3341FAD}" dt="2023-11-27T16:03:36.894" v="8145" actId="478"/>
        <pc:sldMkLst>
          <pc:docMk/>
          <pc:sldMk cId="2181177752" sldId="444"/>
        </pc:sldMkLst>
        <pc:spChg chg="mod">
          <ac:chgData name="Izel Karaoglu" userId="0324853d-3d06-43c0-96b6-d1a6d5104983" providerId="ADAL" clId="{BAA4E321-F941-214D-841C-C274E3341FAD}" dt="2023-11-27T15:03:17.386" v="8144" actId="20577"/>
          <ac:spMkLst>
            <pc:docMk/>
            <pc:sldMk cId="2181177752" sldId="444"/>
            <ac:spMk id="2" creationId="{C75D8580-2D59-E320-7B7F-57D882296B6F}"/>
          </ac:spMkLst>
        </pc:spChg>
        <pc:picChg chg="del">
          <ac:chgData name="Izel Karaoglu" userId="0324853d-3d06-43c0-96b6-d1a6d5104983" providerId="ADAL" clId="{BAA4E321-F941-214D-841C-C274E3341FAD}" dt="2023-11-27T16:03:36.894" v="8145" actId="478"/>
          <ac:picMkLst>
            <pc:docMk/>
            <pc:sldMk cId="2181177752" sldId="444"/>
            <ac:picMk id="4" creationId="{4427F9E4-A760-D9BC-234C-62EA6A939034}"/>
          </ac:picMkLst>
        </pc:picChg>
      </pc:sldChg>
      <pc:sldChg chg="addSp delSp modSp add mod">
        <pc:chgData name="Izel Karaoglu" userId="0324853d-3d06-43c0-96b6-d1a6d5104983" providerId="ADAL" clId="{BAA4E321-F941-214D-841C-C274E3341FAD}" dt="2023-11-27T16:03:51.619" v="8152"/>
        <pc:sldMkLst>
          <pc:docMk/>
          <pc:sldMk cId="833807784" sldId="445"/>
        </pc:sldMkLst>
        <pc:spChg chg="mod">
          <ac:chgData name="Izel Karaoglu" userId="0324853d-3d06-43c0-96b6-d1a6d5104983" providerId="ADAL" clId="{BAA4E321-F941-214D-841C-C274E3341FAD}" dt="2023-11-27T16:03:48.115" v="8150" actId="20577"/>
          <ac:spMkLst>
            <pc:docMk/>
            <pc:sldMk cId="833807784" sldId="445"/>
            <ac:spMk id="2" creationId="{C75D8580-2D59-E320-7B7F-57D882296B6F}"/>
          </ac:spMkLst>
        </pc:spChg>
        <pc:spChg chg="add del mod">
          <ac:chgData name="Izel Karaoglu" userId="0324853d-3d06-43c0-96b6-d1a6d5104983" providerId="ADAL" clId="{BAA4E321-F941-214D-841C-C274E3341FAD}" dt="2023-11-27T16:03:51.619" v="8152"/>
          <ac:spMkLst>
            <pc:docMk/>
            <pc:sldMk cId="833807784" sldId="445"/>
            <ac:spMk id="3" creationId="{D6DAEAA4-67A7-9344-CFF3-46DE9C283924}"/>
          </ac:spMkLst>
        </pc:spChg>
      </pc:sldChg>
    </pc:docChg>
  </pc:docChgLst>
  <pc:docChgLst>
    <pc:chgData name="Izel Karaoglu" userId="S::izel.karaoglu@undp.org::0324853d-3d06-43c0-96b6-d1a6d5104983" providerId="AD" clId="Web-{863B885D-DA25-400A-8219-E99DE1F1F9B4}"/>
    <pc:docChg chg="addSld delSld modSld sldOrd">
      <pc:chgData name="Izel Karaoglu" userId="S::izel.karaoglu@undp.org::0324853d-3d06-43c0-96b6-d1a6d5104983" providerId="AD" clId="Web-{863B885D-DA25-400A-8219-E99DE1F1F9B4}" dt="2023-12-05T14:53:31.425" v="635" actId="20577"/>
      <pc:docMkLst>
        <pc:docMk/>
      </pc:docMkLst>
      <pc:sldChg chg="delSp modSp del mod modClrScheme chgLayout">
        <pc:chgData name="Izel Karaoglu" userId="S::izel.karaoglu@undp.org::0324853d-3d06-43c0-96b6-d1a6d5104983" providerId="AD" clId="Web-{863B885D-DA25-400A-8219-E99DE1F1F9B4}" dt="2023-12-05T14:38:51.811" v="8"/>
        <pc:sldMkLst>
          <pc:docMk/>
          <pc:sldMk cId="2294973581" sldId="271"/>
        </pc:sldMkLst>
        <pc:spChg chg="del">
          <ac:chgData name="Izel Karaoglu" userId="S::izel.karaoglu@undp.org::0324853d-3d06-43c0-96b6-d1a6d5104983" providerId="AD" clId="Web-{863B885D-DA25-400A-8219-E99DE1F1F9B4}" dt="2023-12-05T14:38:36.904" v="5"/>
          <ac:spMkLst>
            <pc:docMk/>
            <pc:sldMk cId="2294973581" sldId="271"/>
            <ac:spMk id="2" creationId="{EE5A573C-5E29-6BC5-676D-3BFF2335526C}"/>
          </ac:spMkLst>
        </pc:spChg>
        <pc:spChg chg="del mod ord">
          <ac:chgData name="Izel Karaoglu" userId="S::izel.karaoglu@undp.org::0324853d-3d06-43c0-96b6-d1a6d5104983" providerId="AD" clId="Web-{863B885D-DA25-400A-8219-E99DE1F1F9B4}" dt="2023-12-05T14:38:34.795" v="4"/>
          <ac:spMkLst>
            <pc:docMk/>
            <pc:sldMk cId="2294973581" sldId="271"/>
            <ac:spMk id="3" creationId="{EDCE0A8C-252B-3517-22A3-25539AC01E3F}"/>
          </ac:spMkLst>
        </pc:spChg>
        <pc:spChg chg="del mod ord">
          <ac:chgData name="Izel Karaoglu" userId="S::izel.karaoglu@undp.org::0324853d-3d06-43c0-96b6-d1a6d5104983" providerId="AD" clId="Web-{863B885D-DA25-400A-8219-E99DE1F1F9B4}" dt="2023-12-05T14:38:39.217" v="6"/>
          <ac:spMkLst>
            <pc:docMk/>
            <pc:sldMk cId="2294973581" sldId="271"/>
            <ac:spMk id="4" creationId="{477751B3-9DAB-78A5-2073-5660EBABC1DB}"/>
          </ac:spMkLst>
        </pc:spChg>
        <pc:spChg chg="del">
          <ac:chgData name="Izel Karaoglu" userId="S::izel.karaoglu@undp.org::0324853d-3d06-43c0-96b6-d1a6d5104983" providerId="AD" clId="Web-{863B885D-DA25-400A-8219-E99DE1F1F9B4}" dt="2023-12-05T14:38:29.388" v="3"/>
          <ac:spMkLst>
            <pc:docMk/>
            <pc:sldMk cId="2294973581" sldId="271"/>
            <ac:spMk id="138" creationId="{00000000-0000-0000-0000-000000000000}"/>
          </ac:spMkLst>
        </pc:spChg>
      </pc:sldChg>
      <pc:sldChg chg="addSp">
        <pc:chgData name="Izel Karaoglu" userId="S::izel.karaoglu@undp.org::0324853d-3d06-43c0-96b6-d1a6d5104983" providerId="AD" clId="Web-{863B885D-DA25-400A-8219-E99DE1F1F9B4}" dt="2023-12-05T14:41:17.364" v="57"/>
        <pc:sldMkLst>
          <pc:docMk/>
          <pc:sldMk cId="1405736395" sldId="406"/>
        </pc:sldMkLst>
        <pc:spChg chg="add">
          <ac:chgData name="Izel Karaoglu" userId="S::izel.karaoglu@undp.org::0324853d-3d06-43c0-96b6-d1a6d5104983" providerId="AD" clId="Web-{863B885D-DA25-400A-8219-E99DE1F1F9B4}" dt="2023-12-05T14:41:17.364" v="57"/>
          <ac:spMkLst>
            <pc:docMk/>
            <pc:sldMk cId="1405736395" sldId="406"/>
            <ac:spMk id="5" creationId="{49A709F5-91F0-A745-9890-74813078BE1A}"/>
          </ac:spMkLst>
        </pc:spChg>
      </pc:sldChg>
      <pc:sldChg chg="addSp delSp modSp">
        <pc:chgData name="Izel Karaoglu" userId="S::izel.karaoglu@undp.org::0324853d-3d06-43c0-96b6-d1a6d5104983" providerId="AD" clId="Web-{863B885D-DA25-400A-8219-E99DE1F1F9B4}" dt="2023-12-05T14:53:31.425" v="635" actId="20577"/>
        <pc:sldMkLst>
          <pc:docMk/>
          <pc:sldMk cId="980534683" sldId="410"/>
        </pc:sldMkLst>
        <pc:spChg chg="mod">
          <ac:chgData name="Izel Karaoglu" userId="S::izel.karaoglu@undp.org::0324853d-3d06-43c0-96b6-d1a6d5104983" providerId="AD" clId="Web-{863B885D-DA25-400A-8219-E99DE1F1F9B4}" dt="2023-12-05T14:47:28.285" v="231" actId="20577"/>
          <ac:spMkLst>
            <pc:docMk/>
            <pc:sldMk cId="980534683" sldId="410"/>
            <ac:spMk id="2" creationId="{F8646830-C736-B9F3-AD74-ED1BB96E0114}"/>
          </ac:spMkLst>
        </pc:spChg>
        <pc:spChg chg="mod">
          <ac:chgData name="Izel Karaoglu" userId="S::izel.karaoglu@undp.org::0324853d-3d06-43c0-96b6-d1a6d5104983" providerId="AD" clId="Web-{863B885D-DA25-400A-8219-E99DE1F1F9B4}" dt="2023-12-05T14:53:31.425" v="635" actId="20577"/>
          <ac:spMkLst>
            <pc:docMk/>
            <pc:sldMk cId="980534683" sldId="410"/>
            <ac:spMk id="3" creationId="{B2C6AF76-1D20-7B7F-2BC6-49C2EDDA6AB3}"/>
          </ac:spMkLst>
        </pc:spChg>
        <pc:spChg chg="add del mod">
          <ac:chgData name="Izel Karaoglu" userId="S::izel.karaoglu@undp.org::0324853d-3d06-43c0-96b6-d1a6d5104983" providerId="AD" clId="Web-{863B885D-DA25-400A-8219-E99DE1F1F9B4}" dt="2023-12-05T14:40:26.081" v="42"/>
          <ac:spMkLst>
            <pc:docMk/>
            <pc:sldMk cId="980534683" sldId="410"/>
            <ac:spMk id="4" creationId="{60C44E8F-3624-6CD3-1E7B-BD14CD7D2592}"/>
          </ac:spMkLst>
        </pc:spChg>
        <pc:spChg chg="add del mod">
          <ac:chgData name="Izel Karaoglu" userId="S::izel.karaoglu@undp.org::0324853d-3d06-43c0-96b6-d1a6d5104983" providerId="AD" clId="Web-{863B885D-DA25-400A-8219-E99DE1F1F9B4}" dt="2023-12-05T14:40:40.019" v="45"/>
          <ac:spMkLst>
            <pc:docMk/>
            <pc:sldMk cId="980534683" sldId="410"/>
            <ac:spMk id="5" creationId="{3ACD48A3-3F6E-3EE2-9F34-528B42D5AE00}"/>
          </ac:spMkLst>
        </pc:spChg>
        <pc:spChg chg="add">
          <ac:chgData name="Izel Karaoglu" userId="S::izel.karaoglu@undp.org::0324853d-3d06-43c0-96b6-d1a6d5104983" providerId="AD" clId="Web-{863B885D-DA25-400A-8219-E99DE1F1F9B4}" dt="2023-12-05T14:40:46.206" v="46"/>
          <ac:spMkLst>
            <pc:docMk/>
            <pc:sldMk cId="980534683" sldId="410"/>
            <ac:spMk id="8" creationId="{68D8702D-3810-95EE-921B-5D1FEB39E81E}"/>
          </ac:spMkLst>
        </pc:spChg>
      </pc:sldChg>
      <pc:sldChg chg="addSp delSp modSp mod modClrScheme chgLayout">
        <pc:chgData name="Izel Karaoglu" userId="S::izel.karaoglu@undp.org::0324853d-3d06-43c0-96b6-d1a6d5104983" providerId="AD" clId="Web-{863B885D-DA25-400A-8219-E99DE1F1F9B4}" dt="2023-12-05T14:45:44.500" v="205" actId="20577"/>
        <pc:sldMkLst>
          <pc:docMk/>
          <pc:sldMk cId="4076124824" sldId="415"/>
        </pc:sldMkLst>
        <pc:spChg chg="mod ord">
          <ac:chgData name="Izel Karaoglu" userId="S::izel.karaoglu@undp.org::0324853d-3d06-43c0-96b6-d1a6d5104983" providerId="AD" clId="Web-{863B885D-DA25-400A-8219-E99DE1F1F9B4}" dt="2023-12-05T14:45:41.250" v="203"/>
          <ac:spMkLst>
            <pc:docMk/>
            <pc:sldMk cId="4076124824" sldId="415"/>
            <ac:spMk id="2" creationId="{F8646830-C736-B9F3-AD74-ED1BB96E0114}"/>
          </ac:spMkLst>
        </pc:spChg>
        <pc:spChg chg="del mod">
          <ac:chgData name="Izel Karaoglu" userId="S::izel.karaoglu@undp.org::0324853d-3d06-43c0-96b6-d1a6d5104983" providerId="AD" clId="Web-{863B885D-DA25-400A-8219-E99DE1F1F9B4}" dt="2023-12-05T14:45:32.062" v="201"/>
          <ac:spMkLst>
            <pc:docMk/>
            <pc:sldMk cId="4076124824" sldId="415"/>
            <ac:spMk id="3" creationId="{B2C6AF76-1D20-7B7F-2BC6-49C2EDDA6AB3}"/>
          </ac:spMkLst>
        </pc:spChg>
        <pc:spChg chg="add">
          <ac:chgData name="Izel Karaoglu" userId="S::izel.karaoglu@undp.org::0324853d-3d06-43c0-96b6-d1a6d5104983" providerId="AD" clId="Web-{863B885D-DA25-400A-8219-E99DE1F1F9B4}" dt="2023-12-05T14:40:49.113" v="47"/>
          <ac:spMkLst>
            <pc:docMk/>
            <pc:sldMk cId="4076124824" sldId="415"/>
            <ac:spMk id="5" creationId="{20155C02-6C32-64F1-6DDB-DFD84D21522E}"/>
          </ac:spMkLst>
        </pc:spChg>
        <pc:spChg chg="add mod ord">
          <ac:chgData name="Izel Karaoglu" userId="S::izel.karaoglu@undp.org::0324853d-3d06-43c0-96b6-d1a6d5104983" providerId="AD" clId="Web-{863B885D-DA25-400A-8219-E99DE1F1F9B4}" dt="2023-12-05T14:45:44.500" v="205" actId="20577"/>
          <ac:spMkLst>
            <pc:docMk/>
            <pc:sldMk cId="4076124824" sldId="415"/>
            <ac:spMk id="6" creationId="{758080CA-6A48-CBE0-6A73-68F0348FC0EB}"/>
          </ac:spMkLst>
        </pc:spChg>
        <pc:spChg chg="add mod ord">
          <ac:chgData name="Izel Karaoglu" userId="S::izel.karaoglu@undp.org::0324853d-3d06-43c0-96b6-d1a6d5104983" providerId="AD" clId="Web-{863B885D-DA25-400A-8219-E99DE1F1F9B4}" dt="2023-12-05T14:45:41.250" v="203"/>
          <ac:spMkLst>
            <pc:docMk/>
            <pc:sldMk cId="4076124824" sldId="415"/>
            <ac:spMk id="8" creationId="{2B5CC72C-7786-7D63-F9AE-7A18A8CF8672}"/>
          </ac:spMkLst>
        </pc:spChg>
      </pc:sldChg>
      <pc:sldChg chg="addSp modSp mod modClrScheme chgLayout">
        <pc:chgData name="Izel Karaoglu" userId="S::izel.karaoglu@undp.org::0324853d-3d06-43c0-96b6-d1a6d5104983" providerId="AD" clId="Web-{863B885D-DA25-400A-8219-E99DE1F1F9B4}" dt="2023-12-05T14:46:12.579" v="207"/>
        <pc:sldMkLst>
          <pc:docMk/>
          <pc:sldMk cId="3530613526" sldId="417"/>
        </pc:sldMkLst>
        <pc:spChg chg="mod ord">
          <ac:chgData name="Izel Karaoglu" userId="S::izel.karaoglu@undp.org::0324853d-3d06-43c0-96b6-d1a6d5104983" providerId="AD" clId="Web-{863B885D-DA25-400A-8219-E99DE1F1F9B4}" dt="2023-12-05T14:46:12.579" v="207"/>
          <ac:spMkLst>
            <pc:docMk/>
            <pc:sldMk cId="3530613526" sldId="417"/>
            <ac:spMk id="2" creationId="{0AF88248-FC2B-D862-07C4-972FEF33EF78}"/>
          </ac:spMkLst>
        </pc:spChg>
        <pc:spChg chg="mod ord">
          <ac:chgData name="Izel Karaoglu" userId="S::izel.karaoglu@undp.org::0324853d-3d06-43c0-96b6-d1a6d5104983" providerId="AD" clId="Web-{863B885D-DA25-400A-8219-E99DE1F1F9B4}" dt="2023-12-05T14:46:12.579" v="207"/>
          <ac:spMkLst>
            <pc:docMk/>
            <pc:sldMk cId="3530613526" sldId="417"/>
            <ac:spMk id="3" creationId="{40094B93-C07E-2390-6C86-761633280A8D}"/>
          </ac:spMkLst>
        </pc:spChg>
        <pc:spChg chg="add">
          <ac:chgData name="Izel Karaoglu" userId="S::izel.karaoglu@undp.org::0324853d-3d06-43c0-96b6-d1a6d5104983" providerId="AD" clId="Web-{863B885D-DA25-400A-8219-E99DE1F1F9B4}" dt="2023-12-05T14:40:54.379" v="49"/>
          <ac:spMkLst>
            <pc:docMk/>
            <pc:sldMk cId="3530613526" sldId="417"/>
            <ac:spMk id="5" creationId="{3B72C810-9CE5-BE29-6BFC-F187529B165A}"/>
          </ac:spMkLst>
        </pc:spChg>
        <pc:spChg chg="add mod ord">
          <ac:chgData name="Izel Karaoglu" userId="S::izel.karaoglu@undp.org::0324853d-3d06-43c0-96b6-d1a6d5104983" providerId="AD" clId="Web-{863B885D-DA25-400A-8219-E99DE1F1F9B4}" dt="2023-12-05T14:46:12.579" v="207"/>
          <ac:spMkLst>
            <pc:docMk/>
            <pc:sldMk cId="3530613526" sldId="417"/>
            <ac:spMk id="6" creationId="{85F1E7DF-A7FC-2567-92BE-39F81F8A764D}"/>
          </ac:spMkLst>
        </pc:spChg>
      </pc:sldChg>
      <pc:sldChg chg="addSp modSp mod modClrScheme chgLayout">
        <pc:chgData name="Izel Karaoglu" userId="S::izel.karaoglu@undp.org::0324853d-3d06-43c0-96b6-d1a6d5104983" providerId="AD" clId="Web-{863B885D-DA25-400A-8219-E99DE1F1F9B4}" dt="2023-12-05T14:46:03.235" v="206"/>
        <pc:sldMkLst>
          <pc:docMk/>
          <pc:sldMk cId="1872175250" sldId="426"/>
        </pc:sldMkLst>
        <pc:spChg chg="mod ord">
          <ac:chgData name="Izel Karaoglu" userId="S::izel.karaoglu@undp.org::0324853d-3d06-43c0-96b6-d1a6d5104983" providerId="AD" clId="Web-{863B885D-DA25-400A-8219-E99DE1F1F9B4}" dt="2023-12-05T14:46:03.235" v="206"/>
          <ac:spMkLst>
            <pc:docMk/>
            <pc:sldMk cId="1872175250" sldId="426"/>
            <ac:spMk id="2" creationId="{1243F68E-F8B2-9C08-30C4-42B3A3C94769}"/>
          </ac:spMkLst>
        </pc:spChg>
        <pc:spChg chg="mod ord">
          <ac:chgData name="Izel Karaoglu" userId="S::izel.karaoglu@undp.org::0324853d-3d06-43c0-96b6-d1a6d5104983" providerId="AD" clId="Web-{863B885D-DA25-400A-8219-E99DE1F1F9B4}" dt="2023-12-05T14:46:03.235" v="206"/>
          <ac:spMkLst>
            <pc:docMk/>
            <pc:sldMk cId="1872175250" sldId="426"/>
            <ac:spMk id="3" creationId="{AAC0B6D8-ADB6-6B8E-39CB-37E8237FF97F}"/>
          </ac:spMkLst>
        </pc:spChg>
        <pc:spChg chg="add">
          <ac:chgData name="Izel Karaoglu" userId="S::izel.karaoglu@undp.org::0324853d-3d06-43c0-96b6-d1a6d5104983" providerId="AD" clId="Web-{863B885D-DA25-400A-8219-E99DE1F1F9B4}" dt="2023-12-05T14:40:51.472" v="48"/>
          <ac:spMkLst>
            <pc:docMk/>
            <pc:sldMk cId="1872175250" sldId="426"/>
            <ac:spMk id="5" creationId="{0AEE5AD5-D9A0-D3E3-831A-DFD32B6A6332}"/>
          </ac:spMkLst>
        </pc:spChg>
        <pc:spChg chg="add mod ord">
          <ac:chgData name="Izel Karaoglu" userId="S::izel.karaoglu@undp.org::0324853d-3d06-43c0-96b6-d1a6d5104983" providerId="AD" clId="Web-{863B885D-DA25-400A-8219-E99DE1F1F9B4}" dt="2023-12-05T14:46:03.235" v="206"/>
          <ac:spMkLst>
            <pc:docMk/>
            <pc:sldMk cId="1872175250" sldId="426"/>
            <ac:spMk id="6" creationId="{9C290EBB-4EDB-1439-475B-46154AD69A47}"/>
          </ac:spMkLst>
        </pc:spChg>
      </pc:sldChg>
      <pc:sldChg chg="addSp modSp mod modClrScheme chgLayout">
        <pc:chgData name="Izel Karaoglu" userId="S::izel.karaoglu@undp.org::0324853d-3d06-43c0-96b6-d1a6d5104983" providerId="AD" clId="Web-{863B885D-DA25-400A-8219-E99DE1F1F9B4}" dt="2023-12-05T14:46:37.127" v="209"/>
        <pc:sldMkLst>
          <pc:docMk/>
          <pc:sldMk cId="929681317" sldId="429"/>
        </pc:sldMkLst>
        <pc:spChg chg="mod ord">
          <ac:chgData name="Izel Karaoglu" userId="S::izel.karaoglu@undp.org::0324853d-3d06-43c0-96b6-d1a6d5104983" providerId="AD" clId="Web-{863B885D-DA25-400A-8219-E99DE1F1F9B4}" dt="2023-12-05T14:46:37.127" v="209"/>
          <ac:spMkLst>
            <pc:docMk/>
            <pc:sldMk cId="929681317" sldId="429"/>
            <ac:spMk id="2" creationId="{F6601C89-436E-AD3C-AF5A-DEC59B995445}"/>
          </ac:spMkLst>
        </pc:spChg>
        <pc:spChg chg="mod ord">
          <ac:chgData name="Izel Karaoglu" userId="S::izel.karaoglu@undp.org::0324853d-3d06-43c0-96b6-d1a6d5104983" providerId="AD" clId="Web-{863B885D-DA25-400A-8219-E99DE1F1F9B4}" dt="2023-12-05T14:46:37.127" v="209"/>
          <ac:spMkLst>
            <pc:docMk/>
            <pc:sldMk cId="929681317" sldId="429"/>
            <ac:spMk id="3" creationId="{9527CBB5-FCE1-A315-951E-ACBCC104C4CE}"/>
          </ac:spMkLst>
        </pc:spChg>
        <pc:spChg chg="add">
          <ac:chgData name="Izel Karaoglu" userId="S::izel.karaoglu@undp.org::0324853d-3d06-43c0-96b6-d1a6d5104983" providerId="AD" clId="Web-{863B885D-DA25-400A-8219-E99DE1F1F9B4}" dt="2023-12-05T14:41:01.504" v="51"/>
          <ac:spMkLst>
            <pc:docMk/>
            <pc:sldMk cId="929681317" sldId="429"/>
            <ac:spMk id="5" creationId="{3CAD5C7D-FA3D-F9C1-793E-1F0546CB8684}"/>
          </ac:spMkLst>
        </pc:spChg>
        <pc:spChg chg="add mod ord">
          <ac:chgData name="Izel Karaoglu" userId="S::izel.karaoglu@undp.org::0324853d-3d06-43c0-96b6-d1a6d5104983" providerId="AD" clId="Web-{863B885D-DA25-400A-8219-E99DE1F1F9B4}" dt="2023-12-05T14:46:37.127" v="209"/>
          <ac:spMkLst>
            <pc:docMk/>
            <pc:sldMk cId="929681317" sldId="429"/>
            <ac:spMk id="6" creationId="{408189AD-ABEA-A80E-C499-72DC033E2746}"/>
          </ac:spMkLst>
        </pc:spChg>
      </pc:sldChg>
      <pc:sldChg chg="addSp modSp mod modClrScheme chgLayout">
        <pc:chgData name="Izel Karaoglu" userId="S::izel.karaoglu@undp.org::0324853d-3d06-43c0-96b6-d1a6d5104983" providerId="AD" clId="Web-{863B885D-DA25-400A-8219-E99DE1F1F9B4}" dt="2023-12-05T14:46:17.423" v="208"/>
        <pc:sldMkLst>
          <pc:docMk/>
          <pc:sldMk cId="3784368180" sldId="434"/>
        </pc:sldMkLst>
        <pc:spChg chg="mod ord">
          <ac:chgData name="Izel Karaoglu" userId="S::izel.karaoglu@undp.org::0324853d-3d06-43c0-96b6-d1a6d5104983" providerId="AD" clId="Web-{863B885D-DA25-400A-8219-E99DE1F1F9B4}" dt="2023-12-05T14:46:17.423" v="208"/>
          <ac:spMkLst>
            <pc:docMk/>
            <pc:sldMk cId="3784368180" sldId="434"/>
            <ac:spMk id="2" creationId="{F6601C89-436E-AD3C-AF5A-DEC59B995445}"/>
          </ac:spMkLst>
        </pc:spChg>
        <pc:spChg chg="mod ord">
          <ac:chgData name="Izel Karaoglu" userId="S::izel.karaoglu@undp.org::0324853d-3d06-43c0-96b6-d1a6d5104983" providerId="AD" clId="Web-{863B885D-DA25-400A-8219-E99DE1F1F9B4}" dt="2023-12-05T14:46:17.423" v="208"/>
          <ac:spMkLst>
            <pc:docMk/>
            <pc:sldMk cId="3784368180" sldId="434"/>
            <ac:spMk id="3" creationId="{9527CBB5-FCE1-A315-951E-ACBCC104C4CE}"/>
          </ac:spMkLst>
        </pc:spChg>
        <pc:spChg chg="add">
          <ac:chgData name="Izel Karaoglu" userId="S::izel.karaoglu@undp.org::0324853d-3d06-43c0-96b6-d1a6d5104983" providerId="AD" clId="Web-{863B885D-DA25-400A-8219-E99DE1F1F9B4}" dt="2023-12-05T14:40:58.769" v="50"/>
          <ac:spMkLst>
            <pc:docMk/>
            <pc:sldMk cId="3784368180" sldId="434"/>
            <ac:spMk id="5" creationId="{394F1C97-E3C4-F82E-D583-F3B8A955674C}"/>
          </ac:spMkLst>
        </pc:spChg>
        <pc:spChg chg="add mod ord">
          <ac:chgData name="Izel Karaoglu" userId="S::izel.karaoglu@undp.org::0324853d-3d06-43c0-96b6-d1a6d5104983" providerId="AD" clId="Web-{863B885D-DA25-400A-8219-E99DE1F1F9B4}" dt="2023-12-05T14:46:17.423" v="208"/>
          <ac:spMkLst>
            <pc:docMk/>
            <pc:sldMk cId="3784368180" sldId="434"/>
            <ac:spMk id="6" creationId="{7914BA0F-6157-FB16-36D2-BD12654E82BA}"/>
          </ac:spMkLst>
        </pc:spChg>
      </pc:sldChg>
      <pc:sldChg chg="addSp modSp mod modClrScheme chgLayout">
        <pc:chgData name="Izel Karaoglu" userId="S::izel.karaoglu@undp.org::0324853d-3d06-43c0-96b6-d1a6d5104983" providerId="AD" clId="Web-{863B885D-DA25-400A-8219-E99DE1F1F9B4}" dt="2023-12-05T14:46:43.159" v="210"/>
        <pc:sldMkLst>
          <pc:docMk/>
          <pc:sldMk cId="1073472500" sldId="435"/>
        </pc:sldMkLst>
        <pc:spChg chg="mod ord">
          <ac:chgData name="Izel Karaoglu" userId="S::izel.karaoglu@undp.org::0324853d-3d06-43c0-96b6-d1a6d5104983" providerId="AD" clId="Web-{863B885D-DA25-400A-8219-E99DE1F1F9B4}" dt="2023-12-05T14:46:43.159" v="210"/>
          <ac:spMkLst>
            <pc:docMk/>
            <pc:sldMk cId="1073472500" sldId="435"/>
            <ac:spMk id="2" creationId="{F6601C89-436E-AD3C-AF5A-DEC59B995445}"/>
          </ac:spMkLst>
        </pc:spChg>
        <pc:spChg chg="mod ord">
          <ac:chgData name="Izel Karaoglu" userId="S::izel.karaoglu@undp.org::0324853d-3d06-43c0-96b6-d1a6d5104983" providerId="AD" clId="Web-{863B885D-DA25-400A-8219-E99DE1F1F9B4}" dt="2023-12-05T14:46:43.159" v="210"/>
          <ac:spMkLst>
            <pc:docMk/>
            <pc:sldMk cId="1073472500" sldId="435"/>
            <ac:spMk id="3" creationId="{9527CBB5-FCE1-A315-951E-ACBCC104C4CE}"/>
          </ac:spMkLst>
        </pc:spChg>
        <pc:spChg chg="add">
          <ac:chgData name="Izel Karaoglu" userId="S::izel.karaoglu@undp.org::0324853d-3d06-43c0-96b6-d1a6d5104983" providerId="AD" clId="Web-{863B885D-DA25-400A-8219-E99DE1F1F9B4}" dt="2023-12-05T14:41:04.598" v="52"/>
          <ac:spMkLst>
            <pc:docMk/>
            <pc:sldMk cId="1073472500" sldId="435"/>
            <ac:spMk id="5" creationId="{218E6C4B-A3C8-95B2-C55E-315D15F0D182}"/>
          </ac:spMkLst>
        </pc:spChg>
        <pc:spChg chg="add mod ord">
          <ac:chgData name="Izel Karaoglu" userId="S::izel.karaoglu@undp.org::0324853d-3d06-43c0-96b6-d1a6d5104983" providerId="AD" clId="Web-{863B885D-DA25-400A-8219-E99DE1F1F9B4}" dt="2023-12-05T14:46:43.159" v="210"/>
          <ac:spMkLst>
            <pc:docMk/>
            <pc:sldMk cId="1073472500" sldId="435"/>
            <ac:spMk id="6" creationId="{0C403E78-2141-0CA9-5F67-FB588F3E5D07}"/>
          </ac:spMkLst>
        </pc:spChg>
      </pc:sldChg>
      <pc:sldChg chg="addSp modSp mod modClrScheme chgLayout">
        <pc:chgData name="Izel Karaoglu" userId="S::izel.karaoglu@undp.org::0324853d-3d06-43c0-96b6-d1a6d5104983" providerId="AD" clId="Web-{863B885D-DA25-400A-8219-E99DE1F1F9B4}" dt="2023-12-05T14:46:47.284" v="211"/>
        <pc:sldMkLst>
          <pc:docMk/>
          <pc:sldMk cId="1652675159" sldId="436"/>
        </pc:sldMkLst>
        <pc:spChg chg="mod ord">
          <ac:chgData name="Izel Karaoglu" userId="S::izel.karaoglu@undp.org::0324853d-3d06-43c0-96b6-d1a6d5104983" providerId="AD" clId="Web-{863B885D-DA25-400A-8219-E99DE1F1F9B4}" dt="2023-12-05T14:46:47.284" v="211"/>
          <ac:spMkLst>
            <pc:docMk/>
            <pc:sldMk cId="1652675159" sldId="436"/>
            <ac:spMk id="2" creationId="{F6601C89-436E-AD3C-AF5A-DEC59B995445}"/>
          </ac:spMkLst>
        </pc:spChg>
        <pc:spChg chg="mod ord">
          <ac:chgData name="Izel Karaoglu" userId="S::izel.karaoglu@undp.org::0324853d-3d06-43c0-96b6-d1a6d5104983" providerId="AD" clId="Web-{863B885D-DA25-400A-8219-E99DE1F1F9B4}" dt="2023-12-05T14:46:47.284" v="211"/>
          <ac:spMkLst>
            <pc:docMk/>
            <pc:sldMk cId="1652675159" sldId="436"/>
            <ac:spMk id="3" creationId="{9527CBB5-FCE1-A315-951E-ACBCC104C4CE}"/>
          </ac:spMkLst>
        </pc:spChg>
        <pc:spChg chg="add">
          <ac:chgData name="Izel Karaoglu" userId="S::izel.karaoglu@undp.org::0324853d-3d06-43c0-96b6-d1a6d5104983" providerId="AD" clId="Web-{863B885D-DA25-400A-8219-E99DE1F1F9B4}" dt="2023-12-05T14:41:07.926" v="53"/>
          <ac:spMkLst>
            <pc:docMk/>
            <pc:sldMk cId="1652675159" sldId="436"/>
            <ac:spMk id="5" creationId="{90F59DB4-2E19-6373-F8A1-D1E4B62F6BCF}"/>
          </ac:spMkLst>
        </pc:spChg>
        <pc:spChg chg="add mod ord">
          <ac:chgData name="Izel Karaoglu" userId="S::izel.karaoglu@undp.org::0324853d-3d06-43c0-96b6-d1a6d5104983" providerId="AD" clId="Web-{863B885D-DA25-400A-8219-E99DE1F1F9B4}" dt="2023-12-05T14:46:47.284" v="211"/>
          <ac:spMkLst>
            <pc:docMk/>
            <pc:sldMk cId="1652675159" sldId="436"/>
            <ac:spMk id="6" creationId="{B8C09D56-BAF0-3B4B-B7E1-2AAB6E87D0B1}"/>
          </ac:spMkLst>
        </pc:spChg>
      </pc:sldChg>
      <pc:sldChg chg="addSp modSp mod modClrScheme chgLayout">
        <pc:chgData name="Izel Karaoglu" userId="S::izel.karaoglu@undp.org::0324853d-3d06-43c0-96b6-d1a6d5104983" providerId="AD" clId="Web-{863B885D-DA25-400A-8219-E99DE1F1F9B4}" dt="2023-12-05T14:46:51.362" v="212"/>
        <pc:sldMkLst>
          <pc:docMk/>
          <pc:sldMk cId="878654391" sldId="440"/>
        </pc:sldMkLst>
        <pc:spChg chg="mod ord">
          <ac:chgData name="Izel Karaoglu" userId="S::izel.karaoglu@undp.org::0324853d-3d06-43c0-96b6-d1a6d5104983" providerId="AD" clId="Web-{863B885D-DA25-400A-8219-E99DE1F1F9B4}" dt="2023-12-05T14:46:51.362" v="212"/>
          <ac:spMkLst>
            <pc:docMk/>
            <pc:sldMk cId="878654391" sldId="440"/>
            <ac:spMk id="2" creationId="{F6601C89-436E-AD3C-AF5A-DEC59B995445}"/>
          </ac:spMkLst>
        </pc:spChg>
        <pc:spChg chg="mod ord">
          <ac:chgData name="Izel Karaoglu" userId="S::izel.karaoglu@undp.org::0324853d-3d06-43c0-96b6-d1a6d5104983" providerId="AD" clId="Web-{863B885D-DA25-400A-8219-E99DE1F1F9B4}" dt="2023-12-05T14:46:51.362" v="212"/>
          <ac:spMkLst>
            <pc:docMk/>
            <pc:sldMk cId="878654391" sldId="440"/>
            <ac:spMk id="3" creationId="{9527CBB5-FCE1-A315-951E-ACBCC104C4CE}"/>
          </ac:spMkLst>
        </pc:spChg>
        <pc:spChg chg="add">
          <ac:chgData name="Izel Karaoglu" userId="S::izel.karaoglu@undp.org::0324853d-3d06-43c0-96b6-d1a6d5104983" providerId="AD" clId="Web-{863B885D-DA25-400A-8219-E99DE1F1F9B4}" dt="2023-12-05T14:41:09.957" v="54"/>
          <ac:spMkLst>
            <pc:docMk/>
            <pc:sldMk cId="878654391" sldId="440"/>
            <ac:spMk id="5" creationId="{82033EC6-A98C-FBBC-86AF-DA8BE8455201}"/>
          </ac:spMkLst>
        </pc:spChg>
        <pc:spChg chg="add mod ord">
          <ac:chgData name="Izel Karaoglu" userId="S::izel.karaoglu@undp.org::0324853d-3d06-43c0-96b6-d1a6d5104983" providerId="AD" clId="Web-{863B885D-DA25-400A-8219-E99DE1F1F9B4}" dt="2023-12-05T14:46:51.362" v="212"/>
          <ac:spMkLst>
            <pc:docMk/>
            <pc:sldMk cId="878654391" sldId="440"/>
            <ac:spMk id="6" creationId="{8F45292E-5C48-ACAD-4DAE-B49948AA4450}"/>
          </ac:spMkLst>
        </pc:spChg>
      </pc:sldChg>
      <pc:sldChg chg="addSp modSp mod modClrScheme chgLayout">
        <pc:chgData name="Izel Karaoglu" userId="S::izel.karaoglu@undp.org::0324853d-3d06-43c0-96b6-d1a6d5104983" providerId="AD" clId="Web-{863B885D-DA25-400A-8219-E99DE1F1F9B4}" dt="2023-12-05T14:46:58.769" v="213"/>
        <pc:sldMkLst>
          <pc:docMk/>
          <pc:sldMk cId="3792952612" sldId="446"/>
        </pc:sldMkLst>
        <pc:spChg chg="mod ord">
          <ac:chgData name="Izel Karaoglu" userId="S::izel.karaoglu@undp.org::0324853d-3d06-43c0-96b6-d1a6d5104983" providerId="AD" clId="Web-{863B885D-DA25-400A-8219-E99DE1F1F9B4}" dt="2023-12-05T14:46:58.769" v="213"/>
          <ac:spMkLst>
            <pc:docMk/>
            <pc:sldMk cId="3792952612" sldId="446"/>
            <ac:spMk id="2" creationId="{F6601C89-436E-AD3C-AF5A-DEC59B995445}"/>
          </ac:spMkLst>
        </pc:spChg>
        <pc:spChg chg="mod ord">
          <ac:chgData name="Izel Karaoglu" userId="S::izel.karaoglu@undp.org::0324853d-3d06-43c0-96b6-d1a6d5104983" providerId="AD" clId="Web-{863B885D-DA25-400A-8219-E99DE1F1F9B4}" dt="2023-12-05T14:46:58.769" v="213"/>
          <ac:spMkLst>
            <pc:docMk/>
            <pc:sldMk cId="3792952612" sldId="446"/>
            <ac:spMk id="3" creationId="{9527CBB5-FCE1-A315-951E-ACBCC104C4CE}"/>
          </ac:spMkLst>
        </pc:spChg>
        <pc:spChg chg="add">
          <ac:chgData name="Izel Karaoglu" userId="S::izel.karaoglu@undp.org::0324853d-3d06-43c0-96b6-d1a6d5104983" providerId="AD" clId="Web-{863B885D-DA25-400A-8219-E99DE1F1F9B4}" dt="2023-12-05T14:41:12.129" v="55"/>
          <ac:spMkLst>
            <pc:docMk/>
            <pc:sldMk cId="3792952612" sldId="446"/>
            <ac:spMk id="5" creationId="{384D96C8-FF8C-FF1F-F7FC-8D636C9E744D}"/>
          </ac:spMkLst>
        </pc:spChg>
        <pc:spChg chg="add mod ord">
          <ac:chgData name="Izel Karaoglu" userId="S::izel.karaoglu@undp.org::0324853d-3d06-43c0-96b6-d1a6d5104983" providerId="AD" clId="Web-{863B885D-DA25-400A-8219-E99DE1F1F9B4}" dt="2023-12-05T14:46:58.769" v="213"/>
          <ac:spMkLst>
            <pc:docMk/>
            <pc:sldMk cId="3792952612" sldId="446"/>
            <ac:spMk id="6" creationId="{706E8888-057D-8362-7673-ECDA10AF121E}"/>
          </ac:spMkLst>
        </pc:spChg>
      </pc:sldChg>
      <pc:sldChg chg="addSp">
        <pc:chgData name="Izel Karaoglu" userId="S::izel.karaoglu@undp.org::0324853d-3d06-43c0-96b6-d1a6d5104983" providerId="AD" clId="Web-{863B885D-DA25-400A-8219-E99DE1F1F9B4}" dt="2023-12-05T14:41:14.176" v="56"/>
        <pc:sldMkLst>
          <pc:docMk/>
          <pc:sldMk cId="3937316743" sldId="447"/>
        </pc:sldMkLst>
        <pc:spChg chg="add">
          <ac:chgData name="Izel Karaoglu" userId="S::izel.karaoglu@undp.org::0324853d-3d06-43c0-96b6-d1a6d5104983" providerId="AD" clId="Web-{863B885D-DA25-400A-8219-E99DE1F1F9B4}" dt="2023-12-05T14:41:14.176" v="56"/>
          <ac:spMkLst>
            <pc:docMk/>
            <pc:sldMk cId="3937316743" sldId="447"/>
            <ac:spMk id="5" creationId="{720BD25A-33DA-62BB-4D58-79DFD193F16C}"/>
          </ac:spMkLst>
        </pc:spChg>
      </pc:sldChg>
      <pc:sldChg chg="addSp delSp modSp new ord">
        <pc:chgData name="Izel Karaoglu" userId="S::izel.karaoglu@undp.org::0324853d-3d06-43c0-96b6-d1a6d5104983" providerId="AD" clId="Web-{863B885D-DA25-400A-8219-E99DE1F1F9B4}" dt="2023-12-05T14:44:39.153" v="198"/>
        <pc:sldMkLst>
          <pc:docMk/>
          <pc:sldMk cId="627935049" sldId="448"/>
        </pc:sldMkLst>
        <pc:spChg chg="mod">
          <ac:chgData name="Izel Karaoglu" userId="S::izel.karaoglu@undp.org::0324853d-3d06-43c0-96b6-d1a6d5104983" providerId="AD" clId="Web-{863B885D-DA25-400A-8219-E99DE1F1F9B4}" dt="2023-12-05T14:44:37.763" v="197" actId="20577"/>
          <ac:spMkLst>
            <pc:docMk/>
            <pc:sldMk cId="627935049" sldId="448"/>
            <ac:spMk id="2" creationId="{E382CF62-297C-8D0F-E3E5-1BA3EBDCD815}"/>
          </ac:spMkLst>
        </pc:spChg>
        <pc:spChg chg="del mod">
          <ac:chgData name="Izel Karaoglu" userId="S::izel.karaoglu@undp.org::0324853d-3d06-43c0-96b6-d1a6d5104983" providerId="AD" clId="Web-{863B885D-DA25-400A-8219-E99DE1F1F9B4}" dt="2023-12-05T14:44:39.153" v="198"/>
          <ac:spMkLst>
            <pc:docMk/>
            <pc:sldMk cId="627935049" sldId="448"/>
            <ac:spMk id="3" creationId="{26A01406-CE87-67FD-1433-72C6D6211A0B}"/>
          </ac:spMkLst>
        </pc:spChg>
        <pc:spChg chg="add mod">
          <ac:chgData name="Izel Karaoglu" userId="S::izel.karaoglu@undp.org::0324853d-3d06-43c0-96b6-d1a6d5104983" providerId="AD" clId="Web-{863B885D-DA25-400A-8219-E99DE1F1F9B4}" dt="2023-12-05T14:40:12.767" v="38" actId="20577"/>
          <ac:spMkLst>
            <pc:docMk/>
            <pc:sldMk cId="627935049" sldId="448"/>
            <ac:spMk id="4" creationId="{3831E698-AC64-A6F4-2958-27D7E92C645A}"/>
          </ac:spMkLst>
        </pc:spChg>
        <pc:spChg chg="add mod">
          <ac:chgData name="Izel Karaoglu" userId="S::izel.karaoglu@undp.org::0324853d-3d06-43c0-96b6-d1a6d5104983" providerId="AD" clId="Web-{863B885D-DA25-400A-8219-E99DE1F1F9B4}" dt="2023-12-05T14:44:39.153" v="198"/>
          <ac:spMkLst>
            <pc:docMk/>
            <pc:sldMk cId="627935049" sldId="448"/>
            <ac:spMk id="6" creationId="{2AD8EF51-F9FF-FC29-D948-B380AE2F7821}"/>
          </ac:spMkLst>
        </pc:spChg>
      </pc:sldChg>
      <pc:sldChg chg="addSp modSp add mod replId modClrScheme chgLayout">
        <pc:chgData name="Izel Karaoglu" userId="S::izel.karaoglu@undp.org::0324853d-3d06-43c0-96b6-d1a6d5104983" providerId="AD" clId="Web-{863B885D-DA25-400A-8219-E99DE1F1F9B4}" dt="2023-12-05T14:45:09.873" v="199"/>
        <pc:sldMkLst>
          <pc:docMk/>
          <pc:sldMk cId="3747287759" sldId="449"/>
        </pc:sldMkLst>
        <pc:spChg chg="mod ord">
          <ac:chgData name="Izel Karaoglu" userId="S::izel.karaoglu@undp.org::0324853d-3d06-43c0-96b6-d1a6d5104983" providerId="AD" clId="Web-{863B885D-DA25-400A-8219-E99DE1F1F9B4}" dt="2023-12-05T14:45:09.873" v="199"/>
          <ac:spMkLst>
            <pc:docMk/>
            <pc:sldMk cId="3747287759" sldId="449"/>
            <ac:spMk id="2" creationId="{F8646830-C736-B9F3-AD74-ED1BB96E0114}"/>
          </ac:spMkLst>
        </pc:spChg>
        <pc:spChg chg="mod ord">
          <ac:chgData name="Izel Karaoglu" userId="S::izel.karaoglu@undp.org::0324853d-3d06-43c0-96b6-d1a6d5104983" providerId="AD" clId="Web-{863B885D-DA25-400A-8219-E99DE1F1F9B4}" dt="2023-12-05T14:45:09.873" v="199"/>
          <ac:spMkLst>
            <pc:docMk/>
            <pc:sldMk cId="3747287759" sldId="449"/>
            <ac:spMk id="3" creationId="{B2C6AF76-1D20-7B7F-2BC6-49C2EDDA6AB3}"/>
          </ac:spMkLst>
        </pc:spChg>
        <pc:spChg chg="add mod ord">
          <ac:chgData name="Izel Karaoglu" userId="S::izel.karaoglu@undp.org::0324853d-3d06-43c0-96b6-d1a6d5104983" providerId="AD" clId="Web-{863B885D-DA25-400A-8219-E99DE1F1F9B4}" dt="2023-12-05T14:45:09.873" v="199"/>
          <ac:spMkLst>
            <pc:docMk/>
            <pc:sldMk cId="3747287759" sldId="449"/>
            <ac:spMk id="4" creationId="{BE58F386-991B-4308-C18A-DE182A3314E1}"/>
          </ac:spMkLst>
        </pc:spChg>
      </pc:sldChg>
      <pc:sldChg chg="add replId">
        <pc:chgData name="Izel Karaoglu" userId="S::izel.karaoglu@undp.org::0324853d-3d06-43c0-96b6-d1a6d5104983" providerId="AD" clId="Web-{863B885D-DA25-400A-8219-E99DE1F1F9B4}" dt="2023-12-05T14:44:21.918" v="192"/>
        <pc:sldMkLst>
          <pc:docMk/>
          <pc:sldMk cId="948459959" sldId="450"/>
        </pc:sldMkLst>
      </pc:sldChg>
      <pc:sldChg chg="add del replId">
        <pc:chgData name="Izel Karaoglu" userId="S::izel.karaoglu@undp.org::0324853d-3d06-43c0-96b6-d1a6d5104983" providerId="AD" clId="Web-{863B885D-DA25-400A-8219-E99DE1F1F9B4}" dt="2023-12-05T14:47:16.941" v="215"/>
        <pc:sldMkLst>
          <pc:docMk/>
          <pc:sldMk cId="18805953" sldId="451"/>
        </pc:sldMkLst>
      </pc:sldChg>
      <pc:sldChg chg="add replId">
        <pc:chgData name="Izel Karaoglu" userId="S::izel.karaoglu@undp.org::0324853d-3d06-43c0-96b6-d1a6d5104983" providerId="AD" clId="Web-{863B885D-DA25-400A-8219-E99DE1F1F9B4}" dt="2023-12-05T14:47:19.582" v="216"/>
        <pc:sldMkLst>
          <pc:docMk/>
          <pc:sldMk cId="2629373150" sldId="451"/>
        </pc:sldMkLst>
      </pc:sldChg>
    </pc:docChg>
  </pc:docChgLst>
  <pc:docChgLst>
    <pc:chgData name="Izel Karaoglu" userId="S::izel.karaoglu@undp.org::0324853d-3d06-43c0-96b6-d1a6d5104983" providerId="AD" clId="Web-{07F07EA1-1800-4CD5-A465-45AE0726D503}"/>
    <pc:docChg chg="modSld">
      <pc:chgData name="Izel Karaoglu" userId="S::izel.karaoglu@undp.org::0324853d-3d06-43c0-96b6-d1a6d5104983" providerId="AD" clId="Web-{07F07EA1-1800-4CD5-A465-45AE0726D503}" dt="2023-11-27T06:39:38.517" v="1" actId="20577"/>
      <pc:docMkLst>
        <pc:docMk/>
      </pc:docMkLst>
      <pc:sldChg chg="modSp">
        <pc:chgData name="Izel Karaoglu" userId="S::izel.karaoglu@undp.org::0324853d-3d06-43c0-96b6-d1a6d5104983" providerId="AD" clId="Web-{07F07EA1-1800-4CD5-A465-45AE0726D503}" dt="2023-11-27T06:39:38.517" v="1" actId="20577"/>
        <pc:sldMkLst>
          <pc:docMk/>
          <pc:sldMk cId="980534683" sldId="410"/>
        </pc:sldMkLst>
        <pc:spChg chg="mod">
          <ac:chgData name="Izel Karaoglu" userId="S::izel.karaoglu@undp.org::0324853d-3d06-43c0-96b6-d1a6d5104983" providerId="AD" clId="Web-{07F07EA1-1800-4CD5-A465-45AE0726D503}" dt="2023-11-27T06:39:38.517" v="1" actId="20577"/>
          <ac:spMkLst>
            <pc:docMk/>
            <pc:sldMk cId="980534683" sldId="410"/>
            <ac:spMk id="3" creationId="{B2C6AF76-1D20-7B7F-2BC6-49C2EDDA6AB3}"/>
          </ac:spMkLst>
        </pc:spChg>
      </pc:sldChg>
    </pc:docChg>
  </pc:docChgLst>
  <pc:docChgLst>
    <pc:chgData name="Dina Akylbekova" userId="d0186547-350c-4ee8-9f3b-afe70f175dd5" providerId="ADAL" clId="{D88643B7-0B9F-4F77-A60F-0D9279BF241D}"/>
    <pc:docChg chg="undo custSel modSld">
      <pc:chgData name="Dina Akylbekova" userId="d0186547-350c-4ee8-9f3b-afe70f175dd5" providerId="ADAL" clId="{D88643B7-0B9F-4F77-A60F-0D9279BF241D}" dt="2023-11-28T08:23:20.535" v="1844" actId="20577"/>
      <pc:docMkLst>
        <pc:docMk/>
      </pc:docMkLst>
      <pc:sldChg chg="modSp mod">
        <pc:chgData name="Dina Akylbekova" userId="d0186547-350c-4ee8-9f3b-afe70f175dd5" providerId="ADAL" clId="{D88643B7-0B9F-4F77-A60F-0D9279BF241D}" dt="2023-11-28T08:20:16.557" v="1688" actId="20577"/>
        <pc:sldMkLst>
          <pc:docMk/>
          <pc:sldMk cId="980534683" sldId="410"/>
        </pc:sldMkLst>
        <pc:spChg chg="mod">
          <ac:chgData name="Dina Akylbekova" userId="d0186547-350c-4ee8-9f3b-afe70f175dd5" providerId="ADAL" clId="{D88643B7-0B9F-4F77-A60F-0D9279BF241D}" dt="2023-11-28T08:20:16.557" v="1688" actId="20577"/>
          <ac:spMkLst>
            <pc:docMk/>
            <pc:sldMk cId="980534683" sldId="410"/>
            <ac:spMk id="3" creationId="{B2C6AF76-1D20-7B7F-2BC6-49C2EDDA6AB3}"/>
          </ac:spMkLst>
        </pc:spChg>
      </pc:sldChg>
      <pc:sldChg chg="modSp mod">
        <pc:chgData name="Dina Akylbekova" userId="d0186547-350c-4ee8-9f3b-afe70f175dd5" providerId="ADAL" clId="{D88643B7-0B9F-4F77-A60F-0D9279BF241D}" dt="2023-11-28T08:23:20.535" v="1844" actId="20577"/>
        <pc:sldMkLst>
          <pc:docMk/>
          <pc:sldMk cId="4076124824" sldId="415"/>
        </pc:sldMkLst>
        <pc:spChg chg="mod">
          <ac:chgData name="Dina Akylbekova" userId="d0186547-350c-4ee8-9f3b-afe70f175dd5" providerId="ADAL" clId="{D88643B7-0B9F-4F77-A60F-0D9279BF241D}" dt="2023-11-28T08:23:20.535" v="1844" actId="20577"/>
          <ac:spMkLst>
            <pc:docMk/>
            <pc:sldMk cId="4076124824" sldId="415"/>
            <ac:spMk id="3" creationId="{B2C6AF76-1D20-7B7F-2BC6-49C2EDDA6AB3}"/>
          </ac:spMkLst>
        </pc:spChg>
        <pc:spChg chg="mod">
          <ac:chgData name="Dina Akylbekova" userId="d0186547-350c-4ee8-9f3b-afe70f175dd5" providerId="ADAL" clId="{D88643B7-0B9F-4F77-A60F-0D9279BF241D}" dt="2023-11-28T08:22:23.644" v="1775" actId="20577"/>
          <ac:spMkLst>
            <pc:docMk/>
            <pc:sldMk cId="4076124824" sldId="415"/>
            <ac:spMk id="5" creationId="{90683EE3-4D24-BE38-E8B6-A7983FCFB44C}"/>
          </ac:spMkLst>
        </pc:spChg>
      </pc:sldChg>
      <pc:sldChg chg="addSp modSp mod">
        <pc:chgData name="Dina Akylbekova" userId="d0186547-350c-4ee8-9f3b-afe70f175dd5" providerId="ADAL" clId="{D88643B7-0B9F-4F77-A60F-0D9279BF241D}" dt="2023-11-27T07:54:43.629" v="1060" actId="27636"/>
        <pc:sldMkLst>
          <pc:docMk/>
          <pc:sldMk cId="382826794" sldId="416"/>
        </pc:sldMkLst>
        <pc:spChg chg="mod">
          <ac:chgData name="Dina Akylbekova" userId="d0186547-350c-4ee8-9f3b-afe70f175dd5" providerId="ADAL" clId="{D88643B7-0B9F-4F77-A60F-0D9279BF241D}" dt="2023-11-27T07:54:43.629" v="1060" actId="27636"/>
          <ac:spMkLst>
            <pc:docMk/>
            <pc:sldMk cId="382826794" sldId="416"/>
            <ac:spMk id="3" creationId="{B2C6AF76-1D20-7B7F-2BC6-49C2EDDA6AB3}"/>
          </ac:spMkLst>
        </pc:spChg>
        <pc:spChg chg="add mod">
          <ac:chgData name="Dina Akylbekova" userId="d0186547-350c-4ee8-9f3b-afe70f175dd5" providerId="ADAL" clId="{D88643B7-0B9F-4F77-A60F-0D9279BF241D}" dt="2023-11-27T07:54:34.948" v="1058" actId="20577"/>
          <ac:spMkLst>
            <pc:docMk/>
            <pc:sldMk cId="382826794" sldId="416"/>
            <ac:spMk id="5" creationId="{0AB89476-1183-20B6-D38C-E9CF54B8A748}"/>
          </ac:spMkLst>
        </pc:spChg>
        <pc:spChg chg="add mod">
          <ac:chgData name="Dina Akylbekova" userId="d0186547-350c-4ee8-9f3b-afe70f175dd5" providerId="ADAL" clId="{D88643B7-0B9F-4F77-A60F-0D9279BF241D}" dt="2023-11-27T07:54:08.288" v="979" actId="20577"/>
          <ac:spMkLst>
            <pc:docMk/>
            <pc:sldMk cId="382826794" sldId="416"/>
            <ac:spMk id="8" creationId="{301DDEF0-4E92-647D-931A-628D0BF6CBB2}"/>
          </ac:spMkLst>
        </pc:spChg>
      </pc:sldChg>
      <pc:sldChg chg="modSp mod">
        <pc:chgData name="Dina Akylbekova" userId="d0186547-350c-4ee8-9f3b-afe70f175dd5" providerId="ADAL" clId="{D88643B7-0B9F-4F77-A60F-0D9279BF241D}" dt="2023-11-27T15:02:26.366" v="1460" actId="113"/>
        <pc:sldMkLst>
          <pc:docMk/>
          <pc:sldMk cId="3530613526" sldId="417"/>
        </pc:sldMkLst>
        <pc:spChg chg="mod">
          <ac:chgData name="Dina Akylbekova" userId="d0186547-350c-4ee8-9f3b-afe70f175dd5" providerId="ADAL" clId="{D88643B7-0B9F-4F77-A60F-0D9279BF241D}" dt="2023-11-27T15:02:26.366" v="1460" actId="113"/>
          <ac:spMkLst>
            <pc:docMk/>
            <pc:sldMk cId="3530613526" sldId="417"/>
            <ac:spMk id="3" creationId="{40094B93-C07E-2390-6C86-761633280A8D}"/>
          </ac:spMkLst>
        </pc:spChg>
      </pc:sldChg>
      <pc:sldChg chg="addSp delSp modSp mod">
        <pc:chgData name="Dina Akylbekova" userId="d0186547-350c-4ee8-9f3b-afe70f175dd5" providerId="ADAL" clId="{D88643B7-0B9F-4F77-A60F-0D9279BF241D}" dt="2023-11-27T09:13:10.054" v="1352" actId="14734"/>
        <pc:sldMkLst>
          <pc:docMk/>
          <pc:sldMk cId="1971466354" sldId="418"/>
        </pc:sldMkLst>
        <pc:spChg chg="del">
          <ac:chgData name="Dina Akylbekova" userId="d0186547-350c-4ee8-9f3b-afe70f175dd5" providerId="ADAL" clId="{D88643B7-0B9F-4F77-A60F-0D9279BF241D}" dt="2023-11-27T09:03:59.730" v="1068" actId="3680"/>
          <ac:spMkLst>
            <pc:docMk/>
            <pc:sldMk cId="1971466354" sldId="418"/>
            <ac:spMk id="3" creationId="{D6A496DA-9C67-1FBE-705F-1405D5AD5BCC}"/>
          </ac:spMkLst>
        </pc:spChg>
        <pc:graphicFrameChg chg="add mod ord modGraphic">
          <ac:chgData name="Dina Akylbekova" userId="d0186547-350c-4ee8-9f3b-afe70f175dd5" providerId="ADAL" clId="{D88643B7-0B9F-4F77-A60F-0D9279BF241D}" dt="2023-11-27T09:13:10.054" v="1352" actId="14734"/>
          <ac:graphicFrameMkLst>
            <pc:docMk/>
            <pc:sldMk cId="1971466354" sldId="418"/>
            <ac:graphicFrameMk id="4" creationId="{1584DA0D-E2B5-8638-BD18-42E863D95239}"/>
          </ac:graphicFrameMkLst>
        </pc:graphicFrameChg>
        <pc:picChg chg="del mod">
          <ac:chgData name="Dina Akylbekova" userId="d0186547-350c-4ee8-9f3b-afe70f175dd5" providerId="ADAL" clId="{D88643B7-0B9F-4F77-A60F-0D9279BF241D}" dt="2023-11-27T09:05:40.856" v="1133" actId="478"/>
          <ac:picMkLst>
            <pc:docMk/>
            <pc:sldMk cId="1971466354" sldId="418"/>
            <ac:picMk id="5" creationId="{BE465727-C426-ADFD-4936-FA1AE841710B}"/>
          </ac:picMkLst>
        </pc:picChg>
      </pc:sldChg>
      <pc:sldChg chg="modSp mod">
        <pc:chgData name="Dina Akylbekova" userId="d0186547-350c-4ee8-9f3b-afe70f175dd5" providerId="ADAL" clId="{D88643B7-0B9F-4F77-A60F-0D9279BF241D}" dt="2023-11-27T15:08:47.384" v="1599" actId="20577"/>
        <pc:sldMkLst>
          <pc:docMk/>
          <pc:sldMk cId="2661682146" sldId="423"/>
        </pc:sldMkLst>
        <pc:spChg chg="mod">
          <ac:chgData name="Dina Akylbekova" userId="d0186547-350c-4ee8-9f3b-afe70f175dd5" providerId="ADAL" clId="{D88643B7-0B9F-4F77-A60F-0D9279BF241D}" dt="2023-11-27T15:02:12.293" v="1455" actId="20577"/>
          <ac:spMkLst>
            <pc:docMk/>
            <pc:sldMk cId="2661682146" sldId="423"/>
            <ac:spMk id="2" creationId="{E8C8546B-25E8-068E-B2DA-396B6FC390A9}"/>
          </ac:spMkLst>
        </pc:spChg>
        <pc:spChg chg="mod">
          <ac:chgData name="Dina Akylbekova" userId="d0186547-350c-4ee8-9f3b-afe70f175dd5" providerId="ADAL" clId="{D88643B7-0B9F-4F77-A60F-0D9279BF241D}" dt="2023-11-27T15:08:47.384" v="1599" actId="20577"/>
          <ac:spMkLst>
            <pc:docMk/>
            <pc:sldMk cId="2661682146" sldId="423"/>
            <ac:spMk id="11" creationId="{99E5D856-8E20-F3F4-1BC4-402300C0983C}"/>
          </ac:spMkLst>
        </pc:spChg>
      </pc:sldChg>
      <pc:sldChg chg="modSp mod">
        <pc:chgData name="Dina Akylbekova" userId="d0186547-350c-4ee8-9f3b-afe70f175dd5" providerId="ADAL" clId="{D88643B7-0B9F-4F77-A60F-0D9279BF241D}" dt="2023-11-27T15:02:05.375" v="1454" actId="27636"/>
        <pc:sldMkLst>
          <pc:docMk/>
          <pc:sldMk cId="1872175250" sldId="426"/>
        </pc:sldMkLst>
        <pc:spChg chg="mod">
          <ac:chgData name="Dina Akylbekova" userId="d0186547-350c-4ee8-9f3b-afe70f175dd5" providerId="ADAL" clId="{D88643B7-0B9F-4F77-A60F-0D9279BF241D}" dt="2023-11-27T15:02:05.375" v="1454" actId="27636"/>
          <ac:spMkLst>
            <pc:docMk/>
            <pc:sldMk cId="1872175250" sldId="426"/>
            <ac:spMk id="3" creationId="{AAC0B6D8-ADB6-6B8E-39CB-37E8237FF97F}"/>
          </ac:spMkLst>
        </pc:spChg>
      </pc:sldChg>
      <pc:sldChg chg="modSp mod">
        <pc:chgData name="Dina Akylbekova" userId="d0186547-350c-4ee8-9f3b-afe70f175dd5" providerId="ADAL" clId="{D88643B7-0B9F-4F77-A60F-0D9279BF241D}" dt="2023-11-27T15:03:58.918" v="1479" actId="5793"/>
        <pc:sldMkLst>
          <pc:docMk/>
          <pc:sldMk cId="929681317" sldId="429"/>
        </pc:sldMkLst>
        <pc:spChg chg="mod">
          <ac:chgData name="Dina Akylbekova" userId="d0186547-350c-4ee8-9f3b-afe70f175dd5" providerId="ADAL" clId="{D88643B7-0B9F-4F77-A60F-0D9279BF241D}" dt="2023-11-27T15:03:58.918" v="1479" actId="5793"/>
          <ac:spMkLst>
            <pc:docMk/>
            <pc:sldMk cId="929681317" sldId="429"/>
            <ac:spMk id="3" creationId="{9527CBB5-FCE1-A315-951E-ACBCC104C4CE}"/>
          </ac:spMkLst>
        </pc:spChg>
      </pc:sldChg>
      <pc:sldChg chg="modSp mod">
        <pc:chgData name="Dina Akylbekova" userId="d0186547-350c-4ee8-9f3b-afe70f175dd5" providerId="ADAL" clId="{D88643B7-0B9F-4F77-A60F-0D9279BF241D}" dt="2023-11-27T15:02:14.829" v="1456" actId="20577"/>
        <pc:sldMkLst>
          <pc:docMk/>
          <pc:sldMk cId="2794452594" sldId="432"/>
        </pc:sldMkLst>
        <pc:spChg chg="mod">
          <ac:chgData name="Dina Akylbekova" userId="d0186547-350c-4ee8-9f3b-afe70f175dd5" providerId="ADAL" clId="{D88643B7-0B9F-4F77-A60F-0D9279BF241D}" dt="2023-11-27T15:02:14.829" v="1456" actId="20577"/>
          <ac:spMkLst>
            <pc:docMk/>
            <pc:sldMk cId="2794452594" sldId="432"/>
            <ac:spMk id="2" creationId="{E8C8546B-25E8-068E-B2DA-396B6FC390A9}"/>
          </ac:spMkLst>
        </pc:spChg>
      </pc:sldChg>
      <pc:sldChg chg="modSp mod">
        <pc:chgData name="Dina Akylbekova" userId="d0186547-350c-4ee8-9f3b-afe70f175dd5" providerId="ADAL" clId="{D88643B7-0B9F-4F77-A60F-0D9279BF241D}" dt="2023-11-27T15:02:19.835" v="1459" actId="20577"/>
        <pc:sldMkLst>
          <pc:docMk/>
          <pc:sldMk cId="1505705728" sldId="433"/>
        </pc:sldMkLst>
        <pc:spChg chg="mod">
          <ac:chgData name="Dina Akylbekova" userId="d0186547-350c-4ee8-9f3b-afe70f175dd5" providerId="ADAL" clId="{D88643B7-0B9F-4F77-A60F-0D9279BF241D}" dt="2023-11-27T15:02:19.835" v="1459" actId="20577"/>
          <ac:spMkLst>
            <pc:docMk/>
            <pc:sldMk cId="1505705728" sldId="433"/>
            <ac:spMk id="2" creationId="{E8C8546B-25E8-068E-B2DA-396B6FC390A9}"/>
          </ac:spMkLst>
        </pc:spChg>
      </pc:sldChg>
      <pc:sldChg chg="modSp mod">
        <pc:chgData name="Dina Akylbekova" userId="d0186547-350c-4ee8-9f3b-afe70f175dd5" providerId="ADAL" clId="{D88643B7-0B9F-4F77-A60F-0D9279BF241D}" dt="2023-11-27T15:03:53.030" v="1478" actId="123"/>
        <pc:sldMkLst>
          <pc:docMk/>
          <pc:sldMk cId="3784368180" sldId="434"/>
        </pc:sldMkLst>
        <pc:spChg chg="mod">
          <ac:chgData name="Dina Akylbekova" userId="d0186547-350c-4ee8-9f3b-afe70f175dd5" providerId="ADAL" clId="{D88643B7-0B9F-4F77-A60F-0D9279BF241D}" dt="2023-11-27T15:03:53.030" v="1478" actId="123"/>
          <ac:spMkLst>
            <pc:docMk/>
            <pc:sldMk cId="3784368180" sldId="434"/>
            <ac:spMk id="3" creationId="{9527CBB5-FCE1-A315-951E-ACBCC104C4CE}"/>
          </ac:spMkLst>
        </pc:spChg>
      </pc:sldChg>
      <pc:sldChg chg="modSp mod">
        <pc:chgData name="Dina Akylbekova" userId="d0186547-350c-4ee8-9f3b-afe70f175dd5" providerId="ADAL" clId="{D88643B7-0B9F-4F77-A60F-0D9279BF241D}" dt="2023-11-27T15:03:45.159" v="1476" actId="12"/>
        <pc:sldMkLst>
          <pc:docMk/>
          <pc:sldMk cId="1073472500" sldId="435"/>
        </pc:sldMkLst>
        <pc:spChg chg="mod">
          <ac:chgData name="Dina Akylbekova" userId="d0186547-350c-4ee8-9f3b-afe70f175dd5" providerId="ADAL" clId="{D88643B7-0B9F-4F77-A60F-0D9279BF241D}" dt="2023-11-27T15:03:45.159" v="1476" actId="12"/>
          <ac:spMkLst>
            <pc:docMk/>
            <pc:sldMk cId="1073472500" sldId="435"/>
            <ac:spMk id="3" creationId="{9527CBB5-FCE1-A315-951E-ACBCC104C4CE}"/>
          </ac:spMkLst>
        </pc:spChg>
      </pc:sldChg>
      <pc:sldChg chg="modSp mod">
        <pc:chgData name="Dina Akylbekova" userId="d0186547-350c-4ee8-9f3b-afe70f175dd5" providerId="ADAL" clId="{D88643B7-0B9F-4F77-A60F-0D9279BF241D}" dt="2023-11-27T15:07:25.273" v="1590" actId="20577"/>
        <pc:sldMkLst>
          <pc:docMk/>
          <pc:sldMk cId="1652675159" sldId="436"/>
        </pc:sldMkLst>
        <pc:spChg chg="mod">
          <ac:chgData name="Dina Akylbekova" userId="d0186547-350c-4ee8-9f3b-afe70f175dd5" providerId="ADAL" clId="{D88643B7-0B9F-4F77-A60F-0D9279BF241D}" dt="2023-11-27T15:07:25.273" v="1590" actId="20577"/>
          <ac:spMkLst>
            <pc:docMk/>
            <pc:sldMk cId="1652675159" sldId="436"/>
            <ac:spMk id="3" creationId="{9527CBB5-FCE1-A315-951E-ACBCC104C4CE}"/>
          </ac:spMkLst>
        </pc:spChg>
      </pc:sldChg>
      <pc:sldChg chg="modSp">
        <pc:chgData name="Dina Akylbekova" userId="d0186547-350c-4ee8-9f3b-afe70f175dd5" providerId="ADAL" clId="{D88643B7-0B9F-4F77-A60F-0D9279BF241D}" dt="2023-11-27T09:07:44.665" v="1136"/>
        <pc:sldMkLst>
          <pc:docMk/>
          <pc:sldMk cId="3940521381" sldId="439"/>
        </pc:sldMkLst>
        <pc:graphicFrameChg chg="mod">
          <ac:chgData name="Dina Akylbekova" userId="d0186547-350c-4ee8-9f3b-afe70f175dd5" providerId="ADAL" clId="{D88643B7-0B9F-4F77-A60F-0D9279BF241D}" dt="2023-11-27T09:07:44.665" v="1136"/>
          <ac:graphicFrameMkLst>
            <pc:docMk/>
            <pc:sldMk cId="3940521381" sldId="439"/>
            <ac:graphicFrameMk id="4" creationId="{1584DA0D-E2B5-8638-BD18-42E863D95239}"/>
          </ac:graphicFrameMkLst>
        </pc:graphicFrameChg>
      </pc:sldChg>
      <pc:sldChg chg="modSp mod">
        <pc:chgData name="Dina Akylbekova" userId="d0186547-350c-4ee8-9f3b-afe70f175dd5" providerId="ADAL" clId="{D88643B7-0B9F-4F77-A60F-0D9279BF241D}" dt="2023-11-27T15:07:45.972" v="1594" actId="20577"/>
        <pc:sldMkLst>
          <pc:docMk/>
          <pc:sldMk cId="878654391" sldId="440"/>
        </pc:sldMkLst>
        <pc:spChg chg="mod">
          <ac:chgData name="Dina Akylbekova" userId="d0186547-350c-4ee8-9f3b-afe70f175dd5" providerId="ADAL" clId="{D88643B7-0B9F-4F77-A60F-0D9279BF241D}" dt="2023-11-27T15:07:45.972" v="1594" actId="20577"/>
          <ac:spMkLst>
            <pc:docMk/>
            <pc:sldMk cId="878654391" sldId="440"/>
            <ac:spMk id="3" creationId="{9527CBB5-FCE1-A315-951E-ACBCC104C4CE}"/>
          </ac:spMkLst>
        </pc:spChg>
      </pc:sldChg>
      <pc:sldChg chg="modSp mod">
        <pc:chgData name="Dina Akylbekova" userId="d0186547-350c-4ee8-9f3b-afe70f175dd5" providerId="ADAL" clId="{D88643B7-0B9F-4F77-A60F-0D9279BF241D}" dt="2023-11-27T15:02:17.172" v="1457" actId="20577"/>
        <pc:sldMkLst>
          <pc:docMk/>
          <pc:sldMk cId="3981591355" sldId="442"/>
        </pc:sldMkLst>
        <pc:spChg chg="mod">
          <ac:chgData name="Dina Akylbekova" userId="d0186547-350c-4ee8-9f3b-afe70f175dd5" providerId="ADAL" clId="{D88643B7-0B9F-4F77-A60F-0D9279BF241D}" dt="2023-11-27T15:02:17.172" v="1457" actId="20577"/>
          <ac:spMkLst>
            <pc:docMk/>
            <pc:sldMk cId="3981591355" sldId="442"/>
            <ac:spMk id="2" creationId="{E8C8546B-25E8-068E-B2DA-396B6FC390A9}"/>
          </ac:spMkLst>
        </pc:spChg>
      </pc:sldChg>
    </pc:docChg>
  </pc:docChgLst>
  <pc:docChgLst>
    <pc:chgData name="Dina Akylbekova" userId="d0186547-350c-4ee8-9f3b-afe70f175dd5" providerId="ADAL" clId="{2FA19C6C-8D46-7843-91F8-790FCC1A4CF5}"/>
    <pc:docChg chg="modSld">
      <pc:chgData name="Dina Akylbekova" userId="d0186547-350c-4ee8-9f3b-afe70f175dd5" providerId="ADAL" clId="{2FA19C6C-8D46-7843-91F8-790FCC1A4CF5}" dt="2023-11-27T20:22:43.417" v="4"/>
      <pc:docMkLst>
        <pc:docMk/>
      </pc:docMkLst>
      <pc:sldChg chg="modSp mod">
        <pc:chgData name="Dina Akylbekova" userId="d0186547-350c-4ee8-9f3b-afe70f175dd5" providerId="ADAL" clId="{2FA19C6C-8D46-7843-91F8-790FCC1A4CF5}" dt="2023-11-27T20:09:49.160" v="0" actId="20577"/>
        <pc:sldMkLst>
          <pc:docMk/>
          <pc:sldMk cId="2661682146" sldId="423"/>
        </pc:sldMkLst>
        <pc:spChg chg="mod">
          <ac:chgData name="Dina Akylbekova" userId="d0186547-350c-4ee8-9f3b-afe70f175dd5" providerId="ADAL" clId="{2FA19C6C-8D46-7843-91F8-790FCC1A4CF5}" dt="2023-11-27T20:09:49.160" v="0" actId="20577"/>
          <ac:spMkLst>
            <pc:docMk/>
            <pc:sldMk cId="2661682146" sldId="423"/>
            <ac:spMk id="16" creationId="{70E110CE-E6C8-4628-84FC-B9E97FA66C25}"/>
          </ac:spMkLst>
        </pc:spChg>
      </pc:sldChg>
      <pc:sldChg chg="modSp mod">
        <pc:chgData name="Dina Akylbekova" userId="d0186547-350c-4ee8-9f3b-afe70f175dd5" providerId="ADAL" clId="{2FA19C6C-8D46-7843-91F8-790FCC1A4CF5}" dt="2023-11-27T20:10:01.083" v="1" actId="20577"/>
        <pc:sldMkLst>
          <pc:docMk/>
          <pc:sldMk cId="2794452594" sldId="432"/>
        </pc:sldMkLst>
        <pc:spChg chg="mod">
          <ac:chgData name="Dina Akylbekova" userId="d0186547-350c-4ee8-9f3b-afe70f175dd5" providerId="ADAL" clId="{2FA19C6C-8D46-7843-91F8-790FCC1A4CF5}" dt="2023-11-27T20:10:01.083" v="1" actId="20577"/>
          <ac:spMkLst>
            <pc:docMk/>
            <pc:sldMk cId="2794452594" sldId="432"/>
            <ac:spMk id="16" creationId="{70E110CE-E6C8-4628-84FC-B9E97FA66C25}"/>
          </ac:spMkLst>
        </pc:spChg>
      </pc:sldChg>
      <pc:sldChg chg="addCm">
        <pc:chgData name="Dina Akylbekova" userId="d0186547-350c-4ee8-9f3b-afe70f175dd5" providerId="ADAL" clId="{2FA19C6C-8D46-7843-91F8-790FCC1A4CF5}" dt="2023-11-27T20:20:02.188" v="3"/>
        <pc:sldMkLst>
          <pc:docMk/>
          <pc:sldMk cId="3784368180" sldId="434"/>
        </pc:sldMkLst>
        <pc:extLst>
          <p:ext xmlns:p="http://schemas.openxmlformats.org/presentationml/2006/main" uri="{D6D511B9-2390-475A-947B-AFAB55BFBCF1}">
            <pc226:cmChg xmlns:pc226="http://schemas.microsoft.com/office/powerpoint/2022/06/main/command" chg="add">
              <pc226:chgData name="Dina Akylbekova" userId="d0186547-350c-4ee8-9f3b-afe70f175dd5" providerId="ADAL" clId="{2FA19C6C-8D46-7843-91F8-790FCC1A4CF5}" dt="2023-11-27T20:20:02.188" v="3"/>
              <pc2:cmMkLst xmlns:pc2="http://schemas.microsoft.com/office/powerpoint/2019/9/main/command">
                <pc:docMk/>
                <pc:sldMk cId="3784368180" sldId="434"/>
                <pc2:cmMk id="{02B0ACAE-DEFD-4B45-A38A-FE147DAA9064}"/>
              </pc2:cmMkLst>
            </pc226:cmChg>
          </p:ext>
        </pc:extLst>
      </pc:sldChg>
      <pc:sldChg chg="addCm">
        <pc:chgData name="Dina Akylbekova" userId="d0186547-350c-4ee8-9f3b-afe70f175dd5" providerId="ADAL" clId="{2FA19C6C-8D46-7843-91F8-790FCC1A4CF5}" dt="2023-11-27T20:22:43.417" v="4"/>
        <pc:sldMkLst>
          <pc:docMk/>
          <pc:sldMk cId="1652675159" sldId="436"/>
        </pc:sldMkLst>
        <pc:extLst>
          <p:ext xmlns:p="http://schemas.openxmlformats.org/presentationml/2006/main" uri="{D6D511B9-2390-475A-947B-AFAB55BFBCF1}">
            <pc226:cmChg xmlns:pc226="http://schemas.microsoft.com/office/powerpoint/2022/06/main/command" chg="add">
              <pc226:chgData name="Dina Akylbekova" userId="d0186547-350c-4ee8-9f3b-afe70f175dd5" providerId="ADAL" clId="{2FA19C6C-8D46-7843-91F8-790FCC1A4CF5}" dt="2023-11-27T20:22:43.417" v="4"/>
              <pc2:cmMkLst xmlns:pc2="http://schemas.microsoft.com/office/powerpoint/2019/9/main/command">
                <pc:docMk/>
                <pc:sldMk cId="1652675159" sldId="436"/>
                <pc2:cmMk id="{825B75D1-A7A7-AD45-9565-7CB19391B932}"/>
              </pc2:cmMkLst>
            </pc226:cmChg>
          </p:ext>
        </pc:extLst>
      </pc:sldChg>
      <pc:sldChg chg="modSp mod">
        <pc:chgData name="Dina Akylbekova" userId="d0186547-350c-4ee8-9f3b-afe70f175dd5" providerId="ADAL" clId="{2FA19C6C-8D46-7843-91F8-790FCC1A4CF5}" dt="2023-11-27T20:10:07.415" v="2" actId="20577"/>
        <pc:sldMkLst>
          <pc:docMk/>
          <pc:sldMk cId="3981591355" sldId="442"/>
        </pc:sldMkLst>
        <pc:spChg chg="mod">
          <ac:chgData name="Dina Akylbekova" userId="d0186547-350c-4ee8-9f3b-afe70f175dd5" providerId="ADAL" clId="{2FA19C6C-8D46-7843-91F8-790FCC1A4CF5}" dt="2023-11-27T20:10:07.415" v="2" actId="20577"/>
          <ac:spMkLst>
            <pc:docMk/>
            <pc:sldMk cId="3981591355" sldId="442"/>
            <ac:spMk id="16" creationId="{70E110CE-E6C8-4628-84FC-B9E97FA66C25}"/>
          </ac:spMkLst>
        </pc:spChg>
      </pc:sldChg>
    </pc:docChg>
  </pc:docChgLst>
  <pc:docChgLst>
    <pc:chgData name="Gokhan Dikmener" userId="S::gokhan.dikmener@undp.org::9723776f-4214-4c1d-a3cf-ef6f76b31897" providerId="AD" clId="Web-{1964181C-BB6D-4C10-9FC9-7C4131AF2E5B}"/>
    <pc:docChg chg="modSld">
      <pc:chgData name="Gokhan Dikmener" userId="S::gokhan.dikmener@undp.org::9723776f-4214-4c1d-a3cf-ef6f76b31897" providerId="AD" clId="Web-{1964181C-BB6D-4C10-9FC9-7C4131AF2E5B}" dt="2023-11-25T21:07:56.283" v="24"/>
      <pc:docMkLst>
        <pc:docMk/>
      </pc:docMkLst>
      <pc:sldChg chg="modSp">
        <pc:chgData name="Gokhan Dikmener" userId="S::gokhan.dikmener@undp.org::9723776f-4214-4c1d-a3cf-ef6f76b31897" providerId="AD" clId="Web-{1964181C-BB6D-4C10-9FC9-7C4131AF2E5B}" dt="2023-11-25T21:07:29.517" v="14" actId="20577"/>
        <pc:sldMkLst>
          <pc:docMk/>
          <pc:sldMk cId="4076124824" sldId="415"/>
        </pc:sldMkLst>
        <pc:spChg chg="mod">
          <ac:chgData name="Gokhan Dikmener" userId="S::gokhan.dikmener@undp.org::9723776f-4214-4c1d-a3cf-ef6f76b31897" providerId="AD" clId="Web-{1964181C-BB6D-4C10-9FC9-7C4131AF2E5B}" dt="2023-11-25T21:07:29.517" v="14" actId="20577"/>
          <ac:spMkLst>
            <pc:docMk/>
            <pc:sldMk cId="4076124824" sldId="415"/>
            <ac:spMk id="3" creationId="{B2C6AF76-1D20-7B7F-2BC6-49C2EDDA6AB3}"/>
          </ac:spMkLst>
        </pc:spChg>
      </pc:sldChg>
      <pc:sldChg chg="modSp">
        <pc:chgData name="Gokhan Dikmener" userId="S::gokhan.dikmener@undp.org::9723776f-4214-4c1d-a3cf-ef6f76b31897" providerId="AD" clId="Web-{1964181C-BB6D-4C10-9FC9-7C4131AF2E5B}" dt="2023-11-25T21:07:56.283" v="24"/>
        <pc:sldMkLst>
          <pc:docMk/>
          <pc:sldMk cId="2864420285" sldId="422"/>
        </pc:sldMkLst>
        <pc:graphicFrameChg chg="mod modGraphic">
          <ac:chgData name="Gokhan Dikmener" userId="S::gokhan.dikmener@undp.org::9723776f-4214-4c1d-a3cf-ef6f76b31897" providerId="AD" clId="Web-{1964181C-BB6D-4C10-9FC9-7C4131AF2E5B}" dt="2023-11-25T21:07:56.283" v="24"/>
          <ac:graphicFrameMkLst>
            <pc:docMk/>
            <pc:sldMk cId="2864420285" sldId="422"/>
            <ac:graphicFrameMk id="4" creationId="{CD7EF952-08E0-BA88-9C50-8797A1B7CE65}"/>
          </ac:graphicFrameMkLst>
        </pc:graphicFrameChg>
      </pc:sldChg>
    </pc:docChg>
  </pc:docChgLst>
  <pc:docChgLst>
    <pc:chgData name="Izel Karaoglu" userId="S::izel.karaoglu@undp.org::0324853d-3d06-43c0-96b6-d1a6d5104983" providerId="AD" clId="Web-{034D862A-09C9-48BC-A281-4406D66A31B4}"/>
    <pc:docChg chg="modSld">
      <pc:chgData name="Izel Karaoglu" userId="S::izel.karaoglu@undp.org::0324853d-3d06-43c0-96b6-d1a6d5104983" providerId="AD" clId="Web-{034D862A-09C9-48BC-A281-4406D66A31B4}" dt="2023-12-05T15:04:07.389" v="31" actId="20577"/>
      <pc:docMkLst>
        <pc:docMk/>
      </pc:docMkLst>
      <pc:sldChg chg="modSp">
        <pc:chgData name="Izel Karaoglu" userId="S::izel.karaoglu@undp.org::0324853d-3d06-43c0-96b6-d1a6d5104983" providerId="AD" clId="Web-{034D862A-09C9-48BC-A281-4406D66A31B4}" dt="2023-12-05T15:03:14.994" v="4" actId="20577"/>
        <pc:sldMkLst>
          <pc:docMk/>
          <pc:sldMk cId="980534683" sldId="410"/>
        </pc:sldMkLst>
        <pc:spChg chg="mod">
          <ac:chgData name="Izel Karaoglu" userId="S::izel.karaoglu@undp.org::0324853d-3d06-43c0-96b6-d1a6d5104983" providerId="AD" clId="Web-{034D862A-09C9-48BC-A281-4406D66A31B4}" dt="2023-12-05T15:03:14.994" v="4" actId="20577"/>
          <ac:spMkLst>
            <pc:docMk/>
            <pc:sldMk cId="980534683" sldId="410"/>
            <ac:spMk id="3" creationId="{B2C6AF76-1D20-7B7F-2BC6-49C2EDDA6AB3}"/>
          </ac:spMkLst>
        </pc:spChg>
        <pc:spChg chg="mod">
          <ac:chgData name="Izel Karaoglu" userId="S::izel.karaoglu@undp.org::0324853d-3d06-43c0-96b6-d1a6d5104983" providerId="AD" clId="Web-{034D862A-09C9-48BC-A281-4406D66A31B4}" dt="2023-12-05T15:03:12.322" v="2" actId="20577"/>
          <ac:spMkLst>
            <pc:docMk/>
            <pc:sldMk cId="980534683" sldId="410"/>
            <ac:spMk id="4" creationId="{E7A0C9A1-5CC4-849D-85F9-0D5BA3026942}"/>
          </ac:spMkLst>
        </pc:spChg>
      </pc:sldChg>
      <pc:sldChg chg="modSp">
        <pc:chgData name="Izel Karaoglu" userId="S::izel.karaoglu@undp.org::0324853d-3d06-43c0-96b6-d1a6d5104983" providerId="AD" clId="Web-{034D862A-09C9-48BC-A281-4406D66A31B4}" dt="2023-12-05T15:03:23.807" v="7" actId="20577"/>
        <pc:sldMkLst>
          <pc:docMk/>
          <pc:sldMk cId="4076124824" sldId="415"/>
        </pc:sldMkLst>
        <pc:spChg chg="mod">
          <ac:chgData name="Izel Karaoglu" userId="S::izel.karaoglu@undp.org::0324853d-3d06-43c0-96b6-d1a6d5104983" providerId="AD" clId="Web-{034D862A-09C9-48BC-A281-4406D66A31B4}" dt="2023-12-05T15:03:23.807" v="7" actId="20577"/>
          <ac:spMkLst>
            <pc:docMk/>
            <pc:sldMk cId="4076124824" sldId="415"/>
            <ac:spMk id="2" creationId="{F8646830-C736-B9F3-AD74-ED1BB96E0114}"/>
          </ac:spMkLst>
        </pc:spChg>
      </pc:sldChg>
      <pc:sldChg chg="modSp">
        <pc:chgData name="Izel Karaoglu" userId="S::izel.karaoglu@undp.org::0324853d-3d06-43c0-96b6-d1a6d5104983" providerId="AD" clId="Web-{034D862A-09C9-48BC-A281-4406D66A31B4}" dt="2023-12-05T15:04:07.389" v="31" actId="20577"/>
        <pc:sldMkLst>
          <pc:docMk/>
          <pc:sldMk cId="1872175250" sldId="426"/>
        </pc:sldMkLst>
        <pc:spChg chg="mod">
          <ac:chgData name="Izel Karaoglu" userId="S::izel.karaoglu@undp.org::0324853d-3d06-43c0-96b6-d1a6d5104983" providerId="AD" clId="Web-{034D862A-09C9-48BC-A281-4406D66A31B4}" dt="2023-12-05T15:04:07.389" v="31" actId="20577"/>
          <ac:spMkLst>
            <pc:docMk/>
            <pc:sldMk cId="1872175250" sldId="426"/>
            <ac:spMk id="3" creationId="{AAC0B6D8-ADB6-6B8E-39CB-37E8237FF97F}"/>
          </ac:spMkLst>
        </pc:spChg>
      </pc:sldChg>
      <pc:sldChg chg="modSp">
        <pc:chgData name="Izel Karaoglu" userId="S::izel.karaoglu@undp.org::0324853d-3d06-43c0-96b6-d1a6d5104983" providerId="AD" clId="Web-{034D862A-09C9-48BC-A281-4406D66A31B4}" dt="2023-12-05T15:03:21.354" v="6" actId="20577"/>
        <pc:sldMkLst>
          <pc:docMk/>
          <pc:sldMk cId="2629373150" sldId="451"/>
        </pc:sldMkLst>
        <pc:spChg chg="mod">
          <ac:chgData name="Izel Karaoglu" userId="S::izel.karaoglu@undp.org::0324853d-3d06-43c0-96b6-d1a6d5104983" providerId="AD" clId="Web-{034D862A-09C9-48BC-A281-4406D66A31B4}" dt="2023-12-05T15:03:21.354" v="6" actId="20577"/>
          <ac:spMkLst>
            <pc:docMk/>
            <pc:sldMk cId="2629373150" sldId="451"/>
            <ac:spMk id="3" creationId="{B2C6AF76-1D20-7B7F-2BC6-49C2EDDA6AB3}"/>
          </ac:spMkLst>
        </pc:spChg>
      </pc:sldChg>
    </pc:docChg>
  </pc:docChgLst>
  <pc:docChgLst>
    <pc:chgData name="Izel Karaoglu" userId="0324853d-3d06-43c0-96b6-d1a6d5104983" providerId="ADAL" clId="{85B2A29B-142B-8C41-8889-5FD9FDDEDB27}"/>
    <pc:docChg chg="undo custSel addSld delSld modSld sldOrd">
      <pc:chgData name="Izel Karaoglu" userId="0324853d-3d06-43c0-96b6-d1a6d5104983" providerId="ADAL" clId="{85B2A29B-142B-8C41-8889-5FD9FDDEDB27}" dt="2023-12-07T10:39:03.723" v="448" actId="478"/>
      <pc:docMkLst>
        <pc:docMk/>
      </pc:docMkLst>
      <pc:sldChg chg="addSp modSp mod modClrScheme chgLayout">
        <pc:chgData name="Izel Karaoglu" userId="0324853d-3d06-43c0-96b6-d1a6d5104983" providerId="ADAL" clId="{85B2A29B-142B-8C41-8889-5FD9FDDEDB27}" dt="2023-12-05T15:01:15.840" v="82" actId="20577"/>
        <pc:sldMkLst>
          <pc:docMk/>
          <pc:sldMk cId="980534683" sldId="410"/>
        </pc:sldMkLst>
        <pc:spChg chg="mod ord">
          <ac:chgData name="Izel Karaoglu" userId="0324853d-3d06-43c0-96b6-d1a6d5104983" providerId="ADAL" clId="{85B2A29B-142B-8C41-8889-5FD9FDDEDB27}" dt="2023-12-05T15:00:12.023" v="40" actId="207"/>
          <ac:spMkLst>
            <pc:docMk/>
            <pc:sldMk cId="980534683" sldId="410"/>
            <ac:spMk id="2" creationId="{F8646830-C736-B9F3-AD74-ED1BB96E0114}"/>
          </ac:spMkLst>
        </pc:spChg>
        <pc:spChg chg="mod ord">
          <ac:chgData name="Izel Karaoglu" userId="0324853d-3d06-43c0-96b6-d1a6d5104983" providerId="ADAL" clId="{85B2A29B-142B-8C41-8889-5FD9FDDEDB27}" dt="2023-12-05T15:01:05.584" v="79" actId="20577"/>
          <ac:spMkLst>
            <pc:docMk/>
            <pc:sldMk cId="980534683" sldId="410"/>
            <ac:spMk id="3" creationId="{B2C6AF76-1D20-7B7F-2BC6-49C2EDDA6AB3}"/>
          </ac:spMkLst>
        </pc:spChg>
        <pc:spChg chg="add mod ord">
          <ac:chgData name="Izel Karaoglu" userId="0324853d-3d06-43c0-96b6-d1a6d5104983" providerId="ADAL" clId="{85B2A29B-142B-8C41-8889-5FD9FDDEDB27}" dt="2023-12-05T15:01:15.840" v="82" actId="20577"/>
          <ac:spMkLst>
            <pc:docMk/>
            <pc:sldMk cId="980534683" sldId="410"/>
            <ac:spMk id="4" creationId="{E7A0C9A1-5CC4-849D-85F9-0D5BA3026942}"/>
          </ac:spMkLst>
        </pc:spChg>
        <pc:spChg chg="add mod">
          <ac:chgData name="Izel Karaoglu" userId="0324853d-3d06-43c0-96b6-d1a6d5104983" providerId="ADAL" clId="{85B2A29B-142B-8C41-8889-5FD9FDDEDB27}" dt="2023-12-05T14:57:13.292" v="19" actId="208"/>
          <ac:spMkLst>
            <pc:docMk/>
            <pc:sldMk cId="980534683" sldId="410"/>
            <ac:spMk id="5" creationId="{59BC4BA5-219A-C912-B51B-352618BB8EEF}"/>
          </ac:spMkLst>
        </pc:spChg>
        <pc:spChg chg="add mod">
          <ac:chgData name="Izel Karaoglu" userId="0324853d-3d06-43c0-96b6-d1a6d5104983" providerId="ADAL" clId="{85B2A29B-142B-8C41-8889-5FD9FDDEDB27}" dt="2023-12-05T14:58:04.397" v="33" actId="207"/>
          <ac:spMkLst>
            <pc:docMk/>
            <pc:sldMk cId="980534683" sldId="410"/>
            <ac:spMk id="6" creationId="{20B9B25C-0157-9656-BE96-DFE15F10F433}"/>
          </ac:spMkLst>
        </pc:spChg>
        <pc:spChg chg="add mod">
          <ac:chgData name="Izel Karaoglu" userId="0324853d-3d06-43c0-96b6-d1a6d5104983" providerId="ADAL" clId="{85B2A29B-142B-8C41-8889-5FD9FDDEDB27}" dt="2023-12-05T14:59:49.914" v="36" actId="207"/>
          <ac:spMkLst>
            <pc:docMk/>
            <pc:sldMk cId="980534683" sldId="410"/>
            <ac:spMk id="9" creationId="{E7D67606-B3E8-6DF4-D258-0AC185C5A132}"/>
          </ac:spMkLst>
        </pc:spChg>
        <pc:spChg chg="add mod">
          <ac:chgData name="Izel Karaoglu" userId="0324853d-3d06-43c0-96b6-d1a6d5104983" providerId="ADAL" clId="{85B2A29B-142B-8C41-8889-5FD9FDDEDB27}" dt="2023-12-05T15:00:22.087" v="42" actId="207"/>
          <ac:spMkLst>
            <pc:docMk/>
            <pc:sldMk cId="980534683" sldId="410"/>
            <ac:spMk id="10" creationId="{176EB81A-5E1F-F51B-C797-FF8569D3BE42}"/>
          </ac:spMkLst>
        </pc:spChg>
        <pc:spChg chg="add mod">
          <ac:chgData name="Izel Karaoglu" userId="0324853d-3d06-43c0-96b6-d1a6d5104983" providerId="ADAL" clId="{85B2A29B-142B-8C41-8889-5FD9FDDEDB27}" dt="2023-12-05T15:00:26.426" v="43" actId="207"/>
          <ac:spMkLst>
            <pc:docMk/>
            <pc:sldMk cId="980534683" sldId="410"/>
            <ac:spMk id="11" creationId="{9FC0C279-0BAD-81BD-0418-D029C91F86E1}"/>
          </ac:spMkLst>
        </pc:spChg>
      </pc:sldChg>
      <pc:sldChg chg="delSp modSp mod modClrScheme chgLayout">
        <pc:chgData name="Izel Karaoglu" userId="0324853d-3d06-43c0-96b6-d1a6d5104983" providerId="ADAL" clId="{85B2A29B-142B-8C41-8889-5FD9FDDEDB27}" dt="2023-12-07T10:37:44.802" v="433" actId="700"/>
        <pc:sldMkLst>
          <pc:docMk/>
          <pc:sldMk cId="4076124824" sldId="415"/>
        </pc:sldMkLst>
        <pc:spChg chg="mod ord">
          <ac:chgData name="Izel Karaoglu" userId="0324853d-3d06-43c0-96b6-d1a6d5104983" providerId="ADAL" clId="{85B2A29B-142B-8C41-8889-5FD9FDDEDB27}" dt="2023-12-07T10:37:44.802" v="433" actId="700"/>
          <ac:spMkLst>
            <pc:docMk/>
            <pc:sldMk cId="4076124824" sldId="415"/>
            <ac:spMk id="2" creationId="{F8646830-C736-B9F3-AD74-ED1BB96E0114}"/>
          </ac:spMkLst>
        </pc:spChg>
        <pc:spChg chg="mod ord">
          <ac:chgData name="Izel Karaoglu" userId="0324853d-3d06-43c0-96b6-d1a6d5104983" providerId="ADAL" clId="{85B2A29B-142B-8C41-8889-5FD9FDDEDB27}" dt="2023-12-07T10:37:44.802" v="433" actId="700"/>
          <ac:spMkLst>
            <pc:docMk/>
            <pc:sldMk cId="4076124824" sldId="415"/>
            <ac:spMk id="6" creationId="{758080CA-6A48-CBE0-6A73-68F0348FC0EB}"/>
          </ac:spMkLst>
        </pc:spChg>
        <pc:spChg chg="del">
          <ac:chgData name="Izel Karaoglu" userId="0324853d-3d06-43c0-96b6-d1a6d5104983" providerId="ADAL" clId="{85B2A29B-142B-8C41-8889-5FD9FDDEDB27}" dt="2023-12-07T10:37:44.802" v="433" actId="700"/>
          <ac:spMkLst>
            <pc:docMk/>
            <pc:sldMk cId="4076124824" sldId="415"/>
            <ac:spMk id="8" creationId="{2B5CC72C-7786-7D63-F9AE-7A18A8CF8672}"/>
          </ac:spMkLst>
        </pc:spChg>
      </pc:sldChg>
      <pc:sldChg chg="delSp modSp mod modClrScheme chgLayout">
        <pc:chgData name="Izel Karaoglu" userId="0324853d-3d06-43c0-96b6-d1a6d5104983" providerId="ADAL" clId="{85B2A29B-142B-8C41-8889-5FD9FDDEDB27}" dt="2023-12-07T10:37:56.503" v="435" actId="700"/>
        <pc:sldMkLst>
          <pc:docMk/>
          <pc:sldMk cId="3530613526" sldId="417"/>
        </pc:sldMkLst>
        <pc:spChg chg="mod ord">
          <ac:chgData name="Izel Karaoglu" userId="0324853d-3d06-43c0-96b6-d1a6d5104983" providerId="ADAL" clId="{85B2A29B-142B-8C41-8889-5FD9FDDEDB27}" dt="2023-12-07T10:37:56.503" v="435" actId="700"/>
          <ac:spMkLst>
            <pc:docMk/>
            <pc:sldMk cId="3530613526" sldId="417"/>
            <ac:spMk id="2" creationId="{0AF88248-FC2B-D862-07C4-972FEF33EF78}"/>
          </ac:spMkLst>
        </pc:spChg>
        <pc:spChg chg="mod ord">
          <ac:chgData name="Izel Karaoglu" userId="0324853d-3d06-43c0-96b6-d1a6d5104983" providerId="ADAL" clId="{85B2A29B-142B-8C41-8889-5FD9FDDEDB27}" dt="2023-12-07T10:37:56.503" v="435" actId="700"/>
          <ac:spMkLst>
            <pc:docMk/>
            <pc:sldMk cId="3530613526" sldId="417"/>
            <ac:spMk id="3" creationId="{40094B93-C07E-2390-6C86-761633280A8D}"/>
          </ac:spMkLst>
        </pc:spChg>
        <pc:spChg chg="del">
          <ac:chgData name="Izel Karaoglu" userId="0324853d-3d06-43c0-96b6-d1a6d5104983" providerId="ADAL" clId="{85B2A29B-142B-8C41-8889-5FD9FDDEDB27}" dt="2023-12-07T10:37:56.503" v="435" actId="700"/>
          <ac:spMkLst>
            <pc:docMk/>
            <pc:sldMk cId="3530613526" sldId="417"/>
            <ac:spMk id="6" creationId="{85F1E7DF-A7FC-2567-92BE-39F81F8A764D}"/>
          </ac:spMkLst>
        </pc:spChg>
      </pc:sldChg>
      <pc:sldChg chg="delSp modSp mod modClrScheme chgLayout">
        <pc:chgData name="Izel Karaoglu" userId="0324853d-3d06-43c0-96b6-d1a6d5104983" providerId="ADAL" clId="{85B2A29B-142B-8C41-8889-5FD9FDDEDB27}" dt="2023-12-07T10:37:49.290" v="434" actId="700"/>
        <pc:sldMkLst>
          <pc:docMk/>
          <pc:sldMk cId="1872175250" sldId="426"/>
        </pc:sldMkLst>
        <pc:spChg chg="mod ord">
          <ac:chgData name="Izel Karaoglu" userId="0324853d-3d06-43c0-96b6-d1a6d5104983" providerId="ADAL" clId="{85B2A29B-142B-8C41-8889-5FD9FDDEDB27}" dt="2023-12-07T10:37:49.290" v="434" actId="700"/>
          <ac:spMkLst>
            <pc:docMk/>
            <pc:sldMk cId="1872175250" sldId="426"/>
            <ac:spMk id="2" creationId="{1243F68E-F8B2-9C08-30C4-42B3A3C94769}"/>
          </ac:spMkLst>
        </pc:spChg>
        <pc:spChg chg="mod ord">
          <ac:chgData name="Izel Karaoglu" userId="0324853d-3d06-43c0-96b6-d1a6d5104983" providerId="ADAL" clId="{85B2A29B-142B-8C41-8889-5FD9FDDEDB27}" dt="2023-12-07T10:37:49.290" v="434" actId="700"/>
          <ac:spMkLst>
            <pc:docMk/>
            <pc:sldMk cId="1872175250" sldId="426"/>
            <ac:spMk id="3" creationId="{AAC0B6D8-ADB6-6B8E-39CB-37E8237FF97F}"/>
          </ac:spMkLst>
        </pc:spChg>
        <pc:spChg chg="del">
          <ac:chgData name="Izel Karaoglu" userId="0324853d-3d06-43c0-96b6-d1a6d5104983" providerId="ADAL" clId="{85B2A29B-142B-8C41-8889-5FD9FDDEDB27}" dt="2023-12-07T10:37:49.290" v="434" actId="700"/>
          <ac:spMkLst>
            <pc:docMk/>
            <pc:sldMk cId="1872175250" sldId="426"/>
            <ac:spMk id="6" creationId="{9C290EBB-4EDB-1439-475B-46154AD69A47}"/>
          </ac:spMkLst>
        </pc:spChg>
      </pc:sldChg>
      <pc:sldChg chg="delSp modSp mod modClrScheme chgLayout">
        <pc:chgData name="Izel Karaoglu" userId="0324853d-3d06-43c0-96b6-d1a6d5104983" providerId="ADAL" clId="{85B2A29B-142B-8C41-8889-5FD9FDDEDB27}" dt="2023-12-07T10:38:12.179" v="439" actId="27636"/>
        <pc:sldMkLst>
          <pc:docMk/>
          <pc:sldMk cId="929681317" sldId="429"/>
        </pc:sldMkLst>
        <pc:spChg chg="mod ord">
          <ac:chgData name="Izel Karaoglu" userId="0324853d-3d06-43c0-96b6-d1a6d5104983" providerId="ADAL" clId="{85B2A29B-142B-8C41-8889-5FD9FDDEDB27}" dt="2023-12-07T10:38:12.005" v="438" actId="700"/>
          <ac:spMkLst>
            <pc:docMk/>
            <pc:sldMk cId="929681317" sldId="429"/>
            <ac:spMk id="2" creationId="{F6601C89-436E-AD3C-AF5A-DEC59B995445}"/>
          </ac:spMkLst>
        </pc:spChg>
        <pc:spChg chg="mod ord">
          <ac:chgData name="Izel Karaoglu" userId="0324853d-3d06-43c0-96b6-d1a6d5104983" providerId="ADAL" clId="{85B2A29B-142B-8C41-8889-5FD9FDDEDB27}" dt="2023-12-07T10:38:12.179" v="439" actId="27636"/>
          <ac:spMkLst>
            <pc:docMk/>
            <pc:sldMk cId="929681317" sldId="429"/>
            <ac:spMk id="3" creationId="{9527CBB5-FCE1-A315-951E-ACBCC104C4CE}"/>
          </ac:spMkLst>
        </pc:spChg>
        <pc:spChg chg="del mod">
          <ac:chgData name="Izel Karaoglu" userId="0324853d-3d06-43c0-96b6-d1a6d5104983" providerId="ADAL" clId="{85B2A29B-142B-8C41-8889-5FD9FDDEDB27}" dt="2023-12-07T10:38:12.005" v="438" actId="700"/>
          <ac:spMkLst>
            <pc:docMk/>
            <pc:sldMk cId="929681317" sldId="429"/>
            <ac:spMk id="6" creationId="{408189AD-ABEA-A80E-C499-72DC033E2746}"/>
          </ac:spMkLst>
        </pc:spChg>
      </pc:sldChg>
      <pc:sldChg chg="delSp modSp mod modClrScheme chgLayout">
        <pc:chgData name="Izel Karaoglu" userId="0324853d-3d06-43c0-96b6-d1a6d5104983" providerId="ADAL" clId="{85B2A29B-142B-8C41-8889-5FD9FDDEDB27}" dt="2023-12-07T10:38:02.632" v="436" actId="700"/>
        <pc:sldMkLst>
          <pc:docMk/>
          <pc:sldMk cId="3784368180" sldId="434"/>
        </pc:sldMkLst>
        <pc:spChg chg="mod ord">
          <ac:chgData name="Izel Karaoglu" userId="0324853d-3d06-43c0-96b6-d1a6d5104983" providerId="ADAL" clId="{85B2A29B-142B-8C41-8889-5FD9FDDEDB27}" dt="2023-12-07T10:38:02.632" v="436" actId="700"/>
          <ac:spMkLst>
            <pc:docMk/>
            <pc:sldMk cId="3784368180" sldId="434"/>
            <ac:spMk id="2" creationId="{F6601C89-436E-AD3C-AF5A-DEC59B995445}"/>
          </ac:spMkLst>
        </pc:spChg>
        <pc:spChg chg="mod ord">
          <ac:chgData name="Izel Karaoglu" userId="0324853d-3d06-43c0-96b6-d1a6d5104983" providerId="ADAL" clId="{85B2A29B-142B-8C41-8889-5FD9FDDEDB27}" dt="2023-12-07T10:38:02.632" v="436" actId="700"/>
          <ac:spMkLst>
            <pc:docMk/>
            <pc:sldMk cId="3784368180" sldId="434"/>
            <ac:spMk id="3" creationId="{9527CBB5-FCE1-A315-951E-ACBCC104C4CE}"/>
          </ac:spMkLst>
        </pc:spChg>
        <pc:spChg chg="del">
          <ac:chgData name="Izel Karaoglu" userId="0324853d-3d06-43c0-96b6-d1a6d5104983" providerId="ADAL" clId="{85B2A29B-142B-8C41-8889-5FD9FDDEDB27}" dt="2023-12-07T10:38:02.632" v="436" actId="700"/>
          <ac:spMkLst>
            <pc:docMk/>
            <pc:sldMk cId="3784368180" sldId="434"/>
            <ac:spMk id="6" creationId="{7914BA0F-6157-FB16-36D2-BD12654E82BA}"/>
          </ac:spMkLst>
        </pc:spChg>
      </pc:sldChg>
      <pc:sldChg chg="delSp modSp mod modClrScheme chgLayout">
        <pc:chgData name="Izel Karaoglu" userId="0324853d-3d06-43c0-96b6-d1a6d5104983" providerId="ADAL" clId="{85B2A29B-142B-8C41-8889-5FD9FDDEDB27}" dt="2023-12-07T10:38:15.588" v="440" actId="700"/>
        <pc:sldMkLst>
          <pc:docMk/>
          <pc:sldMk cId="1073472500" sldId="435"/>
        </pc:sldMkLst>
        <pc:spChg chg="mod ord">
          <ac:chgData name="Izel Karaoglu" userId="0324853d-3d06-43c0-96b6-d1a6d5104983" providerId="ADAL" clId="{85B2A29B-142B-8C41-8889-5FD9FDDEDB27}" dt="2023-12-07T10:38:15.588" v="440" actId="700"/>
          <ac:spMkLst>
            <pc:docMk/>
            <pc:sldMk cId="1073472500" sldId="435"/>
            <ac:spMk id="2" creationId="{F6601C89-436E-AD3C-AF5A-DEC59B995445}"/>
          </ac:spMkLst>
        </pc:spChg>
        <pc:spChg chg="mod ord">
          <ac:chgData name="Izel Karaoglu" userId="0324853d-3d06-43c0-96b6-d1a6d5104983" providerId="ADAL" clId="{85B2A29B-142B-8C41-8889-5FD9FDDEDB27}" dt="2023-12-07T10:38:15.588" v="440" actId="700"/>
          <ac:spMkLst>
            <pc:docMk/>
            <pc:sldMk cId="1073472500" sldId="435"/>
            <ac:spMk id="3" creationId="{9527CBB5-FCE1-A315-951E-ACBCC104C4CE}"/>
          </ac:spMkLst>
        </pc:spChg>
        <pc:spChg chg="del">
          <ac:chgData name="Izel Karaoglu" userId="0324853d-3d06-43c0-96b6-d1a6d5104983" providerId="ADAL" clId="{85B2A29B-142B-8C41-8889-5FD9FDDEDB27}" dt="2023-12-07T10:38:15.588" v="440" actId="700"/>
          <ac:spMkLst>
            <pc:docMk/>
            <pc:sldMk cId="1073472500" sldId="435"/>
            <ac:spMk id="6" creationId="{0C403E78-2141-0CA9-5F67-FB588F3E5D07}"/>
          </ac:spMkLst>
        </pc:spChg>
      </pc:sldChg>
      <pc:sldChg chg="delSp modSp add del mod modClrScheme chgLayout">
        <pc:chgData name="Izel Karaoglu" userId="0324853d-3d06-43c0-96b6-d1a6d5104983" providerId="ADAL" clId="{85B2A29B-142B-8C41-8889-5FD9FDDEDB27}" dt="2023-12-07T10:38:18.583" v="441" actId="700"/>
        <pc:sldMkLst>
          <pc:docMk/>
          <pc:sldMk cId="1652675159" sldId="436"/>
        </pc:sldMkLst>
        <pc:spChg chg="mod ord">
          <ac:chgData name="Izel Karaoglu" userId="0324853d-3d06-43c0-96b6-d1a6d5104983" providerId="ADAL" clId="{85B2A29B-142B-8C41-8889-5FD9FDDEDB27}" dt="2023-12-07T10:38:18.583" v="441" actId="700"/>
          <ac:spMkLst>
            <pc:docMk/>
            <pc:sldMk cId="1652675159" sldId="436"/>
            <ac:spMk id="2" creationId="{F6601C89-436E-AD3C-AF5A-DEC59B995445}"/>
          </ac:spMkLst>
        </pc:spChg>
        <pc:spChg chg="mod ord">
          <ac:chgData name="Izel Karaoglu" userId="0324853d-3d06-43c0-96b6-d1a6d5104983" providerId="ADAL" clId="{85B2A29B-142B-8C41-8889-5FD9FDDEDB27}" dt="2023-12-07T10:38:18.583" v="441" actId="700"/>
          <ac:spMkLst>
            <pc:docMk/>
            <pc:sldMk cId="1652675159" sldId="436"/>
            <ac:spMk id="3" creationId="{9527CBB5-FCE1-A315-951E-ACBCC104C4CE}"/>
          </ac:spMkLst>
        </pc:spChg>
        <pc:spChg chg="del">
          <ac:chgData name="Izel Karaoglu" userId="0324853d-3d06-43c0-96b6-d1a6d5104983" providerId="ADAL" clId="{85B2A29B-142B-8C41-8889-5FD9FDDEDB27}" dt="2023-12-07T10:38:18.583" v="441" actId="700"/>
          <ac:spMkLst>
            <pc:docMk/>
            <pc:sldMk cId="1652675159" sldId="436"/>
            <ac:spMk id="6" creationId="{B8C09D56-BAF0-3B4B-B7E1-2AAB6E87D0B1}"/>
          </ac:spMkLst>
        </pc:spChg>
      </pc:sldChg>
      <pc:sldChg chg="delSp modSp mod modClrScheme chgLayout">
        <pc:chgData name="Izel Karaoglu" userId="0324853d-3d06-43c0-96b6-d1a6d5104983" providerId="ADAL" clId="{85B2A29B-142B-8C41-8889-5FD9FDDEDB27}" dt="2023-12-07T10:38:25.919" v="443" actId="700"/>
        <pc:sldMkLst>
          <pc:docMk/>
          <pc:sldMk cId="878654391" sldId="440"/>
        </pc:sldMkLst>
        <pc:spChg chg="mod ord">
          <ac:chgData name="Izel Karaoglu" userId="0324853d-3d06-43c0-96b6-d1a6d5104983" providerId="ADAL" clId="{85B2A29B-142B-8C41-8889-5FD9FDDEDB27}" dt="2023-12-07T10:38:25.919" v="443" actId="700"/>
          <ac:spMkLst>
            <pc:docMk/>
            <pc:sldMk cId="878654391" sldId="440"/>
            <ac:spMk id="2" creationId="{F6601C89-436E-AD3C-AF5A-DEC59B995445}"/>
          </ac:spMkLst>
        </pc:spChg>
        <pc:spChg chg="mod ord">
          <ac:chgData name="Izel Karaoglu" userId="0324853d-3d06-43c0-96b6-d1a6d5104983" providerId="ADAL" clId="{85B2A29B-142B-8C41-8889-5FD9FDDEDB27}" dt="2023-12-07T10:38:25.919" v="443" actId="700"/>
          <ac:spMkLst>
            <pc:docMk/>
            <pc:sldMk cId="878654391" sldId="440"/>
            <ac:spMk id="3" creationId="{9527CBB5-FCE1-A315-951E-ACBCC104C4CE}"/>
          </ac:spMkLst>
        </pc:spChg>
        <pc:spChg chg="del">
          <ac:chgData name="Izel Karaoglu" userId="0324853d-3d06-43c0-96b6-d1a6d5104983" providerId="ADAL" clId="{85B2A29B-142B-8C41-8889-5FD9FDDEDB27}" dt="2023-12-07T10:38:25.919" v="443" actId="700"/>
          <ac:spMkLst>
            <pc:docMk/>
            <pc:sldMk cId="878654391" sldId="440"/>
            <ac:spMk id="6" creationId="{8F45292E-5C48-ACAD-4DAE-B49948AA4450}"/>
          </ac:spMkLst>
        </pc:spChg>
      </pc:sldChg>
      <pc:sldChg chg="delSp modSp mod modClrScheme chgLayout">
        <pc:chgData name="Izel Karaoglu" userId="0324853d-3d06-43c0-96b6-d1a6d5104983" providerId="ADAL" clId="{85B2A29B-142B-8C41-8889-5FD9FDDEDB27}" dt="2023-12-07T10:38:34.637" v="445" actId="700"/>
        <pc:sldMkLst>
          <pc:docMk/>
          <pc:sldMk cId="3792952612" sldId="446"/>
        </pc:sldMkLst>
        <pc:spChg chg="mod ord">
          <ac:chgData name="Izel Karaoglu" userId="0324853d-3d06-43c0-96b6-d1a6d5104983" providerId="ADAL" clId="{85B2A29B-142B-8C41-8889-5FD9FDDEDB27}" dt="2023-12-07T10:38:34.637" v="445" actId="700"/>
          <ac:spMkLst>
            <pc:docMk/>
            <pc:sldMk cId="3792952612" sldId="446"/>
            <ac:spMk id="2" creationId="{F6601C89-436E-AD3C-AF5A-DEC59B995445}"/>
          </ac:spMkLst>
        </pc:spChg>
        <pc:spChg chg="mod ord">
          <ac:chgData name="Izel Karaoglu" userId="0324853d-3d06-43c0-96b6-d1a6d5104983" providerId="ADAL" clId="{85B2A29B-142B-8C41-8889-5FD9FDDEDB27}" dt="2023-12-07T10:38:34.637" v="445" actId="700"/>
          <ac:spMkLst>
            <pc:docMk/>
            <pc:sldMk cId="3792952612" sldId="446"/>
            <ac:spMk id="3" creationId="{9527CBB5-FCE1-A315-951E-ACBCC104C4CE}"/>
          </ac:spMkLst>
        </pc:spChg>
        <pc:spChg chg="del">
          <ac:chgData name="Izel Karaoglu" userId="0324853d-3d06-43c0-96b6-d1a6d5104983" providerId="ADAL" clId="{85B2A29B-142B-8C41-8889-5FD9FDDEDB27}" dt="2023-12-07T10:38:34.637" v="445" actId="700"/>
          <ac:spMkLst>
            <pc:docMk/>
            <pc:sldMk cId="3792952612" sldId="446"/>
            <ac:spMk id="6" creationId="{706E8888-057D-8362-7673-ECDA10AF121E}"/>
          </ac:spMkLst>
        </pc:spChg>
      </pc:sldChg>
      <pc:sldChg chg="addSp delSp modSp mod chgLayout">
        <pc:chgData name="Izel Karaoglu" userId="0324853d-3d06-43c0-96b6-d1a6d5104983" providerId="ADAL" clId="{85B2A29B-142B-8C41-8889-5FD9FDDEDB27}" dt="2023-12-07T10:38:38.473" v="446" actId="700"/>
        <pc:sldMkLst>
          <pc:docMk/>
          <pc:sldMk cId="3937316743" sldId="447"/>
        </pc:sldMkLst>
        <pc:spChg chg="mod ord">
          <ac:chgData name="Izel Karaoglu" userId="0324853d-3d06-43c0-96b6-d1a6d5104983" providerId="ADAL" clId="{85B2A29B-142B-8C41-8889-5FD9FDDEDB27}" dt="2023-12-07T10:38:38.473" v="446" actId="700"/>
          <ac:spMkLst>
            <pc:docMk/>
            <pc:sldMk cId="3937316743" sldId="447"/>
            <ac:spMk id="2" creationId="{F6601C89-436E-AD3C-AF5A-DEC59B995445}"/>
          </ac:spMkLst>
        </pc:spChg>
        <pc:spChg chg="del">
          <ac:chgData name="Izel Karaoglu" userId="0324853d-3d06-43c0-96b6-d1a6d5104983" providerId="ADAL" clId="{85B2A29B-142B-8C41-8889-5FD9FDDEDB27}" dt="2023-12-07T10:38:38.473" v="446" actId="700"/>
          <ac:spMkLst>
            <pc:docMk/>
            <pc:sldMk cId="3937316743" sldId="447"/>
            <ac:spMk id="3" creationId="{9527CBB5-FCE1-A315-951E-ACBCC104C4CE}"/>
          </ac:spMkLst>
        </pc:spChg>
        <pc:spChg chg="add mod ord">
          <ac:chgData name="Izel Karaoglu" userId="0324853d-3d06-43c0-96b6-d1a6d5104983" providerId="ADAL" clId="{85B2A29B-142B-8C41-8889-5FD9FDDEDB27}" dt="2023-12-07T10:38:38.473" v="446" actId="700"/>
          <ac:spMkLst>
            <pc:docMk/>
            <pc:sldMk cId="3937316743" sldId="447"/>
            <ac:spMk id="4" creationId="{87B3D5D2-6BDD-200E-3526-D8A93E03FE6B}"/>
          </ac:spMkLst>
        </pc:spChg>
      </pc:sldChg>
      <pc:sldChg chg="delSp modSp mod ord">
        <pc:chgData name="Izel Karaoglu" userId="0324853d-3d06-43c0-96b6-d1a6d5104983" providerId="ADAL" clId="{85B2A29B-142B-8C41-8889-5FD9FDDEDB27}" dt="2023-12-07T10:39:03.723" v="448" actId="478"/>
        <pc:sldMkLst>
          <pc:docMk/>
          <pc:sldMk cId="627935049" sldId="448"/>
        </pc:sldMkLst>
        <pc:spChg chg="mod">
          <ac:chgData name="Izel Karaoglu" userId="0324853d-3d06-43c0-96b6-d1a6d5104983" providerId="ADAL" clId="{85B2A29B-142B-8C41-8889-5FD9FDDEDB27}" dt="2023-12-06T13:43:09.383" v="272" actId="20577"/>
          <ac:spMkLst>
            <pc:docMk/>
            <pc:sldMk cId="627935049" sldId="448"/>
            <ac:spMk id="2" creationId="{E382CF62-297C-8D0F-E3E5-1BA3EBDCD815}"/>
          </ac:spMkLst>
        </pc:spChg>
        <pc:spChg chg="del">
          <ac:chgData name="Izel Karaoglu" userId="0324853d-3d06-43c0-96b6-d1a6d5104983" providerId="ADAL" clId="{85B2A29B-142B-8C41-8889-5FD9FDDEDB27}" dt="2023-12-07T10:39:03.723" v="448" actId="478"/>
          <ac:spMkLst>
            <pc:docMk/>
            <pc:sldMk cId="627935049" sldId="448"/>
            <ac:spMk id="6" creationId="{2AD8EF51-F9FF-FC29-D948-B380AE2F7821}"/>
          </ac:spMkLst>
        </pc:spChg>
      </pc:sldChg>
      <pc:sldChg chg="delSp modSp mod modClrScheme chgLayout">
        <pc:chgData name="Izel Karaoglu" userId="0324853d-3d06-43c0-96b6-d1a6d5104983" providerId="ADAL" clId="{85B2A29B-142B-8C41-8889-5FD9FDDEDB27}" dt="2023-12-07T10:37:38.969" v="432" actId="700"/>
        <pc:sldMkLst>
          <pc:docMk/>
          <pc:sldMk cId="3747287759" sldId="449"/>
        </pc:sldMkLst>
        <pc:spChg chg="mod ord">
          <ac:chgData name="Izel Karaoglu" userId="0324853d-3d06-43c0-96b6-d1a6d5104983" providerId="ADAL" clId="{85B2A29B-142B-8C41-8889-5FD9FDDEDB27}" dt="2023-12-07T10:37:38.969" v="432" actId="700"/>
          <ac:spMkLst>
            <pc:docMk/>
            <pc:sldMk cId="3747287759" sldId="449"/>
            <ac:spMk id="2" creationId="{F8646830-C736-B9F3-AD74-ED1BB96E0114}"/>
          </ac:spMkLst>
        </pc:spChg>
        <pc:spChg chg="mod ord">
          <ac:chgData name="Izel Karaoglu" userId="0324853d-3d06-43c0-96b6-d1a6d5104983" providerId="ADAL" clId="{85B2A29B-142B-8C41-8889-5FD9FDDEDB27}" dt="2023-12-07T10:37:38.969" v="432" actId="700"/>
          <ac:spMkLst>
            <pc:docMk/>
            <pc:sldMk cId="3747287759" sldId="449"/>
            <ac:spMk id="3" creationId="{B2C6AF76-1D20-7B7F-2BC6-49C2EDDA6AB3}"/>
          </ac:spMkLst>
        </pc:spChg>
        <pc:spChg chg="del">
          <ac:chgData name="Izel Karaoglu" userId="0324853d-3d06-43c0-96b6-d1a6d5104983" providerId="ADAL" clId="{85B2A29B-142B-8C41-8889-5FD9FDDEDB27}" dt="2023-12-07T10:37:38.969" v="432" actId="700"/>
          <ac:spMkLst>
            <pc:docMk/>
            <pc:sldMk cId="3747287759" sldId="449"/>
            <ac:spMk id="4" creationId="{BE58F386-991B-4308-C18A-DE182A3314E1}"/>
          </ac:spMkLst>
        </pc:spChg>
      </pc:sldChg>
      <pc:sldChg chg="modSp mod">
        <pc:chgData name="Izel Karaoglu" userId="0324853d-3d06-43c0-96b6-d1a6d5104983" providerId="ADAL" clId="{85B2A29B-142B-8C41-8889-5FD9FDDEDB27}" dt="2023-12-07T10:37:26.505" v="431" actId="20577"/>
        <pc:sldMkLst>
          <pc:docMk/>
          <pc:sldMk cId="2629373150" sldId="451"/>
        </pc:sldMkLst>
        <pc:spChg chg="mod">
          <ac:chgData name="Izel Karaoglu" userId="0324853d-3d06-43c0-96b6-d1a6d5104983" providerId="ADAL" clId="{85B2A29B-142B-8C41-8889-5FD9FDDEDB27}" dt="2023-12-07T10:37:26.505" v="431" actId="20577"/>
          <ac:spMkLst>
            <pc:docMk/>
            <pc:sldMk cId="2629373150" sldId="451"/>
            <ac:spMk id="3" creationId="{B2C6AF76-1D20-7B7F-2BC6-49C2EDDA6AB3}"/>
          </ac:spMkLst>
        </pc:spChg>
      </pc:sldChg>
      <pc:sldChg chg="delSp add mod">
        <pc:chgData name="Izel Karaoglu" userId="0324853d-3d06-43c0-96b6-d1a6d5104983" providerId="ADAL" clId="{85B2A29B-142B-8C41-8889-5FD9FDDEDB27}" dt="2023-12-07T10:38:51.476" v="447" actId="478"/>
        <pc:sldMkLst>
          <pc:docMk/>
          <pc:sldMk cId="2284862851" sldId="452"/>
        </pc:sldMkLst>
        <pc:spChg chg="del">
          <ac:chgData name="Izel Karaoglu" userId="0324853d-3d06-43c0-96b6-d1a6d5104983" providerId="ADAL" clId="{85B2A29B-142B-8C41-8889-5FD9FDDEDB27}" dt="2023-12-07T10:38:51.476" v="447" actId="478"/>
          <ac:spMkLst>
            <pc:docMk/>
            <pc:sldMk cId="2284862851" sldId="452"/>
            <ac:spMk id="6" creationId="{2AD8EF51-F9FF-FC29-D948-B380AE2F7821}"/>
          </ac:spMkLst>
        </pc:spChg>
      </pc:sldChg>
      <pc:sldChg chg="delSp modSp add mod">
        <pc:chgData name="Izel Karaoglu" userId="0324853d-3d06-43c0-96b6-d1a6d5104983" providerId="ADAL" clId="{85B2A29B-142B-8C41-8889-5FD9FDDEDB27}" dt="2023-12-07T10:38:07.431" v="437" actId="478"/>
        <pc:sldMkLst>
          <pc:docMk/>
          <pc:sldMk cId="1266301036" sldId="453"/>
        </pc:sldMkLst>
        <pc:spChg chg="mod">
          <ac:chgData name="Izel Karaoglu" userId="0324853d-3d06-43c0-96b6-d1a6d5104983" providerId="ADAL" clId="{85B2A29B-142B-8C41-8889-5FD9FDDEDB27}" dt="2023-12-06T13:44:41.273" v="278" actId="20577"/>
          <ac:spMkLst>
            <pc:docMk/>
            <pc:sldMk cId="1266301036" sldId="453"/>
            <ac:spMk id="2" creationId="{E382CF62-297C-8D0F-E3E5-1BA3EBDCD815}"/>
          </ac:spMkLst>
        </pc:spChg>
        <pc:spChg chg="del">
          <ac:chgData name="Izel Karaoglu" userId="0324853d-3d06-43c0-96b6-d1a6d5104983" providerId="ADAL" clId="{85B2A29B-142B-8C41-8889-5FD9FDDEDB27}" dt="2023-12-07T10:38:07.431" v="437" actId="478"/>
          <ac:spMkLst>
            <pc:docMk/>
            <pc:sldMk cId="1266301036" sldId="453"/>
            <ac:spMk id="6" creationId="{2AD8EF51-F9FF-FC29-D948-B380AE2F7821}"/>
          </ac:spMkLst>
        </pc:spChg>
      </pc:sldChg>
      <pc:sldChg chg="delSp modSp add mod modClrScheme chgLayout">
        <pc:chgData name="Izel Karaoglu" userId="0324853d-3d06-43c0-96b6-d1a6d5104983" providerId="ADAL" clId="{85B2A29B-142B-8C41-8889-5FD9FDDEDB27}" dt="2023-12-07T10:38:30.546" v="444" actId="700"/>
        <pc:sldMkLst>
          <pc:docMk/>
          <pc:sldMk cId="4118007263" sldId="454"/>
        </pc:sldMkLst>
        <pc:spChg chg="mod ord">
          <ac:chgData name="Izel Karaoglu" userId="0324853d-3d06-43c0-96b6-d1a6d5104983" providerId="ADAL" clId="{85B2A29B-142B-8C41-8889-5FD9FDDEDB27}" dt="2023-12-07T10:38:30.546" v="444" actId="700"/>
          <ac:spMkLst>
            <pc:docMk/>
            <pc:sldMk cId="4118007263" sldId="454"/>
            <ac:spMk id="2" creationId="{F6601C89-436E-AD3C-AF5A-DEC59B995445}"/>
          </ac:spMkLst>
        </pc:spChg>
        <pc:spChg chg="mod ord">
          <ac:chgData name="Izel Karaoglu" userId="0324853d-3d06-43c0-96b6-d1a6d5104983" providerId="ADAL" clId="{85B2A29B-142B-8C41-8889-5FD9FDDEDB27}" dt="2023-12-07T10:38:30.546" v="444" actId="700"/>
          <ac:spMkLst>
            <pc:docMk/>
            <pc:sldMk cId="4118007263" sldId="454"/>
            <ac:spMk id="3" creationId="{9527CBB5-FCE1-A315-951E-ACBCC104C4CE}"/>
          </ac:spMkLst>
        </pc:spChg>
        <pc:spChg chg="del">
          <ac:chgData name="Izel Karaoglu" userId="0324853d-3d06-43c0-96b6-d1a6d5104983" providerId="ADAL" clId="{85B2A29B-142B-8C41-8889-5FD9FDDEDB27}" dt="2023-12-07T10:38:30.546" v="444" actId="700"/>
          <ac:spMkLst>
            <pc:docMk/>
            <pc:sldMk cId="4118007263" sldId="454"/>
            <ac:spMk id="6" creationId="{8F45292E-5C48-ACAD-4DAE-B49948AA4450}"/>
          </ac:spMkLst>
        </pc:spChg>
      </pc:sldChg>
      <pc:sldChg chg="delSp modSp add mod">
        <pc:chgData name="Izel Karaoglu" userId="0324853d-3d06-43c0-96b6-d1a6d5104983" providerId="ADAL" clId="{85B2A29B-142B-8C41-8889-5FD9FDDEDB27}" dt="2023-12-07T10:38:22.689" v="442" actId="478"/>
        <pc:sldMkLst>
          <pc:docMk/>
          <pc:sldMk cId="1101562535" sldId="455"/>
        </pc:sldMkLst>
        <pc:spChg chg="mod">
          <ac:chgData name="Izel Karaoglu" userId="0324853d-3d06-43c0-96b6-d1a6d5104983" providerId="ADAL" clId="{85B2A29B-142B-8C41-8889-5FD9FDDEDB27}" dt="2023-12-06T13:45:49.388" v="289" actId="20577"/>
          <ac:spMkLst>
            <pc:docMk/>
            <pc:sldMk cId="1101562535" sldId="455"/>
            <ac:spMk id="2" creationId="{E382CF62-297C-8D0F-E3E5-1BA3EBDCD815}"/>
          </ac:spMkLst>
        </pc:spChg>
        <pc:spChg chg="del">
          <ac:chgData name="Izel Karaoglu" userId="0324853d-3d06-43c0-96b6-d1a6d5104983" providerId="ADAL" clId="{85B2A29B-142B-8C41-8889-5FD9FDDEDB27}" dt="2023-12-07T10:38:22.689" v="442" actId="478"/>
          <ac:spMkLst>
            <pc:docMk/>
            <pc:sldMk cId="1101562535" sldId="455"/>
            <ac:spMk id="6" creationId="{2AD8EF51-F9FF-FC29-D948-B380AE2F7821}"/>
          </ac:spMkLst>
        </pc:spChg>
      </pc:sldChg>
    </pc:docChg>
  </pc:docChgLst>
  <pc:docChgLst>
    <pc:chgData name="Gokhan Dikmener" userId="S::gokhan.dikmener@undp.org::9723776f-4214-4c1d-a3cf-ef6f76b31897" providerId="AD" clId="Web-{60CB00A0-F742-4ED0-B0CA-92B3D4DDD3E7}"/>
    <pc:docChg chg="modSld">
      <pc:chgData name="Gokhan Dikmener" userId="S::gokhan.dikmener@undp.org::9723776f-4214-4c1d-a3cf-ef6f76b31897" providerId="AD" clId="Web-{60CB00A0-F742-4ED0-B0CA-92B3D4DDD3E7}" dt="2023-11-27T12:29:34.543" v="31" actId="20577"/>
      <pc:docMkLst>
        <pc:docMk/>
      </pc:docMkLst>
      <pc:sldChg chg="modSp">
        <pc:chgData name="Gokhan Dikmener" userId="S::gokhan.dikmener@undp.org::9723776f-4214-4c1d-a3cf-ef6f76b31897" providerId="AD" clId="Web-{60CB00A0-F742-4ED0-B0CA-92B3D4DDD3E7}" dt="2023-11-27T12:29:34.543" v="31" actId="20577"/>
        <pc:sldMkLst>
          <pc:docMk/>
          <pc:sldMk cId="1652675159" sldId="436"/>
        </pc:sldMkLst>
        <pc:spChg chg="mod">
          <ac:chgData name="Gokhan Dikmener" userId="S::gokhan.dikmener@undp.org::9723776f-4214-4c1d-a3cf-ef6f76b31897" providerId="AD" clId="Web-{60CB00A0-F742-4ED0-B0CA-92B3D4DDD3E7}" dt="2023-11-27T12:29:34.543" v="31" actId="20577"/>
          <ac:spMkLst>
            <pc:docMk/>
            <pc:sldMk cId="1652675159" sldId="436"/>
            <ac:spMk id="3" creationId="{9527CBB5-FCE1-A315-951E-ACBCC104C4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‹N°›</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13</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14</a:t>
            </a:fld>
            <a:endParaRPr lang="en-TR"/>
          </a:p>
        </p:txBody>
      </p:sp>
    </p:spTree>
    <p:extLst>
      <p:ext uri="{BB962C8B-B14F-4D97-AF65-F5344CB8AC3E}">
        <p14:creationId xmlns:p14="http://schemas.microsoft.com/office/powerpoint/2010/main" val="212199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7E2C2A8A-8D13-4B94-B9F1-C53F69A20F96}" type="slidenum">
              <a:rPr lang="en-TR" smtClean="0"/>
              <a:t>15</a:t>
            </a:fld>
            <a:endParaRPr lang="en-TR"/>
          </a:p>
        </p:txBody>
      </p:sp>
    </p:spTree>
    <p:extLst>
      <p:ext uri="{BB962C8B-B14F-4D97-AF65-F5344CB8AC3E}">
        <p14:creationId xmlns:p14="http://schemas.microsoft.com/office/powerpoint/2010/main" val="1371409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16</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17</a:t>
            </a:fld>
            <a:endParaRPr lang="en-TR"/>
          </a:p>
        </p:txBody>
      </p:sp>
    </p:spTree>
    <p:extLst>
      <p:ext uri="{BB962C8B-B14F-4D97-AF65-F5344CB8AC3E}">
        <p14:creationId xmlns:p14="http://schemas.microsoft.com/office/powerpoint/2010/main" val="2101084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18</a:t>
            </a:fld>
            <a:endParaRPr lang="en-TR"/>
          </a:p>
        </p:txBody>
      </p:sp>
    </p:spTree>
    <p:extLst>
      <p:ext uri="{BB962C8B-B14F-4D97-AF65-F5344CB8AC3E}">
        <p14:creationId xmlns:p14="http://schemas.microsoft.com/office/powerpoint/2010/main" val="2842002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tr-TR" dirty="0"/>
          </a:p>
        </p:txBody>
      </p:sp>
      <p:sp>
        <p:nvSpPr>
          <p:cNvPr id="4" name="Espace réservé du numéro de diapositive 3"/>
          <p:cNvSpPr>
            <a:spLocks noGrp="1"/>
          </p:cNvSpPr>
          <p:nvPr>
            <p:ph type="sldNum" sz="quarter" idx="10"/>
          </p:nvPr>
        </p:nvSpPr>
        <p:spPr/>
        <p:txBody>
          <a:bodyPr/>
          <a:lstStyle/>
          <a:p>
            <a:fld id="{7E2C2A8A-8D13-4B94-B9F1-C53F69A20F96}" type="slidenum">
              <a:rPr lang="tr-TR" smtClean="0"/>
              <a:t>38</a:t>
            </a:fld>
            <a:endParaRPr lang="tr-TR"/>
          </a:p>
        </p:txBody>
      </p:sp>
    </p:spTree>
    <p:extLst>
      <p:ext uri="{BB962C8B-B14F-4D97-AF65-F5344CB8AC3E}">
        <p14:creationId xmlns:p14="http://schemas.microsoft.com/office/powerpoint/2010/main" val="1993827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45</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3172880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6</a:t>
            </a:fld>
            <a:endParaRPr lang="en-US"/>
          </a:p>
        </p:txBody>
      </p:sp>
    </p:spTree>
    <p:extLst>
      <p:ext uri="{BB962C8B-B14F-4D97-AF65-F5344CB8AC3E}">
        <p14:creationId xmlns:p14="http://schemas.microsoft.com/office/powerpoint/2010/main" val="366843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7</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8</a:t>
            </a:fld>
            <a:endParaRPr lang="en-US"/>
          </a:p>
        </p:txBody>
      </p:sp>
    </p:spTree>
    <p:extLst>
      <p:ext uri="{BB962C8B-B14F-4D97-AF65-F5344CB8AC3E}">
        <p14:creationId xmlns:p14="http://schemas.microsoft.com/office/powerpoint/2010/main" val="1489755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9</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10</a:t>
            </a:fld>
            <a:endParaRPr lang="en-TR"/>
          </a:p>
        </p:txBody>
      </p:sp>
    </p:spTree>
    <p:extLst>
      <p:ext uri="{BB962C8B-B14F-4D97-AF65-F5344CB8AC3E}">
        <p14:creationId xmlns:p14="http://schemas.microsoft.com/office/powerpoint/2010/main" val="76478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11</a:t>
            </a:fld>
            <a:endParaRPr lang="en-TR"/>
          </a:p>
        </p:txBody>
      </p:sp>
    </p:spTree>
    <p:extLst>
      <p:ext uri="{BB962C8B-B14F-4D97-AF65-F5344CB8AC3E}">
        <p14:creationId xmlns:p14="http://schemas.microsoft.com/office/powerpoint/2010/main" val="2752995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lang="en-US" dirty="0" smtClean="0">
                <a:cs typeface="Calibri Light"/>
              </a:rPr>
              <a:t>Prediction of Terrorism incidents in West Africa</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smtClean="0">
                <a:cs typeface="Calibri"/>
              </a:rPr>
              <a:t>Abdoul Faride Bassirou Alzouma</a:t>
            </a:r>
          </a:p>
          <a:p>
            <a:r>
              <a:rPr lang="en-US" dirty="0" smtClean="0">
                <a:cs typeface="Calibri"/>
              </a:rPr>
              <a:t>09/12/2023</a:t>
            </a:r>
            <a:endParaRPr lang="en-US" dirty="0">
              <a:cs typeface="Calibri"/>
            </a:endParaRP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a:xfrm>
            <a:off x="908467" y="1986033"/>
            <a:ext cx="10093712" cy="4169743"/>
          </a:xfrm>
        </p:spPr>
        <p:txBody>
          <a:bodyPr vert="horz" lIns="91440" tIns="45720" rIns="91440" bIns="45720" rtlCol="0" anchor="t">
            <a:normAutofit/>
          </a:bodyPr>
          <a:lstStyle/>
          <a:p>
            <a:r>
              <a:rPr lang="en-US" dirty="0"/>
              <a:t>SDG 1: No Poverty and SDG 8: Decent Work and Economic </a:t>
            </a:r>
            <a:r>
              <a:rPr lang="en-US" dirty="0" smtClean="0"/>
              <a:t>Growth</a:t>
            </a:r>
          </a:p>
          <a:p>
            <a:pPr marL="0" indent="0">
              <a:buNone/>
            </a:pPr>
            <a:endParaRPr lang="en-US" dirty="0" smtClean="0"/>
          </a:p>
          <a:p>
            <a:pPr marL="0" indent="0">
              <a:buNone/>
            </a:pPr>
            <a:r>
              <a:rPr lang="en-US" dirty="0"/>
              <a:t>Addressing terrorism's socio-economic repercussions, the project aims to reduce poverty by promoting sustainable development initiatives and economic growth, aligning with the goals of poverty eradication and decent work.</a:t>
            </a:r>
            <a:endParaRPr lang="tr-TR" dirty="0"/>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8266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a:xfrm>
            <a:off x="927111" y="1986033"/>
            <a:ext cx="10093712" cy="4169743"/>
          </a:xfrm>
        </p:spPr>
        <p:txBody>
          <a:bodyPr vert="horz" lIns="91440" tIns="45720" rIns="91440" bIns="45720" rtlCol="0" anchor="t">
            <a:normAutofit/>
          </a:bodyPr>
          <a:lstStyle/>
          <a:p>
            <a:r>
              <a:rPr lang="en-US" dirty="0"/>
              <a:t>SDG 17: Partnerships for the Goals</a:t>
            </a:r>
            <a:endParaRPr lang="en-US" dirty="0" smtClean="0"/>
          </a:p>
          <a:p>
            <a:pPr marL="0" indent="0">
              <a:buNone/>
            </a:pPr>
            <a:endParaRPr lang="en-US" dirty="0" smtClean="0"/>
          </a:p>
          <a:p>
            <a:pPr marL="0" indent="0">
              <a:buNone/>
            </a:pPr>
            <a:r>
              <a:rPr lang="en-US" dirty="0"/>
              <a:t>Collaborative efforts involving stakeholders such as policymakers, security agencies, and humanitarian organizations align with SDG 17, emphasizing the importance of partnerships to achieve sustainable development.</a:t>
            </a:r>
            <a:endParaRPr lang="tr-TR" dirty="0"/>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3390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r>
              <a:rPr lang="en-US" dirty="0"/>
              <a:t>The primary data source for this project is the "Global Terrorism Database" (GTD), which is available on Kaggle. The GTD is a comprehensive and widely used dataset that records terrorist incidents worldwide. It provides detailed information on various aspects of each incident, including the location, date, attack type, target type, casualties, and additional contextual factors.</a:t>
            </a:r>
            <a:endParaRPr lang="tr-TR" dirty="0"/>
          </a:p>
          <a:p>
            <a:pPr marL="0" indent="0">
              <a:buNone/>
            </a:pPr>
            <a:endParaRPr lang="en-US" dirty="0" smtClean="0"/>
          </a:p>
          <a:p>
            <a:pPr marL="0" indent="0">
              <a:buNone/>
            </a:pPr>
            <a:r>
              <a:rPr lang="en-US" dirty="0"/>
              <a:t>The data contains </a:t>
            </a:r>
            <a:r>
              <a:rPr lang="en-US" dirty="0" smtClean="0"/>
              <a:t>around 180000 </a:t>
            </a:r>
            <a:r>
              <a:rPr lang="en-US" dirty="0"/>
              <a:t>records, with 135 features providing a rich source for analysis.</a:t>
            </a:r>
            <a:endParaRPr lang="tr-TR" dirty="0"/>
          </a:p>
          <a:p>
            <a:pPr marL="0" indent="0">
              <a:buNone/>
            </a:pPr>
            <a:endParaRPr lang="en-US" dirty="0"/>
          </a:p>
          <a:p>
            <a:endParaRPr lang="en-US" sz="2800" b="1" i="0" u="none" strike="noStrike" kern="1200" noProof="0" dirty="0">
              <a:solidFill>
                <a:srgbClr val="FFFFFF"/>
              </a:solidFill>
              <a:latin typeface="Calibri"/>
              <a:ea typeface="+mn-ea"/>
              <a:cs typeface="+mn-cs"/>
            </a:endParaRPr>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a:xfrm>
            <a:off x="1049144" y="729906"/>
            <a:ext cx="10112695" cy="921254"/>
          </a:xfrm>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a:xfrm>
            <a:off x="1049144" y="1416376"/>
            <a:ext cx="10093712" cy="4169743"/>
          </a:xfrm>
        </p:spPr>
        <p:txBody>
          <a:bodyPr>
            <a:normAutofit/>
          </a:bodyPr>
          <a:lstStyle/>
          <a:p>
            <a:r>
              <a:rPr lang="en-US" dirty="0"/>
              <a:t>Extracting only west Africa countries relational terrorist attacks from the Global Terrorism Database dataset</a:t>
            </a:r>
            <a:r>
              <a:rPr lang="en-US" dirty="0" smtClean="0"/>
              <a:t>.</a:t>
            </a:r>
          </a:p>
          <a:p>
            <a:r>
              <a:rPr lang="en-US" sz="2800" b="1" i="0" u="none" strike="noStrike" kern="1200" noProof="0" dirty="0" smtClean="0">
                <a:solidFill>
                  <a:srgbClr val="FFFFFF"/>
                </a:solidFill>
                <a:latin typeface="Calibri"/>
                <a:ea typeface="+mn-ea"/>
                <a:cs typeface="+mn-cs"/>
              </a:rPr>
              <a:t>Pandas </a:t>
            </a:r>
            <a:r>
              <a:rPr lang="en-US" sz="2800" i="0" u="none" strike="noStrike" kern="1200" noProof="0" dirty="0" smtClean="0">
                <a:solidFill>
                  <a:srgbClr val="FFFFFF"/>
                </a:solidFill>
                <a:latin typeface="Calibri"/>
                <a:ea typeface="+mn-ea"/>
                <a:cs typeface="+mn-cs"/>
              </a:rPr>
              <a:t>library</a:t>
            </a:r>
            <a:r>
              <a:rPr lang="en-US" sz="2800" b="1" i="0" u="none" strike="noStrike" kern="1200" noProof="0" dirty="0" smtClean="0">
                <a:solidFill>
                  <a:srgbClr val="FFFFFF"/>
                </a:solidFill>
                <a:latin typeface="Calibri"/>
                <a:ea typeface="+mn-ea"/>
                <a:cs typeface="+mn-cs"/>
              </a:rPr>
              <a:t> </a:t>
            </a:r>
            <a:r>
              <a:rPr lang="en-US" sz="2800" i="0" u="none" strike="noStrike" kern="1200" noProof="0" dirty="0" smtClean="0">
                <a:solidFill>
                  <a:srgbClr val="FFFFFF"/>
                </a:solidFill>
                <a:latin typeface="Calibri"/>
                <a:ea typeface="+mn-ea"/>
                <a:cs typeface="+mn-cs"/>
              </a:rPr>
              <a:t>has been used for extraction.</a:t>
            </a:r>
            <a:endParaRPr lang="en-US" sz="2800" b="1" i="0" u="none" strike="noStrike" kern="1200" noProof="0" dirty="0">
              <a:solidFill>
                <a:srgbClr val="FFFFFF"/>
              </a:solidFill>
              <a:latin typeface="Calibri"/>
              <a:ea typeface="+mn-ea"/>
              <a:cs typeface="+mn-cs"/>
            </a:endParaRPr>
          </a:p>
          <a:p>
            <a:endParaRPr lang="en-US" sz="2800" b="1" i="0" u="none" strike="noStrike" kern="1200" noProof="0" dirty="0">
              <a:solidFill>
                <a:srgbClr val="FFFFFF"/>
              </a:solidFill>
              <a:latin typeface="Calibri"/>
              <a:ea typeface="+mn-ea"/>
              <a:cs typeface="+mn-cs"/>
            </a:endParaRPr>
          </a:p>
          <a:p>
            <a:pPr marL="0" indent="0">
              <a:buNone/>
            </a:pPr>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819" y="2771336"/>
            <a:ext cx="9246095" cy="3979332"/>
          </a:xfrm>
          <a:prstGeom prst="rect">
            <a:avLst/>
          </a:prstGeom>
        </p:spPr>
      </p:pic>
    </p:spTree>
    <p:extLst>
      <p:ext uri="{BB962C8B-B14F-4D97-AF65-F5344CB8AC3E}">
        <p14:creationId xmlns:p14="http://schemas.microsoft.com/office/powerpoint/2010/main" val="376406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a:xfrm>
            <a:off x="1049144" y="2007218"/>
            <a:ext cx="10093712" cy="4850781"/>
          </a:xfrm>
        </p:spPr>
        <p:txBody>
          <a:bodyPr>
            <a:normAutofit/>
          </a:bodyPr>
          <a:lstStyle/>
          <a:p>
            <a:pPr>
              <a:buFont typeface="Arial" panose="020B0604020202020204" pitchFamily="34" charset="0"/>
              <a:buChar char="•"/>
            </a:pPr>
            <a:r>
              <a:rPr lang="en-US" dirty="0" smtClean="0"/>
              <a:t>Looking for the percentage missing values in every column by using </a:t>
            </a:r>
            <a:r>
              <a:rPr lang="en-US" dirty="0" err="1" smtClean="0"/>
              <a:t>isnull</a:t>
            </a:r>
            <a:r>
              <a:rPr lang="en-US" dirty="0" smtClean="0"/>
              <a:t>() and sum()</a:t>
            </a:r>
          </a:p>
          <a:p>
            <a:pPr marL="0" indent="0">
              <a:buNone/>
            </a:pPr>
            <a:endParaRPr lang="en-US" dirty="0"/>
          </a:p>
          <a:p>
            <a:pPr marL="0" indent="0">
              <a:buNone/>
            </a:pPr>
            <a:endParaRPr lang="en-US" sz="2800" b="1" i="0" u="none" strike="noStrike" kern="1200" noProof="0" dirty="0">
              <a:solidFill>
                <a:srgbClr val="FFFFFF"/>
              </a:solidFill>
              <a:latin typeface="Calibri"/>
              <a:ea typeface="+mn-ea"/>
              <a:cs typeface="+mn-cs"/>
            </a:endParaRPr>
          </a:p>
          <a:p>
            <a:endParaRPr lang="en-US" sz="2800" b="1" i="0" u="none" strike="noStrike" kern="1200" noProof="0" dirty="0">
              <a:solidFill>
                <a:srgbClr val="FFFFFF"/>
              </a:solidFill>
              <a:latin typeface="Calibri"/>
              <a:ea typeface="+mn-ea"/>
              <a:cs typeface="+mn-cs"/>
            </a:endParaRPr>
          </a:p>
          <a:p>
            <a:r>
              <a:rPr lang="en-US" dirty="0" smtClean="0"/>
              <a:t>Then every column that have 25% and more of missing values get dropped</a:t>
            </a:r>
          </a:p>
          <a:p>
            <a:r>
              <a:rPr lang="en-US" dirty="0" smtClean="0"/>
              <a:t>Drop Unnecessary columns for the analysis.</a:t>
            </a: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825" y="2958457"/>
            <a:ext cx="4941997" cy="1247783"/>
          </a:xfrm>
          <a:prstGeom prst="rect">
            <a:avLst/>
          </a:prstGeom>
        </p:spPr>
      </p:pic>
    </p:spTree>
    <p:extLst>
      <p:ext uri="{BB962C8B-B14F-4D97-AF65-F5344CB8AC3E}">
        <p14:creationId xmlns:p14="http://schemas.microsoft.com/office/powerpoint/2010/main" val="100461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endParaRPr lang="en-US" dirty="0" smtClean="0"/>
          </a:p>
          <a:p>
            <a:pPr marL="0" indent="0">
              <a:buNone/>
            </a:pPr>
            <a:r>
              <a:rPr lang="en-US" dirty="0" smtClean="0"/>
              <a:t>Relevant </a:t>
            </a:r>
            <a:r>
              <a:rPr lang="en-US" dirty="0"/>
              <a:t>data, including time, place, and socioeconomic indicators, </a:t>
            </a:r>
            <a:r>
              <a:rPr lang="en-US" dirty="0" smtClean="0"/>
              <a:t>have been </a:t>
            </a:r>
            <a:r>
              <a:rPr lang="en-US" dirty="0"/>
              <a:t>chosen and converted to numerical representations in order to create features for this project. </a:t>
            </a:r>
            <a:endParaRPr lang="en-US" dirty="0" smtClean="0"/>
          </a:p>
          <a:p>
            <a:pPr marL="0" indent="0">
              <a:buNone/>
            </a:pPr>
            <a:r>
              <a:rPr lang="en-US" dirty="0" smtClean="0"/>
              <a:t>Through </a:t>
            </a:r>
            <a:r>
              <a:rPr lang="en-US" dirty="0"/>
              <a:t>this procedure, </a:t>
            </a:r>
            <a:r>
              <a:rPr lang="en-US" dirty="0" smtClean="0"/>
              <a:t>the </a:t>
            </a:r>
            <a:r>
              <a:rPr lang="en-US" dirty="0"/>
              <a:t>data </a:t>
            </a:r>
            <a:r>
              <a:rPr lang="en-US" dirty="0" smtClean="0"/>
              <a:t>was </a:t>
            </a:r>
            <a:r>
              <a:rPr lang="en-US" dirty="0"/>
              <a:t>transformed into a machine-learning-friendly format, allowing the model to assess and forecast terrorist attacks in West Africa with more accuracy.</a:t>
            </a:r>
            <a:endParaRPr lang="en-US"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457200" lvl="1" indent="0">
              <a:buNone/>
            </a:pPr>
            <a:r>
              <a:rPr lang="en-US" dirty="0"/>
              <a:t/>
            </a:r>
            <a:br>
              <a:rPr lang="en-US" dirty="0"/>
            </a:br>
            <a:endParaRPr lang="en-US" dirty="0" smtClean="0"/>
          </a:p>
          <a:p>
            <a:pPr marL="457200" lvl="1" indent="0">
              <a:buNone/>
            </a:pPr>
            <a:r>
              <a:rPr lang="en-US" dirty="0" smtClean="0"/>
              <a:t>The </a:t>
            </a:r>
            <a:r>
              <a:rPr lang="en-US" dirty="0"/>
              <a:t>rationale behind feature engineering decisions in this project is to capture key aspects influencing terrorism incidents, transforming qualitative information like location and time into numerical features for the machine learning model. This approach enhances the model's ability to discern patterns and relationships critical for accurate predictions in the West African context.</a:t>
            </a:r>
            <a:endParaRPr lang="en-US"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49456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457200" lvl="1" indent="0">
              <a:buNone/>
            </a:pPr>
            <a:endParaRPr lang="en-US" dirty="0" smtClean="0"/>
          </a:p>
          <a:p>
            <a:pPr marL="457200" lvl="1" indent="0">
              <a:buNone/>
            </a:pPr>
            <a:r>
              <a:rPr lang="en-US" dirty="0" smtClean="0"/>
              <a:t>In </a:t>
            </a:r>
            <a:r>
              <a:rPr lang="en-US" dirty="0"/>
              <a:t>this project, scaling is applied to ensure consistency in numerical feature magnitudes, normalization is used to bring features within a standard range, and encoding converts categorical variables like </a:t>
            </a:r>
            <a:r>
              <a:rPr lang="en-US" dirty="0" smtClean="0"/>
              <a:t>terrorist group name </a:t>
            </a:r>
            <a:r>
              <a:rPr lang="en-US" dirty="0"/>
              <a:t>into numerical formats. </a:t>
            </a:r>
            <a:endParaRPr lang="en-US"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409" y="3953022"/>
            <a:ext cx="8229600" cy="2377440"/>
          </a:xfrm>
          <a:prstGeom prst="rect">
            <a:avLst/>
          </a:prstGeom>
        </p:spPr>
      </p:pic>
    </p:spTree>
    <p:extLst>
      <p:ext uri="{BB962C8B-B14F-4D97-AF65-F5344CB8AC3E}">
        <p14:creationId xmlns:p14="http://schemas.microsoft.com/office/powerpoint/2010/main" val="1228764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smtClean="0">
                <a:cs typeface="Calibri"/>
              </a:rPr>
              <a:t>Background</a:t>
            </a:r>
            <a:endParaRPr lang="en-US" sz="2000" dirty="0">
              <a:cs typeface="Calibri"/>
            </a:endParaRP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r>
              <a:rPr lang="en-US" dirty="0" smtClean="0"/>
              <a:t>The reason </a:t>
            </a:r>
            <a:r>
              <a:rPr lang="en-US" dirty="0"/>
              <a:t>for choosing an XGBoost (Extreme Gradient Boosting) model for this project lies in its ability to handle complex relationships within the data, adapt to changing contexts, and provide high predictive </a:t>
            </a:r>
            <a:r>
              <a:rPr lang="en-US" dirty="0" smtClean="0"/>
              <a:t>accuracy.</a:t>
            </a:r>
          </a:p>
          <a:p>
            <a:pPr marL="914400" lvl="2" indent="0">
              <a:buNone/>
            </a:pPr>
            <a:endParaRPr lang="en-US" dirty="0"/>
          </a:p>
          <a:p>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r>
              <a:rPr lang="en-US" dirty="0" smtClean="0"/>
              <a:t>Strengths</a:t>
            </a:r>
            <a:endParaRPr lang="en-US" dirty="0"/>
          </a:p>
          <a:p>
            <a:endParaRPr lang="en-US" dirty="0"/>
          </a:p>
          <a:p>
            <a:pPr marL="0" indent="0">
              <a:buNone/>
            </a:pPr>
            <a:r>
              <a:rPr lang="en-US" dirty="0" smtClean="0"/>
              <a:t>XGBoost </a:t>
            </a:r>
            <a:r>
              <a:rPr lang="en-US" dirty="0"/>
              <a:t>is particularly good at identifying complex patterns, adjusting to shifting circumstances, and offering a high degree of predicted accuracy. It works well for complicated, multidimensional problems like terrorism incident prediction because of its ensemble nature, which leverages the skills of several weak learners.</a:t>
            </a:r>
            <a:endParaRPr lang="en-US" dirty="0"/>
          </a:p>
          <a:p>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08309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r>
              <a:rPr lang="en-US" dirty="0" smtClean="0"/>
              <a:t>Weaknesses</a:t>
            </a:r>
          </a:p>
          <a:p>
            <a:endParaRPr lang="en-US" dirty="0"/>
          </a:p>
          <a:p>
            <a:pPr marL="0" indent="0">
              <a:buNone/>
            </a:pPr>
            <a:r>
              <a:rPr lang="en-US" dirty="0" smtClean="0"/>
              <a:t>On </a:t>
            </a:r>
            <a:r>
              <a:rPr lang="en-US" dirty="0"/>
              <a:t>the other hand, the intricacy of XGBoost might result in more processing demands and longer training durations. Furthermore, the ensemble structure of the model may make it difficult to read, requiring a trade-off between interpretability and accuracy.</a:t>
            </a:r>
            <a:endParaRPr lang="en-US" dirty="0"/>
          </a:p>
          <a:p>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79682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lnSpcReduction="10000"/>
          </a:bodyPr>
          <a:lstStyle/>
          <a:p>
            <a:pPr marL="0" indent="0">
              <a:buNone/>
            </a:pPr>
            <a:endParaRPr lang="en-US" dirty="0" smtClean="0"/>
          </a:p>
          <a:p>
            <a:pPr marL="0" indent="0">
              <a:buNone/>
            </a:pPr>
            <a:r>
              <a:rPr lang="en-US" dirty="0" smtClean="0"/>
              <a:t>For </a:t>
            </a:r>
            <a:r>
              <a:rPr lang="en-US" dirty="0"/>
              <a:t>training the XGBoost model, the dataset is divided into 80% of training set and 20% of testing set. Hyperparameters are tuned using grid search </a:t>
            </a:r>
            <a:r>
              <a:rPr lang="en-US" dirty="0" smtClean="0"/>
              <a:t>technique with cross-validation </a:t>
            </a:r>
            <a:r>
              <a:rPr lang="en-US" dirty="0"/>
              <a:t>to enhance performance, and the model has been trained until convergence on the training data</a:t>
            </a:r>
            <a:r>
              <a:rPr lang="en-US" dirty="0" smtClean="0"/>
              <a:t>.</a:t>
            </a:r>
          </a:p>
          <a:p>
            <a:pPr marL="0" indent="0">
              <a:buNone/>
            </a:pPr>
            <a:endParaRPr lang="en-US" dirty="0"/>
          </a:p>
          <a:p>
            <a:pPr marL="0" indent="0">
              <a:buNone/>
            </a:pPr>
            <a:r>
              <a:rPr lang="en-US" dirty="0"/>
              <a:t>The number of cross-validation folds has been set to 5 and as an appropriate metric accuracy has been chosen over precision and recall.</a:t>
            </a:r>
            <a:endParaRPr lang="en-US" dirty="0"/>
          </a:p>
          <a:p>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4151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buFont typeface="Arial" panose="020B0604020202020204" pitchFamily="34" charset="0"/>
              <a:buChar char="•"/>
            </a:pPr>
            <a:r>
              <a:rPr lang="en-US" dirty="0" smtClean="0"/>
              <a:t>Models chosen to train and make comparison </a:t>
            </a:r>
          </a:p>
          <a:p>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108" y="2855742"/>
            <a:ext cx="9355015" cy="3559126"/>
          </a:xfrm>
          <a:prstGeom prst="rect">
            <a:avLst/>
          </a:prstGeom>
        </p:spPr>
      </p:pic>
    </p:spTree>
    <p:extLst>
      <p:ext uri="{BB962C8B-B14F-4D97-AF65-F5344CB8AC3E}">
        <p14:creationId xmlns:p14="http://schemas.microsoft.com/office/powerpoint/2010/main" val="1531172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Model Evaluation</a:t>
            </a:r>
            <a:r>
              <a:rPr lang="tr-TR" b="1" dirty="0"/>
              <a:t> and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4850781"/>
          </a:xfrm>
        </p:spPr>
        <p:txBody>
          <a:bodyPr>
            <a:normAutofit/>
          </a:bodyPr>
          <a:lstStyle/>
          <a:p>
            <a:pPr>
              <a:buFont typeface="Arial" panose="020B0604020202020204" pitchFamily="34" charset="0"/>
              <a:buChar char="•"/>
            </a:pPr>
            <a:endParaRPr lang="en-US" sz="2400" dirty="0" smtClean="0"/>
          </a:p>
          <a:p>
            <a:pPr>
              <a:buFont typeface="Arial" panose="020B0604020202020204" pitchFamily="34" charset="0"/>
              <a:buChar char="•"/>
            </a:pPr>
            <a:endParaRPr lang="en-US" sz="2400" dirty="0"/>
          </a:p>
          <a:p>
            <a:pPr>
              <a:buFont typeface="Arial" panose="020B0604020202020204" pitchFamily="34" charset="0"/>
              <a:buChar char="•"/>
            </a:pPr>
            <a:r>
              <a:rPr lang="en-US" sz="2400" dirty="0" smtClean="0"/>
              <a:t>All the chosen models have been evaluated by using key metrics such as: accurary,precision and F1.</a:t>
            </a:r>
          </a:p>
          <a:p>
            <a:pPr>
              <a:buFont typeface="Arial" panose="020B0604020202020204" pitchFamily="34" charset="0"/>
              <a:buChar char="•"/>
            </a:pPr>
            <a:r>
              <a:rPr lang="en-US" sz="2400" dirty="0" smtClean="0"/>
              <a:t>Every model’s accuracy on training and testing set have been observed.</a:t>
            </a:r>
          </a:p>
          <a:p>
            <a:pPr>
              <a:buFont typeface="Arial" panose="020B0604020202020204" pitchFamily="34" charset="0"/>
              <a:buChar char="•"/>
            </a:pPr>
            <a:endParaRPr lang="en-US" sz="2400" dirty="0" smtClean="0"/>
          </a:p>
          <a:p>
            <a:pPr marL="0" indent="0">
              <a:buNone/>
            </a:pPr>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7347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49144" y="770258"/>
            <a:ext cx="10112695" cy="921254"/>
          </a:xfrm>
        </p:spPr>
        <p:txBody>
          <a:bodyPr>
            <a:normAutofit fontScale="90000"/>
          </a:bodyPr>
          <a:lstStyle/>
          <a:p>
            <a:r>
              <a:rPr lang="en-US" b="1" dirty="0"/>
              <a:t>Model Evaluation</a:t>
            </a:r>
            <a:r>
              <a:rPr lang="tr-TR" b="1" dirty="0"/>
              <a:t> and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1486715"/>
            <a:ext cx="10093712" cy="4169743"/>
          </a:xfrm>
        </p:spPr>
        <p:txBody>
          <a:bodyPr>
            <a:normAutofit/>
          </a:bodyPr>
          <a:lstStyle/>
          <a:p>
            <a:pPr>
              <a:buFont typeface="Arial" panose="020B0604020202020204" pitchFamily="34" charset="0"/>
              <a:buChar char="•"/>
            </a:pPr>
            <a:r>
              <a:rPr lang="en-US" sz="2400" noProof="0" dirty="0" smtClean="0"/>
              <a:t>Each model’s performance on training and testing set.</a:t>
            </a:r>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905" y="1871003"/>
            <a:ext cx="6670119" cy="4986997"/>
          </a:xfrm>
          <a:prstGeom prst="rect">
            <a:avLst/>
          </a:prstGeom>
        </p:spPr>
      </p:pic>
    </p:spTree>
    <p:extLst>
      <p:ext uri="{BB962C8B-B14F-4D97-AF65-F5344CB8AC3E}">
        <p14:creationId xmlns:p14="http://schemas.microsoft.com/office/powerpoint/2010/main" val="119240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Model Evaluation</a:t>
            </a:r>
            <a:r>
              <a:rPr lang="tr-TR" b="1" dirty="0"/>
              <a:t> and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r>
              <a:rPr lang="en-US" dirty="0"/>
              <a:t>For the predictions the best model chosen is XGB due to his shown high </a:t>
            </a:r>
            <a:r>
              <a:rPr lang="en-US" dirty="0" smtClean="0"/>
              <a:t>performance.</a:t>
            </a:r>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927" y="2996418"/>
            <a:ext cx="11219073" cy="3530991"/>
          </a:xfrm>
          <a:prstGeom prst="rect">
            <a:avLst/>
          </a:prstGeom>
        </p:spPr>
      </p:pic>
    </p:spTree>
    <p:extLst>
      <p:ext uri="{BB962C8B-B14F-4D97-AF65-F5344CB8AC3E}">
        <p14:creationId xmlns:p14="http://schemas.microsoft.com/office/powerpoint/2010/main" val="392573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49144" y="770258"/>
            <a:ext cx="10112695" cy="921254"/>
          </a:xfrm>
        </p:spPr>
        <p:txBody>
          <a:bodyPr>
            <a:normAutofit fontScale="90000"/>
          </a:bodyPr>
          <a:lstStyle/>
          <a:p>
            <a:r>
              <a:rPr lang="en-US" b="1" dirty="0"/>
              <a:t>Model Evaluation</a:t>
            </a:r>
            <a:r>
              <a:rPr lang="tr-TR" b="1" dirty="0"/>
              <a:t> and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1458579"/>
            <a:ext cx="10093712" cy="4169743"/>
          </a:xfrm>
        </p:spPr>
        <p:txBody>
          <a:bodyPr>
            <a:normAutofit/>
          </a:bodyPr>
          <a:lstStyle/>
          <a:p>
            <a:pPr>
              <a:buFont typeface="Arial" panose="020B0604020202020204" pitchFamily="34" charset="0"/>
              <a:buChar char="•"/>
            </a:pPr>
            <a:r>
              <a:rPr lang="en-US" sz="2400" dirty="0" smtClean="0"/>
              <a:t>GridSearchCV from Scite-Learn library has been used during the hyperparameter tuning for each model with a cross-validation folds set to 5.</a:t>
            </a:r>
            <a:endParaRPr lang="en-US" sz="2400"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730" y="2166425"/>
            <a:ext cx="9602540" cy="4691575"/>
          </a:xfrm>
          <a:prstGeom prst="rect">
            <a:avLst/>
          </a:prstGeom>
        </p:spPr>
      </p:pic>
    </p:spTree>
    <p:extLst>
      <p:ext uri="{BB962C8B-B14F-4D97-AF65-F5344CB8AC3E}">
        <p14:creationId xmlns:p14="http://schemas.microsoft.com/office/powerpoint/2010/main" val="1882650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49144" y="770258"/>
            <a:ext cx="10112695" cy="921254"/>
          </a:xfrm>
        </p:spPr>
        <p:txBody>
          <a:bodyPr>
            <a:normAutofit fontScale="90000"/>
          </a:bodyPr>
          <a:lstStyle/>
          <a:p>
            <a:r>
              <a:rPr lang="en-US" b="1" dirty="0"/>
              <a:t>Model Evaluation</a:t>
            </a:r>
            <a:r>
              <a:rPr lang="tr-TR" b="1" dirty="0"/>
              <a:t> and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1458579"/>
            <a:ext cx="10093712" cy="4169743"/>
          </a:xfrm>
        </p:spPr>
        <p:txBody>
          <a:bodyPr>
            <a:normAutofit/>
          </a:bodyPr>
          <a:lstStyle/>
          <a:p>
            <a:pPr>
              <a:buFont typeface="Arial" panose="020B0604020202020204" pitchFamily="34" charset="0"/>
              <a:buChar char="•"/>
            </a:pPr>
            <a:r>
              <a:rPr lang="en-US" sz="2400" dirty="0" smtClean="0"/>
              <a:t>After Hyperparameter tuning each one of model’s best score and best parameters have been founded.</a:t>
            </a:r>
            <a:endParaRPr lang="en-US" sz="2400"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566" y="2379832"/>
            <a:ext cx="9778290" cy="4133509"/>
          </a:xfrm>
          <a:prstGeom prst="rect">
            <a:avLst/>
          </a:prstGeom>
        </p:spPr>
      </p:pic>
    </p:spTree>
    <p:extLst>
      <p:ext uri="{BB962C8B-B14F-4D97-AF65-F5344CB8AC3E}">
        <p14:creationId xmlns:p14="http://schemas.microsoft.com/office/powerpoint/2010/main" val="50872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49144" y="770258"/>
            <a:ext cx="10112695" cy="921254"/>
          </a:xfrm>
        </p:spPr>
        <p:txBody>
          <a:bodyPr>
            <a:normAutofit fontScale="90000"/>
          </a:bodyPr>
          <a:lstStyle/>
          <a:p>
            <a:r>
              <a:rPr lang="en-US" b="1" dirty="0"/>
              <a:t>Model Evaluation</a:t>
            </a:r>
            <a:r>
              <a:rPr lang="tr-TR" b="1" dirty="0"/>
              <a:t> and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1458579"/>
            <a:ext cx="10093712" cy="5125101"/>
          </a:xfrm>
        </p:spPr>
        <p:txBody>
          <a:bodyPr>
            <a:normAutofit/>
          </a:bodyPr>
          <a:lstStyle/>
          <a:p>
            <a:r>
              <a:rPr lang="en-US" dirty="0"/>
              <a:t>After </a:t>
            </a:r>
            <a:r>
              <a:rPr lang="en-US" dirty="0" smtClean="0"/>
              <a:t>finding </a:t>
            </a:r>
            <a:r>
              <a:rPr lang="en-US" dirty="0"/>
              <a:t>the best parameters and best score for each model, the test set has been used to evaluated the accuracy for each model</a:t>
            </a:r>
            <a:endParaRPr lang="en-US" sz="2800" b="1" i="0" u="none" strike="noStrike" kern="1200" noProof="0" dirty="0">
              <a:solidFill>
                <a:srgbClr val="FFFFFF"/>
              </a:solidFill>
              <a:latin typeface="Calibri"/>
              <a:ea typeface="+mn-ea"/>
              <a:cs typeface="+mn-cs"/>
            </a:endParaRPr>
          </a:p>
          <a:p>
            <a:endParaRPr lang="en-US" dirty="0" smtClean="0"/>
          </a:p>
          <a:p>
            <a:endParaRPr lang="en-US" dirty="0"/>
          </a:p>
          <a:p>
            <a:endParaRPr lang="en-US" dirty="0" smtClean="0"/>
          </a:p>
          <a:p>
            <a:endParaRPr lang="en-US" dirty="0"/>
          </a:p>
          <a:p>
            <a:endParaRPr lang="en-US" dirty="0" smtClean="0"/>
          </a:p>
          <a:p>
            <a:r>
              <a:rPr lang="en-US" dirty="0" smtClean="0"/>
              <a:t>The Selected XGB model gets an improvement of around 1.5% after hyperparameter tuning.</a:t>
            </a:r>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273" y="2771335"/>
            <a:ext cx="7807569" cy="2342694"/>
          </a:xfrm>
          <a:prstGeom prst="rect">
            <a:avLst/>
          </a:prstGeom>
        </p:spPr>
      </p:pic>
    </p:spTree>
    <p:extLst>
      <p:ext uri="{BB962C8B-B14F-4D97-AF65-F5344CB8AC3E}">
        <p14:creationId xmlns:p14="http://schemas.microsoft.com/office/powerpoint/2010/main" val="3935215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and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marL="0" indent="0">
              <a:buNone/>
            </a:pPr>
            <a:endParaRPr lang="en-US" dirty="0" smtClean="0"/>
          </a:p>
          <a:p>
            <a:pPr marL="0" indent="0">
              <a:buNone/>
            </a:pPr>
            <a:r>
              <a:rPr lang="en-US" dirty="0" smtClean="0"/>
              <a:t>In the model refinement </a:t>
            </a:r>
            <a:r>
              <a:rPr lang="en-US" dirty="0"/>
              <a:t>section, Hyperparameter technique with cross-validation have been chosen to refine the model. Refinement techniques have been applied to all the models in order to find better parameters for each model.</a:t>
            </a:r>
            <a:endParaRPr lang="tr-TR"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marL="0" indent="0">
              <a:buNone/>
            </a:pPr>
            <a:endParaRPr lang="en-US" dirty="0" smtClean="0"/>
          </a:p>
          <a:p>
            <a:pPr marL="0" indent="0">
              <a:buNone/>
            </a:pPr>
            <a:r>
              <a:rPr lang="en-US" dirty="0" smtClean="0"/>
              <a:t>The </a:t>
            </a:r>
            <a:r>
              <a:rPr lang="en-US" dirty="0"/>
              <a:t>final XGBoost model is tested on a different, never-before-seen test dataset during the test submission step in order to gauge its performance on fresh data. In order to verify the model's efficacy in forecasting terrorist attacks in West Africa, this phase involves assessing critical metrics like accuracy, precision, recall, and F1-score. </a:t>
            </a:r>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545073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r>
              <a:rPr lang="en-US" sz="2800" b="1" i="0" u="none" strike="noStrike" kern="1200" noProof="0" dirty="0" smtClean="0">
                <a:solidFill>
                  <a:srgbClr val="FFFFFF"/>
                </a:solidFill>
                <a:latin typeface="Calibri"/>
                <a:ea typeface="+mn-ea"/>
                <a:cs typeface="+mn-cs"/>
              </a:rPr>
              <a:t>The metrics used :</a:t>
            </a:r>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380" y="2771335"/>
            <a:ext cx="8454682" cy="3671668"/>
          </a:xfrm>
          <a:prstGeom prst="rect">
            <a:avLst/>
          </a:prstGeom>
        </p:spPr>
      </p:pic>
    </p:spTree>
    <p:extLst>
      <p:ext uri="{BB962C8B-B14F-4D97-AF65-F5344CB8AC3E}">
        <p14:creationId xmlns:p14="http://schemas.microsoft.com/office/powerpoint/2010/main" val="3847849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49144" y="770258"/>
            <a:ext cx="10112695" cy="921254"/>
          </a:xfrm>
        </p:spPr>
        <p:txBody>
          <a:bodyPr/>
          <a:lstStyle/>
          <a:p>
            <a:r>
              <a:rPr lang="en-US" b="1" dirty="0"/>
              <a:t>Model Refinement</a:t>
            </a:r>
            <a:r>
              <a:rPr lang="tr-TR" b="1" dirty="0"/>
              <a:t> and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203889" y="1458579"/>
            <a:ext cx="10093712" cy="4169743"/>
          </a:xfrm>
        </p:spPr>
        <p:txBody>
          <a:bodyPr vert="horz" lIns="91440" tIns="45720" rIns="91440" bIns="45720" rtlCol="0" anchor="t">
            <a:noAutofit/>
          </a:bodyPr>
          <a:lstStyle/>
          <a:p>
            <a:pPr>
              <a:buFont typeface="Arial" panose="020B0604020202020204" pitchFamily="34" charset="0"/>
              <a:buChar char="•"/>
            </a:pPr>
            <a:r>
              <a:rPr lang="en-US" dirty="0" smtClean="0"/>
              <a:t>The confusion matrix of XGB model</a:t>
            </a:r>
            <a:endParaRPr lang="en-US"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949" y="1885071"/>
            <a:ext cx="7163800" cy="4972929"/>
          </a:xfrm>
          <a:prstGeom prst="rect">
            <a:avLst/>
          </a:prstGeom>
        </p:spPr>
      </p:pic>
    </p:spTree>
    <p:extLst>
      <p:ext uri="{BB962C8B-B14F-4D97-AF65-F5344CB8AC3E}">
        <p14:creationId xmlns:p14="http://schemas.microsoft.com/office/powerpoint/2010/main" val="545328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49144" y="771608"/>
            <a:ext cx="10112695" cy="921254"/>
          </a:xfrm>
        </p:spPr>
        <p:txBody>
          <a:bodyPr/>
          <a:lstStyle/>
          <a:p>
            <a:r>
              <a:rPr lang="en-US" b="1" dirty="0"/>
              <a:t>Model Refinement</a:t>
            </a:r>
            <a:r>
              <a:rPr lang="tr-TR" b="1" dirty="0"/>
              <a:t> and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189821" y="1542985"/>
            <a:ext cx="10093712" cy="5315015"/>
          </a:xfrm>
        </p:spPr>
        <p:txBody>
          <a:bodyPr vert="horz" lIns="91440" tIns="45720" rIns="91440" bIns="45720" rtlCol="0" anchor="t">
            <a:noAutofit/>
          </a:bodyPr>
          <a:lstStyle/>
          <a:p>
            <a:pPr>
              <a:buFont typeface="Arial" panose="020B0604020202020204" pitchFamily="34" charset="0"/>
              <a:buChar char="•"/>
            </a:pPr>
            <a:r>
              <a:rPr lang="en-US" dirty="0" smtClean="0"/>
              <a:t>The model’s report</a:t>
            </a:r>
            <a:endParaRPr lang="en-US" dirty="0" smtClean="0"/>
          </a:p>
          <a:p>
            <a:pP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273" y="2250830"/>
            <a:ext cx="8173329" cy="4417255"/>
          </a:xfrm>
          <a:prstGeom prst="rect">
            <a:avLst/>
          </a:prstGeom>
        </p:spPr>
      </p:pic>
    </p:spTree>
    <p:extLst>
      <p:ext uri="{BB962C8B-B14F-4D97-AF65-F5344CB8AC3E}">
        <p14:creationId xmlns:p14="http://schemas.microsoft.com/office/powerpoint/2010/main" val="430174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49144" y="771608"/>
            <a:ext cx="10112695" cy="921254"/>
          </a:xfrm>
        </p:spPr>
        <p:txBody>
          <a:bodyPr/>
          <a:lstStyle/>
          <a:p>
            <a:r>
              <a:rPr lang="en-US" dirty="0"/>
              <a:t>Evaluation Results</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189821" y="1542985"/>
            <a:ext cx="10093712" cy="5315015"/>
          </a:xfrm>
        </p:spPr>
        <p:txBody>
          <a:bodyPr vert="horz" lIns="91440" tIns="45720" rIns="91440" bIns="45720" rtlCol="0" anchor="t">
            <a:noAutofit/>
          </a:bodyPr>
          <a:lstStyle/>
          <a:p>
            <a:pPr>
              <a:buFont typeface="Arial" panose="020B0604020202020204" pitchFamily="34" charset="0"/>
              <a:buChar char="•"/>
            </a:pPr>
            <a:r>
              <a:rPr lang="en-US" dirty="0" smtClean="0"/>
              <a:t>10 First prediction on the test dataset</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1 is for succeeded terrorist attack</a:t>
            </a:r>
          </a:p>
          <a:p>
            <a:pPr>
              <a:buFont typeface="Arial" panose="020B0604020202020204" pitchFamily="34" charset="0"/>
              <a:buChar char="•"/>
            </a:pPr>
            <a:r>
              <a:rPr lang="en-US" dirty="0" smtClean="0"/>
              <a:t>0 is for failed terrorist attack</a:t>
            </a:r>
            <a:endParaRPr lang="en-US" dirty="0"/>
          </a:p>
          <a:p>
            <a:endParaRPr lang="en-US" sz="2800" b="1" i="0" u="none" strike="noStrike" kern="1200" noProof="0" dirty="0">
              <a:solidFill>
                <a:srgbClr val="FFFFFF"/>
              </a:solidFill>
              <a:latin typeface="Calibri"/>
              <a:ea typeface="+mn-ea"/>
              <a:cs typeface="+mn-cs"/>
            </a:endParaRP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363" y="2152358"/>
            <a:ext cx="9045526" cy="3404380"/>
          </a:xfrm>
          <a:prstGeom prst="rect">
            <a:avLst/>
          </a:prstGeom>
        </p:spPr>
      </p:pic>
    </p:spTree>
    <p:extLst>
      <p:ext uri="{BB962C8B-B14F-4D97-AF65-F5344CB8AC3E}">
        <p14:creationId xmlns:p14="http://schemas.microsoft.com/office/powerpoint/2010/main" val="997615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Evaluation Results</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1866542"/>
            <a:ext cx="10093712" cy="4169743"/>
          </a:xfrm>
        </p:spPr>
        <p:txBody>
          <a:bodyPr>
            <a:noAutofit/>
          </a:bodyPr>
          <a:lstStyle/>
          <a:p>
            <a:r>
              <a:rPr lang="en-US" dirty="0" smtClean="0"/>
              <a:t>We create two records of terrorist attack, one as succeeded and other one as failed terrorist attack and give it to the model in order to see his prediction</a:t>
            </a: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951" y="3137095"/>
            <a:ext cx="7287064" cy="3559127"/>
          </a:xfrm>
          <a:prstGeom prst="rect">
            <a:avLst/>
          </a:prstGeom>
        </p:spPr>
      </p:pic>
    </p:spTree>
    <p:extLst>
      <p:ext uri="{BB962C8B-B14F-4D97-AF65-F5344CB8AC3E}">
        <p14:creationId xmlns:p14="http://schemas.microsoft.com/office/powerpoint/2010/main" val="878654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Evaluation Results</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r>
              <a:rPr lang="en-US" dirty="0" smtClean="0"/>
              <a:t>We get the result we are expected</a:t>
            </a:r>
          </a:p>
          <a:p>
            <a:endParaRPr lang="en-US" dirty="0"/>
          </a:p>
          <a:p>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362" y="2596260"/>
            <a:ext cx="9664505" cy="4156232"/>
          </a:xfrm>
          <a:prstGeom prst="rect">
            <a:avLst/>
          </a:prstGeom>
        </p:spPr>
      </p:pic>
    </p:spTree>
    <p:extLst>
      <p:ext uri="{BB962C8B-B14F-4D97-AF65-F5344CB8AC3E}">
        <p14:creationId xmlns:p14="http://schemas.microsoft.com/office/powerpoint/2010/main" val="296227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dirty="0"/>
              <a:t>Terrorism persists in West Africa, posing substantial social, economic, and security challenges. The lack of localized and reliable prediction models impedes preventative interventions, worsening the impact on communities and impeding efforts toward sustainable development</a:t>
            </a:r>
            <a:r>
              <a:rPr lang="en-US" dirty="0" smtClean="0"/>
              <a:t>.</a:t>
            </a:r>
          </a:p>
          <a:p>
            <a:pPr marL="0" indent="0">
              <a:buNone/>
            </a:pPr>
            <a:endParaRPr lang="en-US" dirty="0" smtClean="0"/>
          </a:p>
          <a:p>
            <a:pPr marL="0" indent="0">
              <a:buNone/>
            </a:pPr>
            <a:r>
              <a:rPr lang="en-US" dirty="0" smtClean="0"/>
              <a:t>The project's main </a:t>
            </a:r>
            <a:r>
              <a:rPr lang="en-US" dirty="0"/>
              <a:t>goal is to create a prediction model that forecasts </a:t>
            </a:r>
            <a:r>
              <a:rPr lang="en-US" dirty="0" smtClean="0"/>
              <a:t>  terrorist </a:t>
            </a:r>
            <a:r>
              <a:rPr lang="en-US" dirty="0"/>
              <a:t>attacks in West Africa by using machine learning techniques. </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endParaRPr lang="en-US" sz="2400" dirty="0" smtClean="0"/>
          </a:p>
          <a:p>
            <a:pPr marL="0" indent="0">
              <a:buNone/>
            </a:pPr>
            <a:r>
              <a:rPr lang="en-US" sz="2400" dirty="0" smtClean="0"/>
              <a:t>During </a:t>
            </a:r>
            <a:r>
              <a:rPr lang="en-US" sz="2400" dirty="0"/>
              <a:t>the deployment stage, the production environment </a:t>
            </a:r>
            <a:r>
              <a:rPr lang="en-US" sz="2400" dirty="0" smtClean="0"/>
              <a:t>will be </a:t>
            </a:r>
            <a:r>
              <a:rPr lang="en-US" sz="2400" dirty="0"/>
              <a:t>integrated with the trained XGBoost model, enabling it to make predictions on incoming data in real-time. </a:t>
            </a:r>
            <a:endParaRPr lang="en-US" sz="2400" dirty="0" smtClean="0"/>
          </a:p>
          <a:p>
            <a:pPr marL="0" indent="0">
              <a:buNone/>
            </a:pPr>
            <a:endParaRPr lang="en-US" sz="2400" dirty="0"/>
          </a:p>
          <a:p>
            <a:pPr marL="0" indent="0">
              <a:buNone/>
            </a:pPr>
            <a:r>
              <a:rPr lang="en-US" sz="2400" dirty="0" smtClean="0"/>
              <a:t>This will </a:t>
            </a:r>
            <a:r>
              <a:rPr lang="en-US" sz="2400" dirty="0"/>
              <a:t>include configuring API endpoints, making sure the new system works with the old one, and putting in place any security precautions that are required. Updating the model and keeping an eye on it are necessary to keep it working well over time.</a:t>
            </a: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endParaRPr lang="en-US" dirty="0" smtClean="0"/>
          </a:p>
          <a:p>
            <a:endParaRPr lang="en-US" dirty="0"/>
          </a:p>
          <a:p>
            <a:pPr marL="0" indent="0">
              <a:buNone/>
            </a:pPr>
            <a:r>
              <a:rPr lang="en-US" dirty="0"/>
              <a:t>An entire Full Stack (Frontend and Backend) web application will be developed by integrating inside our prediction model. React framework will be used to create an interactive frontend and also a warning system will be implemented in the application for early intervention.</a:t>
            </a: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39683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0161" y="770258"/>
            <a:ext cx="10112695" cy="921254"/>
          </a:xfrm>
        </p:spPr>
        <p:txBody>
          <a:bodyPr/>
          <a:lstStyle/>
          <a:p>
            <a:r>
              <a:rPr lang="tr-TR" b="1" dirty="0"/>
              <a:t>Future Work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1691512"/>
            <a:ext cx="10093712" cy="4576461"/>
          </a:xfrm>
        </p:spPr>
        <p:txBody>
          <a:bodyPr>
            <a:noAutofit/>
          </a:bodyPr>
          <a:lstStyle/>
          <a:p>
            <a:r>
              <a:rPr lang="tr-TR" sz="2400" b="1" dirty="0" smtClean="0"/>
              <a:t>Enhanced Feature Engineering</a:t>
            </a:r>
            <a:endParaRPr lang="en-US" sz="2400" b="1" dirty="0" smtClean="0"/>
          </a:p>
          <a:p>
            <a:pPr marL="0" indent="0">
              <a:buNone/>
            </a:pPr>
            <a:r>
              <a:rPr lang="en-US" dirty="0" smtClean="0"/>
              <a:t>We plan to explore more </a:t>
            </a:r>
            <a:r>
              <a:rPr lang="en-US" dirty="0"/>
              <a:t>sophisticated feature engineering techniques to capture a broader range of factors influencing terrorism incidents, potentially improving the model's predictive capabilities</a:t>
            </a:r>
            <a:r>
              <a:rPr lang="en-US" dirty="0" smtClean="0"/>
              <a:t>.</a:t>
            </a:r>
          </a:p>
          <a:p>
            <a:pPr marL="0" indent="0">
              <a:buNone/>
            </a:pPr>
            <a:endParaRPr lang="en-US" sz="2400" b="1" dirty="0" smtClean="0"/>
          </a:p>
          <a:p>
            <a:r>
              <a:rPr lang="en-US" sz="2400" b="1" dirty="0" smtClean="0"/>
              <a:t>Dynamic </a:t>
            </a:r>
            <a:r>
              <a:rPr lang="en-US" sz="2400" b="1" dirty="0"/>
              <a:t>Model </a:t>
            </a:r>
            <a:r>
              <a:rPr lang="en-US" sz="2400" b="1" dirty="0" smtClean="0"/>
              <a:t>Updating</a:t>
            </a:r>
          </a:p>
          <a:p>
            <a:pPr marL="0" indent="0">
              <a:buNone/>
            </a:pPr>
            <a:r>
              <a:rPr lang="en-US" sz="2400" dirty="0"/>
              <a:t>Provide a system for dynamic model updating so that it may adjust to shifting circumstances and threat environments, maintaining the model's efficacy over time.</a:t>
            </a:r>
            <a:endParaRPr lang="en-US" sz="2400"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0161" y="770258"/>
            <a:ext cx="10112695" cy="921254"/>
          </a:xfrm>
        </p:spPr>
        <p:txBody>
          <a:bodyPr/>
          <a:lstStyle/>
          <a:p>
            <a:r>
              <a:rPr lang="tr-TR" b="1" dirty="0"/>
              <a:t>Future Work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1691512"/>
            <a:ext cx="10093712" cy="4807762"/>
          </a:xfrm>
        </p:spPr>
        <p:txBody>
          <a:bodyPr>
            <a:noAutofit/>
          </a:bodyPr>
          <a:lstStyle/>
          <a:p>
            <a:r>
              <a:rPr lang="tr-TR" b="1" dirty="0"/>
              <a:t>Collaboration and Knowledge </a:t>
            </a:r>
            <a:r>
              <a:rPr lang="tr-TR" b="1" dirty="0" smtClean="0"/>
              <a:t>Sharing</a:t>
            </a:r>
            <a:endParaRPr lang="en-US" b="1" dirty="0" smtClean="0"/>
          </a:p>
          <a:p>
            <a:pPr marL="0" indent="0">
              <a:buNone/>
            </a:pPr>
            <a:r>
              <a:rPr lang="en-US" dirty="0"/>
              <a:t>Promote cooperation with data scientists, terrorist studies professionals, and regional experts to obtain important insights and improve the model based on a more thorough comprehension of the West African context</a:t>
            </a:r>
            <a:r>
              <a:rPr lang="en-US" dirty="0" smtClean="0"/>
              <a:t>.</a:t>
            </a:r>
          </a:p>
          <a:p>
            <a:endParaRPr lang="en-US" b="1" dirty="0"/>
          </a:p>
          <a:p>
            <a:r>
              <a:rPr lang="tr-TR" b="1" dirty="0" smtClean="0"/>
              <a:t>Global Collaboration</a:t>
            </a:r>
            <a:endParaRPr lang="en-US" b="1" dirty="0" smtClean="0"/>
          </a:p>
          <a:p>
            <a:pPr marL="0" indent="0">
              <a:buNone/>
            </a:pPr>
            <a:r>
              <a:rPr lang="en-US" dirty="0"/>
              <a:t>Explore opportunities for collaboration with international organizations, research institutions, and other regions facing similar challenges to share knowledge, data, and methodologies, fostering a global approach to addressing terrorism.</a:t>
            </a:r>
            <a:endParaRPr lang="en-US" sz="2400"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324667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normAutofit fontScale="85000" lnSpcReduction="10000"/>
          </a:bodyPr>
          <a:lstStyle/>
          <a:p>
            <a:r>
              <a:rPr lang="fr-FR" sz="2400" dirty="0"/>
              <a:t>RASCHKA, </a:t>
            </a:r>
            <a:r>
              <a:rPr lang="fr-FR" sz="2400" dirty="0" err="1"/>
              <a:t>Sebastian</a:t>
            </a:r>
            <a:r>
              <a:rPr lang="fr-FR" sz="2400" dirty="0"/>
              <a:t> et MIRJALILI, </a:t>
            </a:r>
            <a:r>
              <a:rPr lang="fr-FR" sz="2400" dirty="0" err="1"/>
              <a:t>Vahid</a:t>
            </a:r>
            <a:r>
              <a:rPr lang="fr-FR" sz="2400" dirty="0"/>
              <a:t>. </a:t>
            </a:r>
            <a:r>
              <a:rPr lang="en-US" sz="2400" i="1" dirty="0"/>
              <a:t>Python machine learning: Machine learning and deep learning with Python, </a:t>
            </a:r>
            <a:r>
              <a:rPr lang="en-US" sz="2400" i="1" dirty="0" err="1"/>
              <a:t>scikit</a:t>
            </a:r>
            <a:r>
              <a:rPr lang="en-US" sz="2400" i="1" dirty="0"/>
              <a:t>-learn, and </a:t>
            </a:r>
            <a:r>
              <a:rPr lang="en-US" sz="2400" i="1" dirty="0" err="1"/>
              <a:t>TensorFlow</a:t>
            </a:r>
            <a:r>
              <a:rPr lang="en-US" sz="2400" i="1" dirty="0"/>
              <a:t> 2</a:t>
            </a:r>
            <a:r>
              <a:rPr lang="en-US" sz="2400" dirty="0"/>
              <a:t>. </a:t>
            </a:r>
            <a:r>
              <a:rPr lang="en-US" sz="2400" dirty="0" err="1"/>
              <a:t>Packt</a:t>
            </a:r>
            <a:r>
              <a:rPr lang="en-US" sz="2400" dirty="0"/>
              <a:t> Publishing Ltd, 2019.</a:t>
            </a:r>
            <a:endParaRPr lang="tr-TR" sz="2400" dirty="0"/>
          </a:p>
          <a:p>
            <a:r>
              <a:rPr lang="en-US" sz="2400" dirty="0"/>
              <a:t>GÉRON, </a:t>
            </a:r>
            <a:r>
              <a:rPr lang="en-US" sz="2400" dirty="0" err="1"/>
              <a:t>Aurélien</a:t>
            </a:r>
            <a:r>
              <a:rPr lang="en-US" sz="2400" dirty="0"/>
              <a:t>. Hands-on machine learning with </a:t>
            </a:r>
            <a:r>
              <a:rPr lang="en-US" sz="2400" dirty="0" err="1"/>
              <a:t>Scikit</a:t>
            </a:r>
            <a:r>
              <a:rPr lang="en-US" sz="2400" dirty="0"/>
              <a:t>-Learn, </a:t>
            </a:r>
            <a:r>
              <a:rPr lang="en-US" sz="2400" dirty="0" err="1"/>
              <a:t>Keras</a:t>
            </a:r>
            <a:r>
              <a:rPr lang="en-US" sz="2400" dirty="0"/>
              <a:t>, and </a:t>
            </a:r>
            <a:r>
              <a:rPr lang="en-US" sz="2400" dirty="0" err="1"/>
              <a:t>TensorFlow</a:t>
            </a:r>
            <a:r>
              <a:rPr lang="en-US" sz="2400" dirty="0"/>
              <a:t>. " O'Reilly Media, Inc.", 2022.</a:t>
            </a:r>
            <a:endParaRPr lang="tr-TR" sz="2400" dirty="0"/>
          </a:p>
          <a:p>
            <a:r>
              <a:rPr lang="fr-FR" dirty="0"/>
              <a:t>HUAMANÍ, Enrique Lee, ALVA, </a:t>
            </a:r>
            <a:r>
              <a:rPr lang="fr-FR" dirty="0" err="1"/>
              <a:t>Mantari</a:t>
            </a:r>
            <a:r>
              <a:rPr lang="fr-FR" dirty="0"/>
              <a:t> Alicia, et ROMAN-GONZALEZ, </a:t>
            </a:r>
            <a:r>
              <a:rPr lang="fr-FR" dirty="0" err="1"/>
              <a:t>Avid</a:t>
            </a:r>
            <a:r>
              <a:rPr lang="fr-FR" dirty="0"/>
              <a:t>. </a:t>
            </a:r>
            <a:r>
              <a:rPr lang="en-US" dirty="0"/>
              <a:t>Machine learning techniques to visualize and predict terrorist attacks worldwide using the global terrorism database. International Journal of Advanced Computer Science and Applications, 2020, vol. 11, no 4.</a:t>
            </a:r>
            <a:endParaRPr lang="tr-TR" dirty="0"/>
          </a:p>
          <a:p>
            <a:r>
              <a:rPr lang="en-US" dirty="0"/>
              <a:t>DEMIR, Mustafa, GULER, Ahmet, et OZER, Murat. Predictors of successful terrorism incidents. Behavioral Sciences of Terrorism and Political Aggression, 2022, p. 1-29..</a:t>
            </a:r>
            <a:endParaRPr lang="tr-TR" dirty="0"/>
          </a:p>
          <a:p>
            <a:r>
              <a:rPr lang="en-US" dirty="0"/>
              <a:t>https://www.wearecapicua.com/blog/machine-learning-reactjs</a:t>
            </a:r>
            <a:endParaRPr lang="tr-TR" dirty="0"/>
          </a:p>
          <a:p>
            <a:endParaRPr lang="en-US" dirty="0"/>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a:solidFill>
                  <a:schemeClr val="accent1"/>
                </a:solidFill>
              </a:rPr>
              <a:t>Background</a:t>
            </a:r>
            <a:endParaRPr lang="en-US" dirty="0">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dirty="0"/>
              <a:t>The project tackles the complex problem of terrorism in West Africa, considering historical tensions and socio-economic disparities. Advocating for a machine learning approach, it aims to enhance prediction accuracy, adaptability, and holistic analysis, contributing to a robust strategy for effectively addressing and mitigating the impact of terrorism in the region.</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441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a:solidFill>
                  <a:schemeClr val="accent1"/>
                </a:solidFill>
              </a:rPr>
              <a:t>Background</a:t>
            </a:r>
            <a:endParaRPr lang="en-US" dirty="0">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dirty="0"/>
              <a:t>Solving the problem of terrorism in West Africa is crucial due to its far-reaching impact on security, social stability, and economic development. Developing reliable prediction models tailored to the local context is essential for proactive interventions, minimizing harm to communities, and promoting sustainable development in the region.</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1158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a:t>Objectives</a:t>
            </a:r>
            <a:endParaRPr lang="en-US">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fontScale="77500" lnSpcReduction="20000"/>
          </a:bodyPr>
          <a:lstStyle/>
          <a:p>
            <a:r>
              <a:rPr lang="en-US" dirty="0"/>
              <a:t>Create a machine learning model to predict terrorism incidents in West Africa accurately, considering historical tensions and socio-economic factors.</a:t>
            </a:r>
          </a:p>
          <a:p>
            <a:r>
              <a:rPr lang="en-US" dirty="0"/>
              <a:t>Improve the model's adaptability to changing threats, ensuring it learns continuously in evolving contexts.</a:t>
            </a:r>
          </a:p>
          <a:p>
            <a:r>
              <a:rPr lang="en-US" dirty="0"/>
              <a:t>Analyze terrorism patterns comprehensively by using diverse datasets covering social, economic, and geopolitical dynamics in the region.</a:t>
            </a:r>
          </a:p>
          <a:p>
            <a:r>
              <a:rPr lang="en-US" dirty="0"/>
              <a:t>Establish an early warning system for timely intervention, reducing the impact of potential terrorism threats on communities.</a:t>
            </a:r>
          </a:p>
          <a:p>
            <a:r>
              <a:rPr lang="en-US" dirty="0"/>
              <a:t>Optimize resource allocation by identifying high-risk areas, contributing to both security measures and sustainable development.</a:t>
            </a:r>
          </a:p>
          <a:p>
            <a:r>
              <a:rPr lang="en-US" dirty="0"/>
              <a:t>Provide data-driven insights to empower stakeholders like policymakers, security agencies, and humanitarian organizations for more effective decision-making.</a:t>
            </a:r>
          </a:p>
          <a:p>
            <a:r>
              <a:rPr lang="en-US" dirty="0"/>
              <a:t>Contribute to developing a comprehensive strategy for predicting, preventing, and mitigating the impact of terrorism in West Africa</a:t>
            </a:r>
            <a:r>
              <a:rPr lang="en-US" dirty="0" smtClean="0"/>
              <a:t>.</a:t>
            </a:r>
            <a:endParaRPr lang="en-US"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a:t>Objectives</a:t>
            </a:r>
            <a:endParaRPr lang="en-US">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a:bodyPr>
          <a:lstStyle/>
          <a:p>
            <a:pPr marL="0" indent="0">
              <a:buNone/>
            </a:pPr>
            <a:r>
              <a:rPr lang="en-US" dirty="0"/>
              <a:t>The machine learning model aims to predict the probability of a terrorism attack in West Africa based on factors like location and time. Additionally, it will assess the likelihood of an attack's success, contributing to a comprehensive understanding of potential incidents and their outcomes.</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225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a:xfrm>
            <a:off x="908467" y="1986033"/>
            <a:ext cx="10093712" cy="4169743"/>
          </a:xfrm>
        </p:spPr>
        <p:txBody>
          <a:bodyPr vert="horz" lIns="91440" tIns="45720" rIns="91440" bIns="45720" rtlCol="0" anchor="t">
            <a:normAutofit/>
          </a:bodyPr>
          <a:lstStyle/>
          <a:p>
            <a:r>
              <a:rPr lang="en-US" dirty="0"/>
              <a:t>SDG 16: Peace, Justice, and Strong </a:t>
            </a:r>
            <a:r>
              <a:rPr lang="en-US" dirty="0" smtClean="0"/>
              <a:t>Institutions</a:t>
            </a:r>
            <a:endParaRPr lang="en-US" dirty="0"/>
          </a:p>
          <a:p>
            <a:endParaRPr lang="en-US" dirty="0" smtClean="0"/>
          </a:p>
          <a:p>
            <a:pPr marL="0" indent="0">
              <a:buNone/>
            </a:pPr>
            <a:r>
              <a:rPr lang="en-US" dirty="0"/>
              <a:t>By tackling the important problem of terrorism and seeking to improve security protocols and lessen the effects of terrorism on communities in West Africa, the project helps to advance inclusive, peaceful societies.</a:t>
            </a:r>
          </a:p>
          <a:p>
            <a:pPr marL="0" indent="0">
              <a:buNone/>
            </a:pPr>
            <a:endParaRPr lang="tr-TR" dirty="0"/>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024aa29-09e0-41bf-a8ba-de7a3ccff2d2" xsi:nil="true"/>
    <lcf76f155ced4ddcb4097134ff3c332f xmlns="30072bdd-44e3-492a-9bf3-41313a20fa59">
      <Terms xmlns="http://schemas.microsoft.com/office/infopath/2007/PartnerControls"/>
    </lcf76f155ced4ddcb4097134ff3c332f>
    <SharedWithUsers xmlns="8024aa29-09e0-41bf-a8ba-de7a3ccff2d2">
      <UserInfo>
        <DisplayName>Ipek beril Benli</DisplayName>
        <AccountId>43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E2296B40A12549AAF59F14837A4C74" ma:contentTypeVersion="13" ma:contentTypeDescription="Create a new document." ma:contentTypeScope="" ma:versionID="8dcfb88d3270fafa381daa4411591c9c">
  <xsd:schema xmlns:xsd="http://www.w3.org/2001/XMLSchema" xmlns:xs="http://www.w3.org/2001/XMLSchema" xmlns:p="http://schemas.microsoft.com/office/2006/metadata/properties" xmlns:ns2="30072bdd-44e3-492a-9bf3-41313a20fa59" xmlns:ns3="8024aa29-09e0-41bf-a8ba-de7a3ccff2d2" targetNamespace="http://schemas.microsoft.com/office/2006/metadata/properties" ma:root="true" ma:fieldsID="f2130b10d26f37cd1d597ea78e321af3" ns2:_="" ns3:_="">
    <xsd:import namespace="30072bdd-44e3-492a-9bf3-41313a20fa59"/>
    <xsd:import namespace="8024aa29-09e0-41bf-a8ba-de7a3ccff2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072bdd-44e3-492a-9bf3-41313a20fa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24aa29-09e0-41bf-a8ba-de7a3ccff2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bd73786-374d-4abd-9f6d-0da803826b8d}" ma:internalName="TaxCatchAll" ma:showField="CatchAllData" ma:web="8024aa29-09e0-41bf-a8ba-de7a3ccff2d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2.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s>
</ds:datastoreItem>
</file>

<file path=customXml/itemProps3.xml><?xml version="1.0" encoding="utf-8"?>
<ds:datastoreItem xmlns:ds="http://schemas.openxmlformats.org/officeDocument/2006/customXml" ds:itemID="{E62FF70B-FFC7-48CB-B09C-960C61FEE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072bdd-44e3-492a-9bf3-41313a20fa59"/>
    <ds:schemaRef ds:uri="8024aa29-09e0-41bf-a8ba-de7a3ccff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608</TotalTime>
  <Words>1998</Words>
  <Application>Microsoft Office PowerPoint</Application>
  <PresentationFormat>Grand écran</PresentationFormat>
  <Paragraphs>235</Paragraphs>
  <Slides>45</Slides>
  <Notes>17</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45</vt:i4>
      </vt:variant>
    </vt:vector>
  </HeadingPairs>
  <TitlesOfParts>
    <vt:vector size="55" baseType="lpstr">
      <vt:lpstr>맑은 고딕</vt:lpstr>
      <vt:lpstr>Arial</vt:lpstr>
      <vt:lpstr>Calibri</vt:lpstr>
      <vt:lpstr>Calibri Light</vt:lpstr>
      <vt:lpstr>Courier New</vt:lpstr>
      <vt:lpstr>Helvetica Neue Thin</vt:lpstr>
      <vt:lpstr>frontiertech</vt:lpstr>
      <vt:lpstr>frontiertech</vt:lpstr>
      <vt:lpstr>frontiertech</vt:lpstr>
      <vt:lpstr>frontiertech</vt:lpstr>
      <vt:lpstr>Prediction of Terrorism incidents in West Africa</vt:lpstr>
      <vt:lpstr>Outline</vt:lpstr>
      <vt:lpstr>Concept note and implementation plan</vt:lpstr>
      <vt:lpstr>Background</vt:lpstr>
      <vt:lpstr>Background</vt:lpstr>
      <vt:lpstr>Background</vt:lpstr>
      <vt:lpstr>Objectives</vt:lpstr>
      <vt:lpstr>Objectives</vt:lpstr>
      <vt:lpstr>SDG Relation</vt:lpstr>
      <vt:lpstr>SDG Relation</vt:lpstr>
      <vt:lpstr>SDG Relation</vt:lpstr>
      <vt:lpstr>Data</vt:lpstr>
      <vt:lpstr>Data Collection </vt:lpstr>
      <vt:lpstr>Data Collection </vt:lpstr>
      <vt:lpstr>Data Collection </vt:lpstr>
      <vt:lpstr>Exploratory Data Analysis (EDA) and Feature Engineering</vt:lpstr>
      <vt:lpstr>Exploratory Data Analysis (EDA) and Feature Engineering</vt:lpstr>
      <vt:lpstr>Exploratory Data Analysis (EDA) and Feature Engineering</vt:lpstr>
      <vt:lpstr>Model</vt:lpstr>
      <vt:lpstr>Model Selection and Training</vt:lpstr>
      <vt:lpstr>Model Selection and Training</vt:lpstr>
      <vt:lpstr>Model Selection and Training</vt:lpstr>
      <vt:lpstr>Model Selection and Training</vt:lpstr>
      <vt:lpstr>Model Selection and Training</vt:lpstr>
      <vt:lpstr>Model Evaluation and Hyperparameter Tuning</vt:lpstr>
      <vt:lpstr>Model Evaluation and Hyperparameter Tuning</vt:lpstr>
      <vt:lpstr>Model Evaluation and Hyperparameter Tuning</vt:lpstr>
      <vt:lpstr>Model Evaluation and Hyperparameter Tuning</vt:lpstr>
      <vt:lpstr>Model Evaluation and Hyperparameter Tuning</vt:lpstr>
      <vt:lpstr>Model Evaluation and Hyperparameter Tuning</vt:lpstr>
      <vt:lpstr>Model Refinement and Testing</vt:lpstr>
      <vt:lpstr>Model Refinement and Testing</vt:lpstr>
      <vt:lpstr>Model Refinement and Testing</vt:lpstr>
      <vt:lpstr>Model Refinement and Testing</vt:lpstr>
      <vt:lpstr>Model Refinement and Testing</vt:lpstr>
      <vt:lpstr>Results</vt:lpstr>
      <vt:lpstr>Evaluation Results</vt:lpstr>
      <vt:lpstr>Evaluation Results</vt:lpstr>
      <vt:lpstr>Evaluation Results</vt:lpstr>
      <vt:lpstr>Deployment</vt:lpstr>
      <vt:lpstr>Deployment</vt:lpstr>
      <vt:lpstr>Future Work</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Abdoul Faride Bassirou Alzouma</cp:lastModifiedBy>
  <cp:revision>151</cp:revision>
  <dcterms:created xsi:type="dcterms:W3CDTF">2023-07-17T12:29:49Z</dcterms:created>
  <dcterms:modified xsi:type="dcterms:W3CDTF">2023-12-10T20:13:01Z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0x010100F4E2296B40A12549AAF59F14837A4C74</vt:lpwstr>
  </property>
  <property fmtid="{D5CDD505-2E9C-101B-9397-08002B2CF9AE}" pid="3" name="MediaServiceImageTags">
    <vt:lpwstr/>
  </property>
</Properties>
</file>