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24"/>
  </p:notesMasterIdLst>
  <p:sldIdLst>
    <p:sldId id="450" r:id="rId8"/>
    <p:sldId id="451" r:id="rId9"/>
    <p:sldId id="452" r:id="rId10"/>
    <p:sldId id="449" r:id="rId11"/>
    <p:sldId id="426" r:id="rId12"/>
    <p:sldId id="415" r:id="rId13"/>
    <p:sldId id="417" r:id="rId14"/>
    <p:sldId id="457" r:id="rId15"/>
    <p:sldId id="440" r:id="rId16"/>
    <p:sldId id="458" r:id="rId17"/>
    <p:sldId id="460" r:id="rId18"/>
    <p:sldId id="459" r:id="rId19"/>
    <p:sldId id="454" r:id="rId20"/>
    <p:sldId id="446" r:id="rId21"/>
    <p:sldId id="447" r:id="rId22"/>
    <p:sldId id="4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7F"/>
    <a:srgbClr val="4CA3AA"/>
    <a:srgbClr val="FFC837"/>
    <a:srgbClr val="FFC836"/>
    <a:srgbClr val="2B2551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ADEF0-709C-498C-B9D1-5F71C851C8BD}" type="doc">
      <dgm:prSet loTypeId="urn:microsoft.com/office/officeart/2005/8/layout/hierarchy3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03A39E-05D1-4D20-A3BC-822F0D4806B5}">
      <dgm:prSet/>
      <dgm:spPr/>
      <dgm:t>
        <a:bodyPr/>
        <a:lstStyle/>
        <a:p>
          <a:r>
            <a:rPr lang="en-US" dirty="0"/>
            <a:t>Overview </a:t>
          </a:r>
        </a:p>
      </dgm:t>
    </dgm:pt>
    <dgm:pt modelId="{FBF9BC39-D1F1-435E-A22A-B0B1EFF73200}" type="parTrans" cxnId="{C6504AD2-4835-450C-8BA8-CE01AFACD7EB}">
      <dgm:prSet/>
      <dgm:spPr/>
      <dgm:t>
        <a:bodyPr/>
        <a:lstStyle/>
        <a:p>
          <a:endParaRPr lang="en-US"/>
        </a:p>
      </dgm:t>
    </dgm:pt>
    <dgm:pt modelId="{E95C302A-7A3E-4187-9250-4F45BC0E678E}" type="sibTrans" cxnId="{C6504AD2-4835-450C-8BA8-CE01AFACD7EB}">
      <dgm:prSet/>
      <dgm:spPr/>
      <dgm:t>
        <a:bodyPr/>
        <a:lstStyle/>
        <a:p>
          <a:endParaRPr lang="en-US"/>
        </a:p>
      </dgm:t>
    </dgm:pt>
    <dgm:pt modelId="{9FF41636-5106-4CF5-B65B-49F5526DC4AF}">
      <dgm:prSet custT="1"/>
      <dgm:spPr/>
      <dgm:t>
        <a:bodyPr/>
        <a:lstStyle/>
        <a:p>
          <a:r>
            <a:rPr lang="en-US" sz="1400" dirty="0">
              <a:solidFill>
                <a:srgbClr val="2B2551"/>
              </a:solidFill>
            </a:rPr>
            <a:t>Enhance chronic disease prediction using machine learning techniques</a:t>
          </a:r>
        </a:p>
      </dgm:t>
    </dgm:pt>
    <dgm:pt modelId="{19E3511A-4A26-4D33-9363-E21C1F2FBF81}" type="parTrans" cxnId="{EE4A6AAC-D484-41E7-AF95-F24D9CCFB42B}">
      <dgm:prSet/>
      <dgm:spPr/>
      <dgm:t>
        <a:bodyPr/>
        <a:lstStyle/>
        <a:p>
          <a:endParaRPr lang="en-US"/>
        </a:p>
      </dgm:t>
    </dgm:pt>
    <dgm:pt modelId="{D4365EEF-0CA1-48F6-B033-CD145EAB034D}" type="sibTrans" cxnId="{EE4A6AAC-D484-41E7-AF95-F24D9CCFB42B}">
      <dgm:prSet/>
      <dgm:spPr/>
      <dgm:t>
        <a:bodyPr/>
        <a:lstStyle/>
        <a:p>
          <a:endParaRPr lang="en-US"/>
        </a:p>
      </dgm:t>
    </dgm:pt>
    <dgm:pt modelId="{3BC0D828-0A3B-4A71-826B-5FCF6E754991}">
      <dgm:prSet custT="1"/>
      <dgm:spPr/>
      <dgm:t>
        <a:bodyPr/>
        <a:lstStyle/>
        <a:p>
          <a:r>
            <a:rPr lang="en-US" sz="1400" dirty="0">
              <a:solidFill>
                <a:srgbClr val="2B2551"/>
              </a:solidFill>
            </a:rPr>
            <a:t>Developing predictive models for common chronic diseases such as diabetes, heart diseases, and Parkinson's.</a:t>
          </a:r>
        </a:p>
      </dgm:t>
    </dgm:pt>
    <dgm:pt modelId="{F9DBAFAA-1511-4FEA-9064-780AFE48540A}" type="parTrans" cxnId="{99253D8C-2CEA-4892-91FD-6D242F3A3F4F}">
      <dgm:prSet/>
      <dgm:spPr/>
      <dgm:t>
        <a:bodyPr/>
        <a:lstStyle/>
        <a:p>
          <a:endParaRPr lang="en-US"/>
        </a:p>
      </dgm:t>
    </dgm:pt>
    <dgm:pt modelId="{C0036247-0E91-4F4B-A441-177E7A440B14}" type="sibTrans" cxnId="{99253D8C-2CEA-4892-91FD-6D242F3A3F4F}">
      <dgm:prSet/>
      <dgm:spPr/>
      <dgm:t>
        <a:bodyPr/>
        <a:lstStyle/>
        <a:p>
          <a:endParaRPr lang="en-US"/>
        </a:p>
      </dgm:t>
    </dgm:pt>
    <dgm:pt modelId="{595C2C57-7C4B-4AB2-9F77-5F2EAFD32334}">
      <dgm:prSet custT="1"/>
      <dgm:spPr/>
      <dgm:t>
        <a:bodyPr/>
        <a:lstStyle/>
        <a:p>
          <a:r>
            <a:rPr lang="en-US" sz="1400" dirty="0">
              <a:solidFill>
                <a:srgbClr val="2B2551"/>
              </a:solidFill>
            </a:rPr>
            <a:t>Contribute to SDGs, and proactively manage health conditions.</a:t>
          </a:r>
        </a:p>
      </dgm:t>
    </dgm:pt>
    <dgm:pt modelId="{0BB66500-165F-4BA1-AE9B-0F7F5552EA9E}" type="parTrans" cxnId="{CAA5BF26-7CB4-44B3-9072-020ADE4FF4F5}">
      <dgm:prSet/>
      <dgm:spPr/>
      <dgm:t>
        <a:bodyPr/>
        <a:lstStyle/>
        <a:p>
          <a:endParaRPr lang="en-US"/>
        </a:p>
      </dgm:t>
    </dgm:pt>
    <dgm:pt modelId="{DDB7FCBF-8853-48F1-A5F7-F0363B5D8571}" type="sibTrans" cxnId="{CAA5BF26-7CB4-44B3-9072-020ADE4FF4F5}">
      <dgm:prSet/>
      <dgm:spPr/>
      <dgm:t>
        <a:bodyPr/>
        <a:lstStyle/>
        <a:p>
          <a:endParaRPr lang="en-US"/>
        </a:p>
      </dgm:t>
    </dgm:pt>
    <dgm:pt modelId="{9F7AA209-9D92-482B-A327-148D138098A1}">
      <dgm:prSet/>
      <dgm:spPr/>
      <dgm:t>
        <a:bodyPr/>
        <a:lstStyle/>
        <a:p>
          <a:r>
            <a:rPr lang="fr-FR" dirty="0"/>
            <a:t>B</a:t>
          </a:r>
          <a:r>
            <a:rPr lang="tr-TR" dirty="0" err="1"/>
            <a:t>rief</a:t>
          </a:r>
          <a:r>
            <a:rPr lang="tr-TR" dirty="0"/>
            <a:t> background</a:t>
          </a:r>
          <a:endParaRPr lang="en-US" dirty="0"/>
        </a:p>
      </dgm:t>
    </dgm:pt>
    <dgm:pt modelId="{9C43FF9E-3500-4340-88D3-9DFEA29A5CA6}" type="parTrans" cxnId="{66A07CCB-6A89-441F-878C-D1EB6E677BE8}">
      <dgm:prSet/>
      <dgm:spPr/>
      <dgm:t>
        <a:bodyPr/>
        <a:lstStyle/>
        <a:p>
          <a:endParaRPr lang="en-US"/>
        </a:p>
      </dgm:t>
    </dgm:pt>
    <dgm:pt modelId="{60B12EFE-21A9-44FA-B06C-6E7F120F8102}" type="sibTrans" cxnId="{66A07CCB-6A89-441F-878C-D1EB6E677BE8}">
      <dgm:prSet/>
      <dgm:spPr/>
      <dgm:t>
        <a:bodyPr/>
        <a:lstStyle/>
        <a:p>
          <a:endParaRPr lang="en-US"/>
        </a:p>
      </dgm:t>
    </dgm:pt>
    <dgm:pt modelId="{FA75A111-0763-43AE-878D-74C79CC0E40B}">
      <dgm:prSet custT="1"/>
      <dgm:spPr/>
      <dgm:t>
        <a:bodyPr/>
        <a:lstStyle/>
        <a:p>
          <a:r>
            <a:rPr lang="en-US" sz="1400" b="0" i="0">
              <a:solidFill>
                <a:srgbClr val="2B2551"/>
              </a:solidFill>
            </a:rPr>
            <a:t>Chronic diseases pose a global health threat</a:t>
          </a:r>
          <a:r>
            <a:rPr lang="fr-FR" sz="1400" b="0" i="0">
              <a:solidFill>
                <a:srgbClr val="2B2551"/>
              </a:solidFill>
            </a:rPr>
            <a:t>,</a:t>
          </a:r>
          <a:r>
            <a:rPr lang="en-US" sz="1400" b="0" i="0">
              <a:solidFill>
                <a:srgbClr val="2B2551"/>
              </a:solidFill>
            </a:rPr>
            <a:t> especially in regions with limited access to advanced healthcare</a:t>
          </a:r>
          <a:endParaRPr lang="en-US" sz="1400" dirty="0">
            <a:solidFill>
              <a:srgbClr val="2B2551"/>
            </a:solidFill>
          </a:endParaRPr>
        </a:p>
      </dgm:t>
    </dgm:pt>
    <dgm:pt modelId="{FC572B73-6D17-402D-A10A-01E3537BA93E}" type="parTrans" cxnId="{0B7E1799-7CDA-4A5E-A7E1-D5B949C3ED50}">
      <dgm:prSet/>
      <dgm:spPr/>
      <dgm:t>
        <a:bodyPr/>
        <a:lstStyle/>
        <a:p>
          <a:endParaRPr lang="en-US"/>
        </a:p>
      </dgm:t>
    </dgm:pt>
    <dgm:pt modelId="{0709F9C9-918F-46EA-9857-7F05D5F5777F}" type="sibTrans" cxnId="{0B7E1799-7CDA-4A5E-A7E1-D5B949C3ED50}">
      <dgm:prSet/>
      <dgm:spPr/>
      <dgm:t>
        <a:bodyPr/>
        <a:lstStyle/>
        <a:p>
          <a:endParaRPr lang="en-US"/>
        </a:p>
      </dgm:t>
    </dgm:pt>
    <dgm:pt modelId="{3276B6BF-6CEC-44CD-B85B-F9AEA97210F8}">
      <dgm:prSet custT="1"/>
      <dgm:spPr/>
      <dgm:t>
        <a:bodyPr/>
        <a:lstStyle/>
        <a:p>
          <a:r>
            <a:rPr lang="en-US" sz="1400" b="0" i="0" dirty="0">
              <a:solidFill>
                <a:srgbClr val="2B2551"/>
              </a:solidFill>
            </a:rPr>
            <a:t>Leveraging AI and Machine Learning in healthcare for early detection</a:t>
          </a:r>
          <a:endParaRPr lang="en-US" sz="1400" dirty="0">
            <a:solidFill>
              <a:srgbClr val="2B2551"/>
            </a:solidFill>
          </a:endParaRPr>
        </a:p>
      </dgm:t>
    </dgm:pt>
    <dgm:pt modelId="{83408811-B7D0-4367-8D23-CEFF1491D31E}" type="parTrans" cxnId="{8B68BF63-42AD-427D-88F3-E88701E39186}">
      <dgm:prSet/>
      <dgm:spPr/>
      <dgm:t>
        <a:bodyPr/>
        <a:lstStyle/>
        <a:p>
          <a:endParaRPr lang="en-US"/>
        </a:p>
      </dgm:t>
    </dgm:pt>
    <dgm:pt modelId="{2C78395A-52DD-4FC9-AF06-B4ADEA49CD04}" type="sibTrans" cxnId="{8B68BF63-42AD-427D-88F3-E88701E39186}">
      <dgm:prSet/>
      <dgm:spPr/>
      <dgm:t>
        <a:bodyPr/>
        <a:lstStyle/>
        <a:p>
          <a:endParaRPr lang="en-US"/>
        </a:p>
      </dgm:t>
    </dgm:pt>
    <dgm:pt modelId="{1C8575CB-AB88-465E-9B9B-478358E7B3BC}">
      <dgm:prSet/>
      <dgm:spPr/>
      <dgm:t>
        <a:bodyPr/>
        <a:lstStyle/>
        <a:p>
          <a:r>
            <a:rPr lang="en-US" dirty="0"/>
            <a:t>Importance of the problem being solved</a:t>
          </a:r>
        </a:p>
      </dgm:t>
    </dgm:pt>
    <dgm:pt modelId="{0596D383-0C99-4BCA-8D7C-4C1FAE5C60BC}" type="parTrans" cxnId="{7E946710-DDDC-46CA-B8E7-3C6809E597EA}">
      <dgm:prSet/>
      <dgm:spPr/>
      <dgm:t>
        <a:bodyPr/>
        <a:lstStyle/>
        <a:p>
          <a:endParaRPr lang="en-US"/>
        </a:p>
      </dgm:t>
    </dgm:pt>
    <dgm:pt modelId="{D9D468C5-B273-4DD1-8247-737126BA7179}" type="sibTrans" cxnId="{7E946710-DDDC-46CA-B8E7-3C6809E597EA}">
      <dgm:prSet/>
      <dgm:spPr/>
      <dgm:t>
        <a:bodyPr/>
        <a:lstStyle/>
        <a:p>
          <a:endParaRPr lang="en-US"/>
        </a:p>
      </dgm:t>
    </dgm:pt>
    <dgm:pt modelId="{A4F9C8B9-6838-4600-ABEC-D249C37C5640}">
      <dgm:prSet custT="1"/>
      <dgm:spPr/>
      <dgm:t>
        <a:bodyPr/>
        <a:lstStyle/>
        <a:p>
          <a:r>
            <a:rPr lang="en-US" sz="1400" b="0" i="0" dirty="0">
              <a:solidFill>
                <a:srgbClr val="2B2551"/>
              </a:solidFill>
            </a:rPr>
            <a:t>Effective intervention</a:t>
          </a:r>
          <a:r>
            <a:rPr lang="en-US" sz="1400" b="0" i="0" dirty="0"/>
            <a:t>. </a:t>
          </a:r>
          <a:endParaRPr lang="en-US" sz="1400" dirty="0"/>
        </a:p>
      </dgm:t>
    </dgm:pt>
    <dgm:pt modelId="{1497AD79-B100-4D30-A4A0-8915D4D22C91}" type="parTrans" cxnId="{ABD2677A-ACEF-4751-9392-A96DF7077580}">
      <dgm:prSet/>
      <dgm:spPr/>
      <dgm:t>
        <a:bodyPr/>
        <a:lstStyle/>
        <a:p>
          <a:endParaRPr lang="en-US"/>
        </a:p>
      </dgm:t>
    </dgm:pt>
    <dgm:pt modelId="{F285FD05-2C87-48C1-BA82-A7DA5C5C6886}" type="sibTrans" cxnId="{ABD2677A-ACEF-4751-9392-A96DF7077580}">
      <dgm:prSet/>
      <dgm:spPr/>
      <dgm:t>
        <a:bodyPr/>
        <a:lstStyle/>
        <a:p>
          <a:endParaRPr lang="en-US"/>
        </a:p>
      </dgm:t>
    </dgm:pt>
    <dgm:pt modelId="{13662A94-F8C4-491F-8A29-EF9EB113B1BC}">
      <dgm:prSet custT="1"/>
      <dgm:spPr/>
      <dgm:t>
        <a:bodyPr/>
        <a:lstStyle/>
        <a:p>
          <a:r>
            <a:rPr lang="en-US" sz="1400" dirty="0">
              <a:solidFill>
                <a:srgbClr val="2B2551"/>
              </a:solidFill>
            </a:rPr>
            <a:t>Promoting well-being and reducing global health disparities</a:t>
          </a:r>
        </a:p>
      </dgm:t>
    </dgm:pt>
    <dgm:pt modelId="{DD4BA29A-966C-43EC-9AFF-9B7EDDE690F0}" type="parTrans" cxnId="{5DDE2D4B-80CC-466E-9414-CB59225576A5}">
      <dgm:prSet/>
      <dgm:spPr/>
      <dgm:t>
        <a:bodyPr/>
        <a:lstStyle/>
        <a:p>
          <a:endParaRPr lang="en-US"/>
        </a:p>
      </dgm:t>
    </dgm:pt>
    <dgm:pt modelId="{178E605E-410B-4A21-9085-CDF3DBC9F1C1}" type="sibTrans" cxnId="{5DDE2D4B-80CC-466E-9414-CB59225576A5}">
      <dgm:prSet/>
      <dgm:spPr/>
      <dgm:t>
        <a:bodyPr/>
        <a:lstStyle/>
        <a:p>
          <a:endParaRPr lang="en-US"/>
        </a:p>
      </dgm:t>
    </dgm:pt>
    <dgm:pt modelId="{1C8BDE59-5FE5-4E1E-ACE0-C6932B2270AD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2B2551"/>
              </a:solidFill>
              <a:latin typeface="Calibri" panose="020F0502020204030204"/>
              <a:ea typeface="+mn-ea"/>
              <a:cs typeface="+mn-cs"/>
            </a:rPr>
            <a:t>Identifying individuals at risk early</a:t>
          </a:r>
        </a:p>
      </dgm:t>
    </dgm:pt>
    <dgm:pt modelId="{F0ECAEBA-5C86-48F1-8428-7E49177D78A4}" type="parTrans" cxnId="{DD9A8B15-3048-4B40-8750-6219BE94B26F}">
      <dgm:prSet/>
      <dgm:spPr/>
      <dgm:t>
        <a:bodyPr/>
        <a:lstStyle/>
        <a:p>
          <a:endParaRPr lang="en-US"/>
        </a:p>
      </dgm:t>
    </dgm:pt>
    <dgm:pt modelId="{4CABEFCD-88FF-4A11-A697-D39708843D81}" type="sibTrans" cxnId="{DD9A8B15-3048-4B40-8750-6219BE94B26F}">
      <dgm:prSet/>
      <dgm:spPr/>
      <dgm:t>
        <a:bodyPr/>
        <a:lstStyle/>
        <a:p>
          <a:endParaRPr lang="en-US"/>
        </a:p>
      </dgm:t>
    </dgm:pt>
    <dgm:pt modelId="{08051766-1C16-47C5-8FE6-80A175628A5C}" type="pres">
      <dgm:prSet presAssocID="{8F8ADEF0-709C-498C-B9D1-5F71C851C8B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E1793-BE27-4529-9FCC-9CE05C1F505D}" type="pres">
      <dgm:prSet presAssocID="{E203A39E-05D1-4D20-A3BC-822F0D4806B5}" presName="root" presStyleCnt="0"/>
      <dgm:spPr/>
    </dgm:pt>
    <dgm:pt modelId="{B3C5CF00-9F26-4E53-BD21-3C87D466AD9B}" type="pres">
      <dgm:prSet presAssocID="{E203A39E-05D1-4D20-A3BC-822F0D4806B5}" presName="rootComposite" presStyleCnt="0"/>
      <dgm:spPr/>
    </dgm:pt>
    <dgm:pt modelId="{B1042FAE-C75A-42E8-992A-6738291EF967}" type="pres">
      <dgm:prSet presAssocID="{E203A39E-05D1-4D20-A3BC-822F0D4806B5}" presName="rootText" presStyleLbl="node1" presStyleIdx="0" presStyleCnt="3" custScaleX="150258"/>
      <dgm:spPr/>
    </dgm:pt>
    <dgm:pt modelId="{43CDC878-0B1B-40BB-BD9E-03702B6737D8}" type="pres">
      <dgm:prSet presAssocID="{E203A39E-05D1-4D20-A3BC-822F0D4806B5}" presName="rootConnector" presStyleLbl="node1" presStyleIdx="0" presStyleCnt="3"/>
      <dgm:spPr/>
    </dgm:pt>
    <dgm:pt modelId="{E6D98D0A-C6D2-49CF-82CB-18DF54A55CE4}" type="pres">
      <dgm:prSet presAssocID="{E203A39E-05D1-4D20-A3BC-822F0D4806B5}" presName="childShape" presStyleCnt="0"/>
      <dgm:spPr/>
    </dgm:pt>
    <dgm:pt modelId="{7883DF6B-5656-4E6F-8E73-F2356345C0FB}" type="pres">
      <dgm:prSet presAssocID="{19E3511A-4A26-4D33-9363-E21C1F2FBF81}" presName="Name13" presStyleLbl="parChTrans1D2" presStyleIdx="0" presStyleCnt="8"/>
      <dgm:spPr/>
    </dgm:pt>
    <dgm:pt modelId="{618EF619-586D-42D1-B9A8-2FFC8737B7F2}" type="pres">
      <dgm:prSet presAssocID="{9FF41636-5106-4CF5-B65B-49F5526DC4AF}" presName="childText" presStyleLbl="bgAcc1" presStyleIdx="0" presStyleCnt="8" custScaleX="149520">
        <dgm:presLayoutVars>
          <dgm:bulletEnabled val="1"/>
        </dgm:presLayoutVars>
      </dgm:prSet>
      <dgm:spPr/>
    </dgm:pt>
    <dgm:pt modelId="{8EB39798-9E63-4527-AA99-1ED66EF71B14}" type="pres">
      <dgm:prSet presAssocID="{F9DBAFAA-1511-4FEA-9064-780AFE48540A}" presName="Name13" presStyleLbl="parChTrans1D2" presStyleIdx="1" presStyleCnt="8"/>
      <dgm:spPr/>
    </dgm:pt>
    <dgm:pt modelId="{4D238B5A-A97D-43A6-B59A-F3FF9B26BBDD}" type="pres">
      <dgm:prSet presAssocID="{3BC0D828-0A3B-4A71-826B-5FCF6E754991}" presName="childText" presStyleLbl="bgAcc1" presStyleIdx="1" presStyleCnt="8" custScaleX="145894">
        <dgm:presLayoutVars>
          <dgm:bulletEnabled val="1"/>
        </dgm:presLayoutVars>
      </dgm:prSet>
      <dgm:spPr/>
    </dgm:pt>
    <dgm:pt modelId="{06494A96-12C5-43DC-98D6-7F243D7490B5}" type="pres">
      <dgm:prSet presAssocID="{0BB66500-165F-4BA1-AE9B-0F7F5552EA9E}" presName="Name13" presStyleLbl="parChTrans1D2" presStyleIdx="2" presStyleCnt="8"/>
      <dgm:spPr/>
    </dgm:pt>
    <dgm:pt modelId="{D513F402-7494-40F4-8592-C3327DEEBD91}" type="pres">
      <dgm:prSet presAssocID="{595C2C57-7C4B-4AB2-9F77-5F2EAFD32334}" presName="childText" presStyleLbl="bgAcc1" presStyleIdx="2" presStyleCnt="8" custScaleX="142487">
        <dgm:presLayoutVars>
          <dgm:bulletEnabled val="1"/>
        </dgm:presLayoutVars>
      </dgm:prSet>
      <dgm:spPr/>
    </dgm:pt>
    <dgm:pt modelId="{9D3ED8BE-F845-4797-9D6B-E06B840261C8}" type="pres">
      <dgm:prSet presAssocID="{9F7AA209-9D92-482B-A327-148D138098A1}" presName="root" presStyleCnt="0"/>
      <dgm:spPr/>
    </dgm:pt>
    <dgm:pt modelId="{FE14EB13-2E09-45E7-BCB9-1478C1947863}" type="pres">
      <dgm:prSet presAssocID="{9F7AA209-9D92-482B-A327-148D138098A1}" presName="rootComposite" presStyleCnt="0"/>
      <dgm:spPr/>
    </dgm:pt>
    <dgm:pt modelId="{95B3E24C-CEC2-4218-991B-46A0CEB8E2B5}" type="pres">
      <dgm:prSet presAssocID="{9F7AA209-9D92-482B-A327-148D138098A1}" presName="rootText" presStyleLbl="node1" presStyleIdx="1" presStyleCnt="3" custScaleX="161515"/>
      <dgm:spPr/>
    </dgm:pt>
    <dgm:pt modelId="{9C37DAC3-C769-479E-9305-3A5FB1C5CE35}" type="pres">
      <dgm:prSet presAssocID="{9F7AA209-9D92-482B-A327-148D138098A1}" presName="rootConnector" presStyleLbl="node1" presStyleIdx="1" presStyleCnt="3"/>
      <dgm:spPr/>
    </dgm:pt>
    <dgm:pt modelId="{7AE6F43D-DE8A-4DE0-A859-BD43E5F8C178}" type="pres">
      <dgm:prSet presAssocID="{9F7AA209-9D92-482B-A327-148D138098A1}" presName="childShape" presStyleCnt="0"/>
      <dgm:spPr/>
    </dgm:pt>
    <dgm:pt modelId="{0A4B685B-ABC4-42DB-8906-56AB4CA72A48}" type="pres">
      <dgm:prSet presAssocID="{FC572B73-6D17-402D-A10A-01E3537BA93E}" presName="Name13" presStyleLbl="parChTrans1D2" presStyleIdx="3" presStyleCnt="8"/>
      <dgm:spPr/>
    </dgm:pt>
    <dgm:pt modelId="{B388C1AC-6E47-426E-B473-B1A80EF1526C}" type="pres">
      <dgm:prSet presAssocID="{FA75A111-0763-43AE-878D-74C79CC0E40B}" presName="childText" presStyleLbl="bgAcc1" presStyleIdx="3" presStyleCnt="8" custScaleX="158763">
        <dgm:presLayoutVars>
          <dgm:bulletEnabled val="1"/>
        </dgm:presLayoutVars>
      </dgm:prSet>
      <dgm:spPr/>
    </dgm:pt>
    <dgm:pt modelId="{E4473DC5-16A5-4D8C-8BC8-C376755F5DB1}" type="pres">
      <dgm:prSet presAssocID="{83408811-B7D0-4367-8D23-CEFF1491D31E}" presName="Name13" presStyleLbl="parChTrans1D2" presStyleIdx="4" presStyleCnt="8"/>
      <dgm:spPr/>
    </dgm:pt>
    <dgm:pt modelId="{2F7E9192-DF85-4A00-903D-759B2546BA4E}" type="pres">
      <dgm:prSet presAssocID="{3276B6BF-6CEC-44CD-B85B-F9AEA97210F8}" presName="childText" presStyleLbl="bgAcc1" presStyleIdx="4" presStyleCnt="8" custScaleX="160669">
        <dgm:presLayoutVars>
          <dgm:bulletEnabled val="1"/>
        </dgm:presLayoutVars>
      </dgm:prSet>
      <dgm:spPr/>
    </dgm:pt>
    <dgm:pt modelId="{5FA8A545-1477-4A9D-8DC9-F26037E8F168}" type="pres">
      <dgm:prSet presAssocID="{1C8575CB-AB88-465E-9B9B-478358E7B3BC}" presName="root" presStyleCnt="0"/>
      <dgm:spPr/>
    </dgm:pt>
    <dgm:pt modelId="{2EA25F53-C738-4CD6-A007-116918C633ED}" type="pres">
      <dgm:prSet presAssocID="{1C8575CB-AB88-465E-9B9B-478358E7B3BC}" presName="rootComposite" presStyleCnt="0"/>
      <dgm:spPr/>
    </dgm:pt>
    <dgm:pt modelId="{EC15F7EF-0603-48BB-ACA2-26E25E5AD0A6}" type="pres">
      <dgm:prSet presAssocID="{1C8575CB-AB88-465E-9B9B-478358E7B3BC}" presName="rootText" presStyleLbl="node1" presStyleIdx="2" presStyleCnt="3" custScaleX="168241"/>
      <dgm:spPr/>
    </dgm:pt>
    <dgm:pt modelId="{703120DC-5FB3-49FC-B3A2-9A7C2F57CF2D}" type="pres">
      <dgm:prSet presAssocID="{1C8575CB-AB88-465E-9B9B-478358E7B3BC}" presName="rootConnector" presStyleLbl="node1" presStyleIdx="2" presStyleCnt="3"/>
      <dgm:spPr/>
    </dgm:pt>
    <dgm:pt modelId="{A8CE89B3-B2A8-4051-9667-11D5CEF91B45}" type="pres">
      <dgm:prSet presAssocID="{1C8575CB-AB88-465E-9B9B-478358E7B3BC}" presName="childShape" presStyleCnt="0"/>
      <dgm:spPr/>
    </dgm:pt>
    <dgm:pt modelId="{FF3A1F48-8909-4714-8D82-2E09637BE6CE}" type="pres">
      <dgm:prSet presAssocID="{F0ECAEBA-5C86-48F1-8428-7E49177D78A4}" presName="Name13" presStyleLbl="parChTrans1D2" presStyleIdx="5" presStyleCnt="8"/>
      <dgm:spPr/>
    </dgm:pt>
    <dgm:pt modelId="{287FDBF4-BFA1-473F-B81B-101396ED483E}" type="pres">
      <dgm:prSet presAssocID="{1C8BDE59-5FE5-4E1E-ACE0-C6932B2270AD}" presName="childText" presStyleLbl="bgAcc1" presStyleIdx="5" presStyleCnt="8" custScaleX="159510">
        <dgm:presLayoutVars>
          <dgm:bulletEnabled val="1"/>
        </dgm:presLayoutVars>
      </dgm:prSet>
      <dgm:spPr/>
    </dgm:pt>
    <dgm:pt modelId="{2337524A-BE53-4151-9E7E-B30DC3A2FCFD}" type="pres">
      <dgm:prSet presAssocID="{1497AD79-B100-4D30-A4A0-8915D4D22C91}" presName="Name13" presStyleLbl="parChTrans1D2" presStyleIdx="6" presStyleCnt="8"/>
      <dgm:spPr/>
    </dgm:pt>
    <dgm:pt modelId="{B09081CB-35CC-4E24-B05E-BEAF5CF69985}" type="pres">
      <dgm:prSet presAssocID="{A4F9C8B9-6838-4600-ABEC-D249C37C5640}" presName="childText" presStyleLbl="bgAcc1" presStyleIdx="6" presStyleCnt="8" custScaleX="164976">
        <dgm:presLayoutVars>
          <dgm:bulletEnabled val="1"/>
        </dgm:presLayoutVars>
      </dgm:prSet>
      <dgm:spPr/>
    </dgm:pt>
    <dgm:pt modelId="{ECE24050-ABF5-43A5-95A1-A3456847E760}" type="pres">
      <dgm:prSet presAssocID="{DD4BA29A-966C-43EC-9AFF-9B7EDDE690F0}" presName="Name13" presStyleLbl="parChTrans1D2" presStyleIdx="7" presStyleCnt="8"/>
      <dgm:spPr/>
    </dgm:pt>
    <dgm:pt modelId="{B0334984-272D-45E1-A4A3-EF665F483BE1}" type="pres">
      <dgm:prSet presAssocID="{13662A94-F8C4-491F-8A29-EF9EB113B1BC}" presName="childText" presStyleLbl="bgAcc1" presStyleIdx="7" presStyleCnt="8" custScaleX="170865" custLinFactNeighborX="-780" custLinFactNeighborY="-4993">
        <dgm:presLayoutVars>
          <dgm:bulletEnabled val="1"/>
        </dgm:presLayoutVars>
      </dgm:prSet>
      <dgm:spPr/>
    </dgm:pt>
  </dgm:ptLst>
  <dgm:cxnLst>
    <dgm:cxn modelId="{5AD9C701-AA62-409B-B4D8-20F04464061A}" type="presOf" srcId="{E203A39E-05D1-4D20-A3BC-822F0D4806B5}" destId="{B1042FAE-C75A-42E8-992A-6738291EF967}" srcOrd="0" destOrd="0" presId="urn:microsoft.com/office/officeart/2005/8/layout/hierarchy3"/>
    <dgm:cxn modelId="{078A3203-1E50-489C-A5A1-82E6453AF6A1}" type="presOf" srcId="{19E3511A-4A26-4D33-9363-E21C1F2FBF81}" destId="{7883DF6B-5656-4E6F-8E73-F2356345C0FB}" srcOrd="0" destOrd="0" presId="urn:microsoft.com/office/officeart/2005/8/layout/hierarchy3"/>
    <dgm:cxn modelId="{7E946710-DDDC-46CA-B8E7-3C6809E597EA}" srcId="{8F8ADEF0-709C-498C-B9D1-5F71C851C8BD}" destId="{1C8575CB-AB88-465E-9B9B-478358E7B3BC}" srcOrd="2" destOrd="0" parTransId="{0596D383-0C99-4BCA-8D7C-4C1FAE5C60BC}" sibTransId="{D9D468C5-B273-4DD1-8247-737126BA7179}"/>
    <dgm:cxn modelId="{DD9A8B15-3048-4B40-8750-6219BE94B26F}" srcId="{1C8575CB-AB88-465E-9B9B-478358E7B3BC}" destId="{1C8BDE59-5FE5-4E1E-ACE0-C6932B2270AD}" srcOrd="0" destOrd="0" parTransId="{F0ECAEBA-5C86-48F1-8428-7E49177D78A4}" sibTransId="{4CABEFCD-88FF-4A11-A697-D39708843D81}"/>
    <dgm:cxn modelId="{5842131C-1522-4E9B-AE17-A0799063001F}" type="presOf" srcId="{1497AD79-B100-4D30-A4A0-8915D4D22C91}" destId="{2337524A-BE53-4151-9E7E-B30DC3A2FCFD}" srcOrd="0" destOrd="0" presId="urn:microsoft.com/office/officeart/2005/8/layout/hierarchy3"/>
    <dgm:cxn modelId="{CAA5BF26-7CB4-44B3-9072-020ADE4FF4F5}" srcId="{E203A39E-05D1-4D20-A3BC-822F0D4806B5}" destId="{595C2C57-7C4B-4AB2-9F77-5F2EAFD32334}" srcOrd="2" destOrd="0" parTransId="{0BB66500-165F-4BA1-AE9B-0F7F5552EA9E}" sibTransId="{DDB7FCBF-8853-48F1-A5F7-F0363B5D8571}"/>
    <dgm:cxn modelId="{FB01252B-ADA4-4EF3-87A9-6AD65EB1F2AD}" type="presOf" srcId="{9F7AA209-9D92-482B-A327-148D138098A1}" destId="{95B3E24C-CEC2-4218-991B-46A0CEB8E2B5}" srcOrd="0" destOrd="0" presId="urn:microsoft.com/office/officeart/2005/8/layout/hierarchy3"/>
    <dgm:cxn modelId="{61FB352D-5C3A-4C2C-A213-6686FFBDD7D0}" type="presOf" srcId="{1C8575CB-AB88-465E-9B9B-478358E7B3BC}" destId="{EC15F7EF-0603-48BB-ACA2-26E25E5AD0A6}" srcOrd="0" destOrd="0" presId="urn:microsoft.com/office/officeart/2005/8/layout/hierarchy3"/>
    <dgm:cxn modelId="{EB4BF335-1EF4-48B2-B2B1-17FE3FB1FFFB}" type="presOf" srcId="{FC572B73-6D17-402D-A10A-01E3537BA93E}" destId="{0A4B685B-ABC4-42DB-8906-56AB4CA72A48}" srcOrd="0" destOrd="0" presId="urn:microsoft.com/office/officeart/2005/8/layout/hierarchy3"/>
    <dgm:cxn modelId="{5C1FD53D-54FC-44C3-A352-8D9249DC015A}" type="presOf" srcId="{13662A94-F8C4-491F-8A29-EF9EB113B1BC}" destId="{B0334984-272D-45E1-A4A3-EF665F483BE1}" srcOrd="0" destOrd="0" presId="urn:microsoft.com/office/officeart/2005/8/layout/hierarchy3"/>
    <dgm:cxn modelId="{EB41705E-CF49-4519-BA22-BC09ADC2A48A}" type="presOf" srcId="{9F7AA209-9D92-482B-A327-148D138098A1}" destId="{9C37DAC3-C769-479E-9305-3A5FB1C5CE35}" srcOrd="1" destOrd="0" presId="urn:microsoft.com/office/officeart/2005/8/layout/hierarchy3"/>
    <dgm:cxn modelId="{87AFA45E-71D3-4525-8B17-630042E19CFC}" type="presOf" srcId="{83408811-B7D0-4367-8D23-CEFF1491D31E}" destId="{E4473DC5-16A5-4D8C-8BC8-C376755F5DB1}" srcOrd="0" destOrd="0" presId="urn:microsoft.com/office/officeart/2005/8/layout/hierarchy3"/>
    <dgm:cxn modelId="{022F095F-870C-4240-97C3-2AD8960301C7}" type="presOf" srcId="{9FF41636-5106-4CF5-B65B-49F5526DC4AF}" destId="{618EF619-586D-42D1-B9A8-2FFC8737B7F2}" srcOrd="0" destOrd="0" presId="urn:microsoft.com/office/officeart/2005/8/layout/hierarchy3"/>
    <dgm:cxn modelId="{8B68BF63-42AD-427D-88F3-E88701E39186}" srcId="{9F7AA209-9D92-482B-A327-148D138098A1}" destId="{3276B6BF-6CEC-44CD-B85B-F9AEA97210F8}" srcOrd="1" destOrd="0" parTransId="{83408811-B7D0-4367-8D23-CEFF1491D31E}" sibTransId="{2C78395A-52DD-4FC9-AF06-B4ADEA49CD04}"/>
    <dgm:cxn modelId="{D0C34C65-1DCC-4ED7-B06B-C02EDC20FD85}" type="presOf" srcId="{3BC0D828-0A3B-4A71-826B-5FCF6E754991}" destId="{4D238B5A-A97D-43A6-B59A-F3FF9B26BBDD}" srcOrd="0" destOrd="0" presId="urn:microsoft.com/office/officeart/2005/8/layout/hierarchy3"/>
    <dgm:cxn modelId="{F6A59748-CAD2-48C6-A59B-009BC2E63D0E}" type="presOf" srcId="{F9DBAFAA-1511-4FEA-9064-780AFE48540A}" destId="{8EB39798-9E63-4527-AA99-1ED66EF71B14}" srcOrd="0" destOrd="0" presId="urn:microsoft.com/office/officeart/2005/8/layout/hierarchy3"/>
    <dgm:cxn modelId="{5DDE2D4B-80CC-466E-9414-CB59225576A5}" srcId="{1C8575CB-AB88-465E-9B9B-478358E7B3BC}" destId="{13662A94-F8C4-491F-8A29-EF9EB113B1BC}" srcOrd="2" destOrd="0" parTransId="{DD4BA29A-966C-43EC-9AFF-9B7EDDE690F0}" sibTransId="{178E605E-410B-4A21-9085-CDF3DBC9F1C1}"/>
    <dgm:cxn modelId="{9A86224E-FB94-44BD-B617-6BD8CD710B1D}" type="presOf" srcId="{1C8BDE59-5FE5-4E1E-ACE0-C6932B2270AD}" destId="{287FDBF4-BFA1-473F-B81B-101396ED483E}" srcOrd="0" destOrd="0" presId="urn:microsoft.com/office/officeart/2005/8/layout/hierarchy3"/>
    <dgm:cxn modelId="{ABD2677A-ACEF-4751-9392-A96DF7077580}" srcId="{1C8575CB-AB88-465E-9B9B-478358E7B3BC}" destId="{A4F9C8B9-6838-4600-ABEC-D249C37C5640}" srcOrd="1" destOrd="0" parTransId="{1497AD79-B100-4D30-A4A0-8915D4D22C91}" sibTransId="{F285FD05-2C87-48C1-BA82-A7DA5C5C6886}"/>
    <dgm:cxn modelId="{2F5D7D7C-DD20-452C-A47A-027F1A81EB8F}" type="presOf" srcId="{0BB66500-165F-4BA1-AE9B-0F7F5552EA9E}" destId="{06494A96-12C5-43DC-98D6-7F243D7490B5}" srcOrd="0" destOrd="0" presId="urn:microsoft.com/office/officeart/2005/8/layout/hierarchy3"/>
    <dgm:cxn modelId="{1FDBF886-26D9-4F50-8ECE-8ED595826516}" type="presOf" srcId="{1C8575CB-AB88-465E-9B9B-478358E7B3BC}" destId="{703120DC-5FB3-49FC-B3A2-9A7C2F57CF2D}" srcOrd="1" destOrd="0" presId="urn:microsoft.com/office/officeart/2005/8/layout/hierarchy3"/>
    <dgm:cxn modelId="{99253D8C-2CEA-4892-91FD-6D242F3A3F4F}" srcId="{E203A39E-05D1-4D20-A3BC-822F0D4806B5}" destId="{3BC0D828-0A3B-4A71-826B-5FCF6E754991}" srcOrd="1" destOrd="0" parTransId="{F9DBAFAA-1511-4FEA-9064-780AFE48540A}" sibTransId="{C0036247-0E91-4F4B-A441-177E7A440B14}"/>
    <dgm:cxn modelId="{4A098E94-F782-4A84-AE0F-29BE8EEF233A}" type="presOf" srcId="{3276B6BF-6CEC-44CD-B85B-F9AEA97210F8}" destId="{2F7E9192-DF85-4A00-903D-759B2546BA4E}" srcOrd="0" destOrd="0" presId="urn:microsoft.com/office/officeart/2005/8/layout/hierarchy3"/>
    <dgm:cxn modelId="{0B7E1799-7CDA-4A5E-A7E1-D5B949C3ED50}" srcId="{9F7AA209-9D92-482B-A327-148D138098A1}" destId="{FA75A111-0763-43AE-878D-74C79CC0E40B}" srcOrd="0" destOrd="0" parTransId="{FC572B73-6D17-402D-A10A-01E3537BA93E}" sibTransId="{0709F9C9-918F-46EA-9857-7F05D5F5777F}"/>
    <dgm:cxn modelId="{EE4A6AAC-D484-41E7-AF95-F24D9CCFB42B}" srcId="{E203A39E-05D1-4D20-A3BC-822F0D4806B5}" destId="{9FF41636-5106-4CF5-B65B-49F5526DC4AF}" srcOrd="0" destOrd="0" parTransId="{19E3511A-4A26-4D33-9363-E21C1F2FBF81}" sibTransId="{D4365EEF-0CA1-48F6-B033-CD145EAB034D}"/>
    <dgm:cxn modelId="{507492C4-92C6-48CA-A14E-D48E95552E3B}" type="presOf" srcId="{8F8ADEF0-709C-498C-B9D1-5F71C851C8BD}" destId="{08051766-1C16-47C5-8FE6-80A175628A5C}" srcOrd="0" destOrd="0" presId="urn:microsoft.com/office/officeart/2005/8/layout/hierarchy3"/>
    <dgm:cxn modelId="{FA2C1FC7-3F29-41F4-BFE7-4EE4AC4C6BBC}" type="presOf" srcId="{E203A39E-05D1-4D20-A3BC-822F0D4806B5}" destId="{43CDC878-0B1B-40BB-BD9E-03702B6737D8}" srcOrd="1" destOrd="0" presId="urn:microsoft.com/office/officeart/2005/8/layout/hierarchy3"/>
    <dgm:cxn modelId="{0ACD09CB-8977-4B54-A422-9CE3A764EDDB}" type="presOf" srcId="{F0ECAEBA-5C86-48F1-8428-7E49177D78A4}" destId="{FF3A1F48-8909-4714-8D82-2E09637BE6CE}" srcOrd="0" destOrd="0" presId="urn:microsoft.com/office/officeart/2005/8/layout/hierarchy3"/>
    <dgm:cxn modelId="{66A07CCB-6A89-441F-878C-D1EB6E677BE8}" srcId="{8F8ADEF0-709C-498C-B9D1-5F71C851C8BD}" destId="{9F7AA209-9D92-482B-A327-148D138098A1}" srcOrd="1" destOrd="0" parTransId="{9C43FF9E-3500-4340-88D3-9DFEA29A5CA6}" sibTransId="{60B12EFE-21A9-44FA-B06C-6E7F120F8102}"/>
    <dgm:cxn modelId="{AA52CECD-CCA3-4DFD-8B5D-B58AE6CA7066}" type="presOf" srcId="{DD4BA29A-966C-43EC-9AFF-9B7EDDE690F0}" destId="{ECE24050-ABF5-43A5-95A1-A3456847E760}" srcOrd="0" destOrd="0" presId="urn:microsoft.com/office/officeart/2005/8/layout/hierarchy3"/>
    <dgm:cxn modelId="{C6504AD2-4835-450C-8BA8-CE01AFACD7EB}" srcId="{8F8ADEF0-709C-498C-B9D1-5F71C851C8BD}" destId="{E203A39E-05D1-4D20-A3BC-822F0D4806B5}" srcOrd="0" destOrd="0" parTransId="{FBF9BC39-D1F1-435E-A22A-B0B1EFF73200}" sibTransId="{E95C302A-7A3E-4187-9250-4F45BC0E678E}"/>
    <dgm:cxn modelId="{5AE598EC-083C-4868-B720-C179ED840B35}" type="presOf" srcId="{A4F9C8B9-6838-4600-ABEC-D249C37C5640}" destId="{B09081CB-35CC-4E24-B05E-BEAF5CF69985}" srcOrd="0" destOrd="0" presId="urn:microsoft.com/office/officeart/2005/8/layout/hierarchy3"/>
    <dgm:cxn modelId="{C92674F0-AF9C-404F-8B62-47BBA771A8CD}" type="presOf" srcId="{595C2C57-7C4B-4AB2-9F77-5F2EAFD32334}" destId="{D513F402-7494-40F4-8592-C3327DEEBD91}" srcOrd="0" destOrd="0" presId="urn:microsoft.com/office/officeart/2005/8/layout/hierarchy3"/>
    <dgm:cxn modelId="{370E4FF9-FCB5-48A8-A8A7-E9FB349FA36E}" type="presOf" srcId="{FA75A111-0763-43AE-878D-74C79CC0E40B}" destId="{B388C1AC-6E47-426E-B473-B1A80EF1526C}" srcOrd="0" destOrd="0" presId="urn:microsoft.com/office/officeart/2005/8/layout/hierarchy3"/>
    <dgm:cxn modelId="{418A1FAF-91C2-424E-8BE3-9F38CA82C07D}" type="presParOf" srcId="{08051766-1C16-47C5-8FE6-80A175628A5C}" destId="{0C2E1793-BE27-4529-9FCC-9CE05C1F505D}" srcOrd="0" destOrd="0" presId="urn:microsoft.com/office/officeart/2005/8/layout/hierarchy3"/>
    <dgm:cxn modelId="{4AA25332-8035-4C80-B8AE-1F893BCB36E0}" type="presParOf" srcId="{0C2E1793-BE27-4529-9FCC-9CE05C1F505D}" destId="{B3C5CF00-9F26-4E53-BD21-3C87D466AD9B}" srcOrd="0" destOrd="0" presId="urn:microsoft.com/office/officeart/2005/8/layout/hierarchy3"/>
    <dgm:cxn modelId="{5FD4109C-2B2E-4610-93E7-D90563F31912}" type="presParOf" srcId="{B3C5CF00-9F26-4E53-BD21-3C87D466AD9B}" destId="{B1042FAE-C75A-42E8-992A-6738291EF967}" srcOrd="0" destOrd="0" presId="urn:microsoft.com/office/officeart/2005/8/layout/hierarchy3"/>
    <dgm:cxn modelId="{C694AAF8-D8CD-4947-ABAD-CDDF2CDF5668}" type="presParOf" srcId="{B3C5CF00-9F26-4E53-BD21-3C87D466AD9B}" destId="{43CDC878-0B1B-40BB-BD9E-03702B6737D8}" srcOrd="1" destOrd="0" presId="urn:microsoft.com/office/officeart/2005/8/layout/hierarchy3"/>
    <dgm:cxn modelId="{EE4F7060-73A2-4FCF-B9E6-C8670253F3AF}" type="presParOf" srcId="{0C2E1793-BE27-4529-9FCC-9CE05C1F505D}" destId="{E6D98D0A-C6D2-49CF-82CB-18DF54A55CE4}" srcOrd="1" destOrd="0" presId="urn:microsoft.com/office/officeart/2005/8/layout/hierarchy3"/>
    <dgm:cxn modelId="{3DD7631E-3B46-4630-8BEC-BA228D27EE89}" type="presParOf" srcId="{E6D98D0A-C6D2-49CF-82CB-18DF54A55CE4}" destId="{7883DF6B-5656-4E6F-8E73-F2356345C0FB}" srcOrd="0" destOrd="0" presId="urn:microsoft.com/office/officeart/2005/8/layout/hierarchy3"/>
    <dgm:cxn modelId="{01FEA293-8ADF-44EF-973E-56C300439D83}" type="presParOf" srcId="{E6D98D0A-C6D2-49CF-82CB-18DF54A55CE4}" destId="{618EF619-586D-42D1-B9A8-2FFC8737B7F2}" srcOrd="1" destOrd="0" presId="urn:microsoft.com/office/officeart/2005/8/layout/hierarchy3"/>
    <dgm:cxn modelId="{927B3250-04E0-4535-A9B8-B67AC587101E}" type="presParOf" srcId="{E6D98D0A-C6D2-49CF-82CB-18DF54A55CE4}" destId="{8EB39798-9E63-4527-AA99-1ED66EF71B14}" srcOrd="2" destOrd="0" presId="urn:microsoft.com/office/officeart/2005/8/layout/hierarchy3"/>
    <dgm:cxn modelId="{81734709-EFF9-4109-A1F2-7D431F83B7C5}" type="presParOf" srcId="{E6D98D0A-C6D2-49CF-82CB-18DF54A55CE4}" destId="{4D238B5A-A97D-43A6-B59A-F3FF9B26BBDD}" srcOrd="3" destOrd="0" presId="urn:microsoft.com/office/officeart/2005/8/layout/hierarchy3"/>
    <dgm:cxn modelId="{F26E36AD-DFAF-46CB-83EA-BFCB4A4BEC29}" type="presParOf" srcId="{E6D98D0A-C6D2-49CF-82CB-18DF54A55CE4}" destId="{06494A96-12C5-43DC-98D6-7F243D7490B5}" srcOrd="4" destOrd="0" presId="urn:microsoft.com/office/officeart/2005/8/layout/hierarchy3"/>
    <dgm:cxn modelId="{409DEBD4-9251-4F72-9733-4AC7667AAD1B}" type="presParOf" srcId="{E6D98D0A-C6D2-49CF-82CB-18DF54A55CE4}" destId="{D513F402-7494-40F4-8592-C3327DEEBD91}" srcOrd="5" destOrd="0" presId="urn:microsoft.com/office/officeart/2005/8/layout/hierarchy3"/>
    <dgm:cxn modelId="{2CBA4ED2-CE69-4803-A8F0-004E99F367D1}" type="presParOf" srcId="{08051766-1C16-47C5-8FE6-80A175628A5C}" destId="{9D3ED8BE-F845-4797-9D6B-E06B840261C8}" srcOrd="1" destOrd="0" presId="urn:microsoft.com/office/officeart/2005/8/layout/hierarchy3"/>
    <dgm:cxn modelId="{6CF9FD62-9A1D-484F-AD56-56509B9650CE}" type="presParOf" srcId="{9D3ED8BE-F845-4797-9D6B-E06B840261C8}" destId="{FE14EB13-2E09-45E7-BCB9-1478C1947863}" srcOrd="0" destOrd="0" presId="urn:microsoft.com/office/officeart/2005/8/layout/hierarchy3"/>
    <dgm:cxn modelId="{0C7ACE1D-2C5C-4BEC-8F9B-AFA971291295}" type="presParOf" srcId="{FE14EB13-2E09-45E7-BCB9-1478C1947863}" destId="{95B3E24C-CEC2-4218-991B-46A0CEB8E2B5}" srcOrd="0" destOrd="0" presId="urn:microsoft.com/office/officeart/2005/8/layout/hierarchy3"/>
    <dgm:cxn modelId="{0BF81B3E-F1B8-47A8-805E-E56AE6B9ABE2}" type="presParOf" srcId="{FE14EB13-2E09-45E7-BCB9-1478C1947863}" destId="{9C37DAC3-C769-479E-9305-3A5FB1C5CE35}" srcOrd="1" destOrd="0" presId="urn:microsoft.com/office/officeart/2005/8/layout/hierarchy3"/>
    <dgm:cxn modelId="{78263806-6B6F-40F7-A3B2-309B6C7B6190}" type="presParOf" srcId="{9D3ED8BE-F845-4797-9D6B-E06B840261C8}" destId="{7AE6F43D-DE8A-4DE0-A859-BD43E5F8C178}" srcOrd="1" destOrd="0" presId="urn:microsoft.com/office/officeart/2005/8/layout/hierarchy3"/>
    <dgm:cxn modelId="{45643330-1B81-4CA7-9B74-10D03F67D000}" type="presParOf" srcId="{7AE6F43D-DE8A-4DE0-A859-BD43E5F8C178}" destId="{0A4B685B-ABC4-42DB-8906-56AB4CA72A48}" srcOrd="0" destOrd="0" presId="urn:microsoft.com/office/officeart/2005/8/layout/hierarchy3"/>
    <dgm:cxn modelId="{5070047C-DF10-4365-BA63-FC74DBA7EDA6}" type="presParOf" srcId="{7AE6F43D-DE8A-4DE0-A859-BD43E5F8C178}" destId="{B388C1AC-6E47-426E-B473-B1A80EF1526C}" srcOrd="1" destOrd="0" presId="urn:microsoft.com/office/officeart/2005/8/layout/hierarchy3"/>
    <dgm:cxn modelId="{D3A948D7-4DE0-461E-B901-89B5F197A8BB}" type="presParOf" srcId="{7AE6F43D-DE8A-4DE0-A859-BD43E5F8C178}" destId="{E4473DC5-16A5-4D8C-8BC8-C376755F5DB1}" srcOrd="2" destOrd="0" presId="urn:microsoft.com/office/officeart/2005/8/layout/hierarchy3"/>
    <dgm:cxn modelId="{44BF1693-F587-4FAC-94B4-00F28D2B3480}" type="presParOf" srcId="{7AE6F43D-DE8A-4DE0-A859-BD43E5F8C178}" destId="{2F7E9192-DF85-4A00-903D-759B2546BA4E}" srcOrd="3" destOrd="0" presId="urn:microsoft.com/office/officeart/2005/8/layout/hierarchy3"/>
    <dgm:cxn modelId="{C20BC762-C820-4468-80B2-FA739EB069BB}" type="presParOf" srcId="{08051766-1C16-47C5-8FE6-80A175628A5C}" destId="{5FA8A545-1477-4A9D-8DC9-F26037E8F168}" srcOrd="2" destOrd="0" presId="urn:microsoft.com/office/officeart/2005/8/layout/hierarchy3"/>
    <dgm:cxn modelId="{A41289A1-D92B-4611-BCE4-34F28B382838}" type="presParOf" srcId="{5FA8A545-1477-4A9D-8DC9-F26037E8F168}" destId="{2EA25F53-C738-4CD6-A007-116918C633ED}" srcOrd="0" destOrd="0" presId="urn:microsoft.com/office/officeart/2005/8/layout/hierarchy3"/>
    <dgm:cxn modelId="{C9477800-5B2F-47A3-9FC7-CF49DD5C776E}" type="presParOf" srcId="{2EA25F53-C738-4CD6-A007-116918C633ED}" destId="{EC15F7EF-0603-48BB-ACA2-26E25E5AD0A6}" srcOrd="0" destOrd="0" presId="urn:microsoft.com/office/officeart/2005/8/layout/hierarchy3"/>
    <dgm:cxn modelId="{87E4165B-FFED-4715-9FE6-79E66465B538}" type="presParOf" srcId="{2EA25F53-C738-4CD6-A007-116918C633ED}" destId="{703120DC-5FB3-49FC-B3A2-9A7C2F57CF2D}" srcOrd="1" destOrd="0" presId="urn:microsoft.com/office/officeart/2005/8/layout/hierarchy3"/>
    <dgm:cxn modelId="{FB985B7E-6FB7-48C7-A068-11AE0120BF8D}" type="presParOf" srcId="{5FA8A545-1477-4A9D-8DC9-F26037E8F168}" destId="{A8CE89B3-B2A8-4051-9667-11D5CEF91B45}" srcOrd="1" destOrd="0" presId="urn:microsoft.com/office/officeart/2005/8/layout/hierarchy3"/>
    <dgm:cxn modelId="{3F4B61F3-84D0-461F-8B79-377DC18AD389}" type="presParOf" srcId="{A8CE89B3-B2A8-4051-9667-11D5CEF91B45}" destId="{FF3A1F48-8909-4714-8D82-2E09637BE6CE}" srcOrd="0" destOrd="0" presId="urn:microsoft.com/office/officeart/2005/8/layout/hierarchy3"/>
    <dgm:cxn modelId="{B2E7C3D8-2542-4584-A0E5-417391505B8C}" type="presParOf" srcId="{A8CE89B3-B2A8-4051-9667-11D5CEF91B45}" destId="{287FDBF4-BFA1-473F-B81B-101396ED483E}" srcOrd="1" destOrd="0" presId="urn:microsoft.com/office/officeart/2005/8/layout/hierarchy3"/>
    <dgm:cxn modelId="{E2BF11BB-C714-4737-88D8-4340B71BFFD9}" type="presParOf" srcId="{A8CE89B3-B2A8-4051-9667-11D5CEF91B45}" destId="{2337524A-BE53-4151-9E7E-B30DC3A2FCFD}" srcOrd="2" destOrd="0" presId="urn:microsoft.com/office/officeart/2005/8/layout/hierarchy3"/>
    <dgm:cxn modelId="{DD2EDFD2-2FCC-4173-BA60-EC1C6A7DB3FE}" type="presParOf" srcId="{A8CE89B3-B2A8-4051-9667-11D5CEF91B45}" destId="{B09081CB-35CC-4E24-B05E-BEAF5CF69985}" srcOrd="3" destOrd="0" presId="urn:microsoft.com/office/officeart/2005/8/layout/hierarchy3"/>
    <dgm:cxn modelId="{4284FA04-9B3C-4CE7-AAAA-0194985F1372}" type="presParOf" srcId="{A8CE89B3-B2A8-4051-9667-11D5CEF91B45}" destId="{ECE24050-ABF5-43A5-95A1-A3456847E760}" srcOrd="4" destOrd="0" presId="urn:microsoft.com/office/officeart/2005/8/layout/hierarchy3"/>
    <dgm:cxn modelId="{486DE65A-257A-443C-9E15-BBD393E9DFDC}" type="presParOf" srcId="{A8CE89B3-B2A8-4051-9667-11D5CEF91B45}" destId="{B0334984-272D-45E1-A4A3-EF665F483BE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13E8D8-ED70-4BC3-A0F1-796B6287F45F}" type="doc">
      <dgm:prSet loTypeId="urn:microsoft.com/office/officeart/2005/8/layout/bProcess3" loCatId="process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32A4DB4-C52C-4337-BC24-6467531B2582}">
      <dgm:prSet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fr-FR" sz="2400" dirty="0" err="1">
              <a:solidFill>
                <a:srgbClr val="2B2551"/>
              </a:solidFill>
            </a:rPr>
            <a:t>Predict</a:t>
          </a:r>
          <a:r>
            <a:rPr lang="fr-FR" sz="2400" dirty="0">
              <a:solidFill>
                <a:srgbClr val="2B2551"/>
              </a:solidFill>
            </a:rPr>
            <a:t> </a:t>
          </a:r>
          <a:r>
            <a:rPr lang="fr-FR" sz="2400" dirty="0" err="1">
              <a:solidFill>
                <a:srgbClr val="2B2551"/>
              </a:solidFill>
            </a:rPr>
            <a:t>diseases</a:t>
          </a:r>
          <a:r>
            <a:rPr lang="fr-FR" sz="2400" dirty="0">
              <a:solidFill>
                <a:srgbClr val="2B2551"/>
              </a:solidFill>
            </a:rPr>
            <a:t> </a:t>
          </a:r>
          <a:r>
            <a:rPr lang="fr-FR" sz="2400" dirty="0" err="1">
              <a:solidFill>
                <a:srgbClr val="2B2551"/>
              </a:solidFill>
            </a:rPr>
            <a:t>that</a:t>
          </a:r>
          <a:r>
            <a:rPr lang="fr-FR" sz="2400" dirty="0">
              <a:solidFill>
                <a:srgbClr val="2B2551"/>
              </a:solidFill>
            </a:rPr>
            <a:t> cause a </a:t>
          </a:r>
          <a:r>
            <a:rPr lang="fr-FR" sz="2400" dirty="0" err="1">
              <a:solidFill>
                <a:srgbClr val="2B2551"/>
              </a:solidFill>
            </a:rPr>
            <a:t>health</a:t>
          </a:r>
          <a:r>
            <a:rPr lang="fr-FR" sz="2400" dirty="0">
              <a:solidFill>
                <a:srgbClr val="2B2551"/>
              </a:solidFill>
            </a:rPr>
            <a:t> challenge</a:t>
          </a:r>
          <a:endParaRPr lang="en-US" sz="2400" dirty="0">
            <a:solidFill>
              <a:srgbClr val="2B2551"/>
            </a:solidFill>
          </a:endParaRPr>
        </a:p>
      </dgm:t>
    </dgm:pt>
    <dgm:pt modelId="{FE51D271-DBEA-44E7-8B01-85280AA226E3}" type="parTrans" cxnId="{2ED30419-C650-45FB-B906-5C9B227878C4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8DDB669C-9E30-4236-B805-2C71625F0AEC}" type="sibTrans" cxnId="{2ED30419-C650-45FB-B906-5C9B227878C4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AB523778-FFC0-4DE9-85A3-78BD72929651}">
      <dgm:prSet custT="1"/>
      <dgm:spPr/>
      <dgm:t>
        <a:bodyPr/>
        <a:lstStyle/>
        <a:p>
          <a:r>
            <a:rPr lang="en-US" sz="2400" b="0" i="0" dirty="0">
              <a:solidFill>
                <a:srgbClr val="2B2551"/>
              </a:solidFill>
            </a:rPr>
            <a:t>Ensuring healthy lives for all</a:t>
          </a:r>
          <a:endParaRPr lang="en-US" sz="2400" dirty="0">
            <a:solidFill>
              <a:srgbClr val="2B2551"/>
            </a:solidFill>
          </a:endParaRPr>
        </a:p>
      </dgm:t>
    </dgm:pt>
    <dgm:pt modelId="{55E24B2A-2CB0-44CE-8897-DD674C521317}" type="parTrans" cxnId="{D84CF8B3-C450-4820-94E0-FEAECB50A46C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73DBC340-E039-4462-BC75-D8D6D5914E80}" type="sibTrans" cxnId="{D84CF8B3-C450-4820-94E0-FEAECB50A46C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AB31C1A5-626F-4538-B59A-2864D16EC8A8}">
      <dgm:prSet custT="1"/>
      <dgm:spPr/>
      <dgm:t>
        <a:bodyPr/>
        <a:lstStyle/>
        <a:p>
          <a:r>
            <a:rPr lang="fr-FR" sz="2400" dirty="0">
              <a:solidFill>
                <a:srgbClr val="2B2551"/>
              </a:solidFill>
            </a:rPr>
            <a:t>I</a:t>
          </a:r>
          <a:r>
            <a:rPr lang="tr-TR" sz="2400" dirty="0" err="1">
              <a:solidFill>
                <a:srgbClr val="2B2551"/>
              </a:solidFill>
            </a:rPr>
            <a:t>mproved</a:t>
          </a:r>
          <a:r>
            <a:rPr lang="tr-TR" sz="2400" dirty="0">
              <a:solidFill>
                <a:srgbClr val="2B2551"/>
              </a:solidFill>
            </a:rPr>
            <a:t> global </a:t>
          </a:r>
          <a:r>
            <a:rPr lang="tr-TR" sz="2400" dirty="0" err="1">
              <a:solidFill>
                <a:srgbClr val="2B2551"/>
              </a:solidFill>
            </a:rPr>
            <a:t>healthcare</a:t>
          </a:r>
          <a:r>
            <a:rPr lang="tr-TR" sz="2400" dirty="0">
              <a:solidFill>
                <a:srgbClr val="2B2551"/>
              </a:solidFill>
            </a:rPr>
            <a:t> </a:t>
          </a:r>
          <a:r>
            <a:rPr lang="tr-TR" sz="2400" dirty="0" err="1">
              <a:solidFill>
                <a:srgbClr val="2B2551"/>
              </a:solidFill>
            </a:rPr>
            <a:t>systems</a:t>
          </a:r>
          <a:endParaRPr lang="en-US" sz="2400" dirty="0">
            <a:solidFill>
              <a:srgbClr val="2B2551"/>
            </a:solidFill>
          </a:endParaRPr>
        </a:p>
      </dgm:t>
    </dgm:pt>
    <dgm:pt modelId="{7F912EAE-5717-4FE7-B0A1-673C4BB87CE1}" type="parTrans" cxnId="{C4E9D314-0360-4BCE-A4BD-A44B67A3BAD7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48DF03C9-5737-4C2E-918D-2910F0B3D61B}" type="sibTrans" cxnId="{C4E9D314-0360-4BCE-A4BD-A44B67A3BAD7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46D7D422-C1F9-4478-9F87-58D925C48268}">
      <dgm:prSet custT="1"/>
      <dgm:spPr/>
      <dgm:t>
        <a:bodyPr/>
        <a:lstStyle/>
        <a:p>
          <a:r>
            <a:rPr lang="en-US" sz="2400" b="0" i="0" dirty="0">
              <a:solidFill>
                <a:srgbClr val="2B2551"/>
              </a:solidFill>
            </a:rPr>
            <a:t>Access of good quality health services</a:t>
          </a:r>
          <a:endParaRPr lang="en-US" sz="2400" dirty="0">
            <a:solidFill>
              <a:srgbClr val="2B2551"/>
            </a:solidFill>
          </a:endParaRPr>
        </a:p>
      </dgm:t>
    </dgm:pt>
    <dgm:pt modelId="{08C8AE6E-D017-4FA8-AD55-84CC88FECD94}" type="parTrans" cxnId="{F12C4DD8-6145-452E-8EB8-2E0A89BB37DE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19780A15-4D1F-4E4B-AC30-CB27B87A3FFA}" type="sibTrans" cxnId="{F12C4DD8-6145-452E-8EB8-2E0A89BB37DE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D88BE83F-C520-42E4-8F8C-E6C00AF9EB02}" type="pres">
      <dgm:prSet presAssocID="{1513E8D8-ED70-4BC3-A0F1-796B6287F45F}" presName="Name0" presStyleCnt="0">
        <dgm:presLayoutVars>
          <dgm:dir/>
          <dgm:resizeHandles val="exact"/>
        </dgm:presLayoutVars>
      </dgm:prSet>
      <dgm:spPr/>
    </dgm:pt>
    <dgm:pt modelId="{796DE7DA-A01E-4567-AC75-21ACFF507279}" type="pres">
      <dgm:prSet presAssocID="{E32A4DB4-C52C-4337-BC24-6467531B2582}" presName="node" presStyleLbl="node1" presStyleIdx="0" presStyleCnt="4">
        <dgm:presLayoutVars>
          <dgm:bulletEnabled val="1"/>
        </dgm:presLayoutVars>
      </dgm:prSet>
      <dgm:spPr/>
    </dgm:pt>
    <dgm:pt modelId="{5C6DA99E-8DF8-4B0B-8C9E-36C72EFBA289}" type="pres">
      <dgm:prSet presAssocID="{8DDB669C-9E30-4236-B805-2C71625F0AEC}" presName="sibTrans" presStyleLbl="sibTrans1D1" presStyleIdx="0" presStyleCnt="3"/>
      <dgm:spPr/>
    </dgm:pt>
    <dgm:pt modelId="{572875E4-7564-4AC0-82C1-7BCABD200898}" type="pres">
      <dgm:prSet presAssocID="{8DDB669C-9E30-4236-B805-2C71625F0AEC}" presName="connectorText" presStyleLbl="sibTrans1D1" presStyleIdx="0" presStyleCnt="3"/>
      <dgm:spPr/>
    </dgm:pt>
    <dgm:pt modelId="{701132F5-DF92-4B16-BF40-48A11669EA45}" type="pres">
      <dgm:prSet presAssocID="{AB523778-FFC0-4DE9-85A3-78BD72929651}" presName="node" presStyleLbl="node1" presStyleIdx="1" presStyleCnt="4">
        <dgm:presLayoutVars>
          <dgm:bulletEnabled val="1"/>
        </dgm:presLayoutVars>
      </dgm:prSet>
      <dgm:spPr/>
    </dgm:pt>
    <dgm:pt modelId="{F97D304A-92D8-4BBF-8A04-B1E6785D6DB4}" type="pres">
      <dgm:prSet presAssocID="{73DBC340-E039-4462-BC75-D8D6D5914E80}" presName="sibTrans" presStyleLbl="sibTrans1D1" presStyleIdx="1" presStyleCnt="3"/>
      <dgm:spPr/>
    </dgm:pt>
    <dgm:pt modelId="{B3304AC9-C82A-4ACE-8257-8E2158483B77}" type="pres">
      <dgm:prSet presAssocID="{73DBC340-E039-4462-BC75-D8D6D5914E80}" presName="connectorText" presStyleLbl="sibTrans1D1" presStyleIdx="1" presStyleCnt="3"/>
      <dgm:spPr/>
    </dgm:pt>
    <dgm:pt modelId="{ABD4B96A-6149-4E38-B1A0-4EAA4B2A95C4}" type="pres">
      <dgm:prSet presAssocID="{AB31C1A5-626F-4538-B59A-2864D16EC8A8}" presName="node" presStyleLbl="node1" presStyleIdx="2" presStyleCnt="4">
        <dgm:presLayoutVars>
          <dgm:bulletEnabled val="1"/>
        </dgm:presLayoutVars>
      </dgm:prSet>
      <dgm:spPr/>
    </dgm:pt>
    <dgm:pt modelId="{031C1517-2380-47E9-BD15-A1CE8DB31456}" type="pres">
      <dgm:prSet presAssocID="{48DF03C9-5737-4C2E-918D-2910F0B3D61B}" presName="sibTrans" presStyleLbl="sibTrans1D1" presStyleIdx="2" presStyleCnt="3"/>
      <dgm:spPr/>
    </dgm:pt>
    <dgm:pt modelId="{78A4D4AC-FF4B-4A9C-8FDC-E5CC65A56234}" type="pres">
      <dgm:prSet presAssocID="{48DF03C9-5737-4C2E-918D-2910F0B3D61B}" presName="connectorText" presStyleLbl="sibTrans1D1" presStyleIdx="2" presStyleCnt="3"/>
      <dgm:spPr/>
    </dgm:pt>
    <dgm:pt modelId="{AF5BE8E2-E487-4616-A890-4716E816D450}" type="pres">
      <dgm:prSet presAssocID="{46D7D422-C1F9-4478-9F87-58D925C48268}" presName="node" presStyleLbl="node1" presStyleIdx="3" presStyleCnt="4">
        <dgm:presLayoutVars>
          <dgm:bulletEnabled val="1"/>
        </dgm:presLayoutVars>
      </dgm:prSet>
      <dgm:spPr/>
    </dgm:pt>
  </dgm:ptLst>
  <dgm:cxnLst>
    <dgm:cxn modelId="{8C642E0A-28D0-4048-83E1-0332138107A1}" type="presOf" srcId="{48DF03C9-5737-4C2E-918D-2910F0B3D61B}" destId="{031C1517-2380-47E9-BD15-A1CE8DB31456}" srcOrd="0" destOrd="0" presId="urn:microsoft.com/office/officeart/2005/8/layout/bProcess3"/>
    <dgm:cxn modelId="{C4E9D314-0360-4BCE-A4BD-A44B67A3BAD7}" srcId="{1513E8D8-ED70-4BC3-A0F1-796B6287F45F}" destId="{AB31C1A5-626F-4538-B59A-2864D16EC8A8}" srcOrd="2" destOrd="0" parTransId="{7F912EAE-5717-4FE7-B0A1-673C4BB87CE1}" sibTransId="{48DF03C9-5737-4C2E-918D-2910F0B3D61B}"/>
    <dgm:cxn modelId="{2ED30419-C650-45FB-B906-5C9B227878C4}" srcId="{1513E8D8-ED70-4BC3-A0F1-796B6287F45F}" destId="{E32A4DB4-C52C-4337-BC24-6467531B2582}" srcOrd="0" destOrd="0" parTransId="{FE51D271-DBEA-44E7-8B01-85280AA226E3}" sibTransId="{8DDB669C-9E30-4236-B805-2C71625F0AEC}"/>
    <dgm:cxn modelId="{4CB94224-0935-4F0B-BDCC-408F926D60B2}" type="presOf" srcId="{46D7D422-C1F9-4478-9F87-58D925C48268}" destId="{AF5BE8E2-E487-4616-A890-4716E816D450}" srcOrd="0" destOrd="0" presId="urn:microsoft.com/office/officeart/2005/8/layout/bProcess3"/>
    <dgm:cxn modelId="{B829414A-B8F8-4F7B-B9EB-42D3CFF4366A}" type="presOf" srcId="{AB31C1A5-626F-4538-B59A-2864D16EC8A8}" destId="{ABD4B96A-6149-4E38-B1A0-4EAA4B2A95C4}" srcOrd="0" destOrd="0" presId="urn:microsoft.com/office/officeart/2005/8/layout/bProcess3"/>
    <dgm:cxn modelId="{4C489073-36E9-490F-A2D4-EE4933B5F8C1}" type="presOf" srcId="{8DDB669C-9E30-4236-B805-2C71625F0AEC}" destId="{5C6DA99E-8DF8-4B0B-8C9E-36C72EFBA289}" srcOrd="0" destOrd="0" presId="urn:microsoft.com/office/officeart/2005/8/layout/bProcess3"/>
    <dgm:cxn modelId="{1224C487-0199-4329-900A-1FBF54FB95C8}" type="presOf" srcId="{48DF03C9-5737-4C2E-918D-2910F0B3D61B}" destId="{78A4D4AC-FF4B-4A9C-8FDC-E5CC65A56234}" srcOrd="1" destOrd="0" presId="urn:microsoft.com/office/officeart/2005/8/layout/bProcess3"/>
    <dgm:cxn modelId="{6E2FE292-7015-471A-A74B-3F42F42E55C3}" type="presOf" srcId="{73DBC340-E039-4462-BC75-D8D6D5914E80}" destId="{F97D304A-92D8-4BBF-8A04-B1E6785D6DB4}" srcOrd="0" destOrd="0" presId="urn:microsoft.com/office/officeart/2005/8/layout/bProcess3"/>
    <dgm:cxn modelId="{7E8E26A0-A479-4B54-8BC9-4EF859DB7A00}" type="presOf" srcId="{73DBC340-E039-4462-BC75-D8D6D5914E80}" destId="{B3304AC9-C82A-4ACE-8257-8E2158483B77}" srcOrd="1" destOrd="0" presId="urn:microsoft.com/office/officeart/2005/8/layout/bProcess3"/>
    <dgm:cxn modelId="{D84CF8B3-C450-4820-94E0-FEAECB50A46C}" srcId="{1513E8D8-ED70-4BC3-A0F1-796B6287F45F}" destId="{AB523778-FFC0-4DE9-85A3-78BD72929651}" srcOrd="1" destOrd="0" parTransId="{55E24B2A-2CB0-44CE-8897-DD674C521317}" sibTransId="{73DBC340-E039-4462-BC75-D8D6D5914E80}"/>
    <dgm:cxn modelId="{62908CBF-CA76-4071-8646-B219AA1E9242}" type="presOf" srcId="{8DDB669C-9E30-4236-B805-2C71625F0AEC}" destId="{572875E4-7564-4AC0-82C1-7BCABD200898}" srcOrd="1" destOrd="0" presId="urn:microsoft.com/office/officeart/2005/8/layout/bProcess3"/>
    <dgm:cxn modelId="{F12C4DD8-6145-452E-8EB8-2E0A89BB37DE}" srcId="{1513E8D8-ED70-4BC3-A0F1-796B6287F45F}" destId="{46D7D422-C1F9-4478-9F87-58D925C48268}" srcOrd="3" destOrd="0" parTransId="{08C8AE6E-D017-4FA8-AD55-84CC88FECD94}" sibTransId="{19780A15-4D1F-4E4B-AC30-CB27B87A3FFA}"/>
    <dgm:cxn modelId="{14143ADA-978B-4BD9-B770-8BF149692B42}" type="presOf" srcId="{E32A4DB4-C52C-4337-BC24-6467531B2582}" destId="{796DE7DA-A01E-4567-AC75-21ACFF507279}" srcOrd="0" destOrd="0" presId="urn:microsoft.com/office/officeart/2005/8/layout/bProcess3"/>
    <dgm:cxn modelId="{64FD5DF0-BA78-4683-8255-B59310712567}" type="presOf" srcId="{1513E8D8-ED70-4BC3-A0F1-796B6287F45F}" destId="{D88BE83F-C520-42E4-8F8C-E6C00AF9EB02}" srcOrd="0" destOrd="0" presId="urn:microsoft.com/office/officeart/2005/8/layout/bProcess3"/>
    <dgm:cxn modelId="{F01CABF5-C5BE-45B8-9AD8-D80FAE25CCC5}" type="presOf" srcId="{AB523778-FFC0-4DE9-85A3-78BD72929651}" destId="{701132F5-DF92-4B16-BF40-48A11669EA45}" srcOrd="0" destOrd="0" presId="urn:microsoft.com/office/officeart/2005/8/layout/bProcess3"/>
    <dgm:cxn modelId="{83E34D88-3C05-433A-86BA-89E00DD8E11D}" type="presParOf" srcId="{D88BE83F-C520-42E4-8F8C-E6C00AF9EB02}" destId="{796DE7DA-A01E-4567-AC75-21ACFF507279}" srcOrd="0" destOrd="0" presId="urn:microsoft.com/office/officeart/2005/8/layout/bProcess3"/>
    <dgm:cxn modelId="{AA52FFE2-43B3-44B8-AB8C-43B4492DEE79}" type="presParOf" srcId="{D88BE83F-C520-42E4-8F8C-E6C00AF9EB02}" destId="{5C6DA99E-8DF8-4B0B-8C9E-36C72EFBA289}" srcOrd="1" destOrd="0" presId="urn:microsoft.com/office/officeart/2005/8/layout/bProcess3"/>
    <dgm:cxn modelId="{E981D832-DF01-413C-9886-FBCE21D13296}" type="presParOf" srcId="{5C6DA99E-8DF8-4B0B-8C9E-36C72EFBA289}" destId="{572875E4-7564-4AC0-82C1-7BCABD200898}" srcOrd="0" destOrd="0" presId="urn:microsoft.com/office/officeart/2005/8/layout/bProcess3"/>
    <dgm:cxn modelId="{DD9ADCFD-1A36-4205-92A1-3FC7E3744C1D}" type="presParOf" srcId="{D88BE83F-C520-42E4-8F8C-E6C00AF9EB02}" destId="{701132F5-DF92-4B16-BF40-48A11669EA45}" srcOrd="2" destOrd="0" presId="urn:microsoft.com/office/officeart/2005/8/layout/bProcess3"/>
    <dgm:cxn modelId="{7AA40682-C162-436A-8E1A-71226F63D16F}" type="presParOf" srcId="{D88BE83F-C520-42E4-8F8C-E6C00AF9EB02}" destId="{F97D304A-92D8-4BBF-8A04-B1E6785D6DB4}" srcOrd="3" destOrd="0" presId="urn:microsoft.com/office/officeart/2005/8/layout/bProcess3"/>
    <dgm:cxn modelId="{E1EE5177-5F34-4F0A-88C3-C10CA34E1DE7}" type="presParOf" srcId="{F97D304A-92D8-4BBF-8A04-B1E6785D6DB4}" destId="{B3304AC9-C82A-4ACE-8257-8E2158483B77}" srcOrd="0" destOrd="0" presId="urn:microsoft.com/office/officeart/2005/8/layout/bProcess3"/>
    <dgm:cxn modelId="{B277600E-23C4-4EDA-B25B-0AB986D6D109}" type="presParOf" srcId="{D88BE83F-C520-42E4-8F8C-E6C00AF9EB02}" destId="{ABD4B96A-6149-4E38-B1A0-4EAA4B2A95C4}" srcOrd="4" destOrd="0" presId="urn:microsoft.com/office/officeart/2005/8/layout/bProcess3"/>
    <dgm:cxn modelId="{1DC3E993-10D5-4C44-9B9D-693E5DB8D828}" type="presParOf" srcId="{D88BE83F-C520-42E4-8F8C-E6C00AF9EB02}" destId="{031C1517-2380-47E9-BD15-A1CE8DB31456}" srcOrd="5" destOrd="0" presId="urn:microsoft.com/office/officeart/2005/8/layout/bProcess3"/>
    <dgm:cxn modelId="{C4D52948-00B3-470E-A0BA-BEE68705FF19}" type="presParOf" srcId="{031C1517-2380-47E9-BD15-A1CE8DB31456}" destId="{78A4D4AC-FF4B-4A9C-8FDC-E5CC65A56234}" srcOrd="0" destOrd="0" presId="urn:microsoft.com/office/officeart/2005/8/layout/bProcess3"/>
    <dgm:cxn modelId="{B934CFF1-1BA2-47F9-982C-2E5C61306BB4}" type="presParOf" srcId="{D88BE83F-C520-42E4-8F8C-E6C00AF9EB02}" destId="{AF5BE8E2-E487-4616-A890-4716E816D450}" srcOrd="6" destOrd="0" presId="urn:microsoft.com/office/officeart/2005/8/layout/b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9EE009-6E81-4F13-AAE4-E3BAAD771F8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1F150-41A7-4C99-80C6-629FC6D290D9}">
      <dgm:prSet custT="1"/>
      <dgm:spPr/>
      <dgm:t>
        <a:bodyPr/>
        <a:lstStyle/>
        <a:p>
          <a:r>
            <a:rPr lang="en-US" sz="1400" dirty="0"/>
            <a:t>Develop ML models for the prediction of common chronic diseases such as diabetes, heart diseases, and Parkinson’s.</a:t>
          </a:r>
        </a:p>
      </dgm:t>
    </dgm:pt>
    <dgm:pt modelId="{C01448EF-46D6-4FC1-891A-0F63E65D50AA}" type="parTrans" cxnId="{59DE76D4-6201-411D-B008-9DED9FCFD016}">
      <dgm:prSet/>
      <dgm:spPr/>
      <dgm:t>
        <a:bodyPr/>
        <a:lstStyle/>
        <a:p>
          <a:endParaRPr lang="en-US"/>
        </a:p>
      </dgm:t>
    </dgm:pt>
    <dgm:pt modelId="{0CD4094C-29B1-418B-89C2-F07D3DC70384}" type="sibTrans" cxnId="{59DE76D4-6201-411D-B008-9DED9FCFD016}">
      <dgm:prSet/>
      <dgm:spPr/>
      <dgm:t>
        <a:bodyPr/>
        <a:lstStyle/>
        <a:p>
          <a:endParaRPr lang="en-US"/>
        </a:p>
      </dgm:t>
    </dgm:pt>
    <dgm:pt modelId="{84895F76-CDC0-408A-A647-81C1991DE7E9}">
      <dgm:prSet custT="1"/>
      <dgm:spPr/>
      <dgm:t>
        <a:bodyPr/>
        <a:lstStyle/>
        <a:p>
          <a:r>
            <a:rPr lang="en-US" sz="1400" dirty="0"/>
            <a:t>Assess the potential of machine learning to improve early detection, intervention, and management of chronic diseases.</a:t>
          </a:r>
        </a:p>
      </dgm:t>
    </dgm:pt>
    <dgm:pt modelId="{E72BC4B5-3229-4B3D-86CC-51353B99BE7A}" type="parTrans" cxnId="{35E989DE-5DFD-4B1B-A052-BC378043E4B4}">
      <dgm:prSet/>
      <dgm:spPr/>
      <dgm:t>
        <a:bodyPr/>
        <a:lstStyle/>
        <a:p>
          <a:endParaRPr lang="en-US"/>
        </a:p>
      </dgm:t>
    </dgm:pt>
    <dgm:pt modelId="{6A31C15F-0378-401C-B3D8-8E0D5DF42048}" type="sibTrans" cxnId="{35E989DE-5DFD-4B1B-A052-BC378043E4B4}">
      <dgm:prSet/>
      <dgm:spPr/>
      <dgm:t>
        <a:bodyPr/>
        <a:lstStyle/>
        <a:p>
          <a:endParaRPr lang="en-US"/>
        </a:p>
      </dgm:t>
    </dgm:pt>
    <dgm:pt modelId="{0FFF436E-2176-41B4-9BFB-D7AA8EE486CF}">
      <dgm:prSet custT="1"/>
      <dgm:spPr/>
      <dgm:t>
        <a:bodyPr/>
        <a:lstStyle/>
        <a:p>
          <a:r>
            <a:rPr lang="en-US" sz="1400" dirty="0"/>
            <a:t>Contribute to the United Nations Sustainable Development Goals (SDGs) for healthcare improvement by developing and implementing machine learning-based chronic disease prediction systems.</a:t>
          </a:r>
        </a:p>
      </dgm:t>
    </dgm:pt>
    <dgm:pt modelId="{6A74A677-ACC6-4C0C-A953-984D2E94551D}" type="parTrans" cxnId="{389C087E-800A-47F3-903B-12211E31D861}">
      <dgm:prSet/>
      <dgm:spPr/>
      <dgm:t>
        <a:bodyPr/>
        <a:lstStyle/>
        <a:p>
          <a:endParaRPr lang="en-US"/>
        </a:p>
      </dgm:t>
    </dgm:pt>
    <dgm:pt modelId="{5C1D01FA-7B31-4692-AAD7-050DEEE448AE}" type="sibTrans" cxnId="{389C087E-800A-47F3-903B-12211E31D861}">
      <dgm:prSet/>
      <dgm:spPr/>
      <dgm:t>
        <a:bodyPr/>
        <a:lstStyle/>
        <a:p>
          <a:endParaRPr lang="en-US"/>
        </a:p>
      </dgm:t>
    </dgm:pt>
    <dgm:pt modelId="{09BD6214-B19F-45D6-843E-A230B8D75CF1}">
      <dgm:prSet custT="1"/>
      <dgm:spPr/>
      <dgm:t>
        <a:bodyPr/>
        <a:lstStyle/>
        <a:p>
          <a:r>
            <a:rPr lang="en-US" sz="1400" dirty="0"/>
            <a:t>ML Predict the probability of an individual developing a chronic disease based on their demographic and clinical data.</a:t>
          </a:r>
        </a:p>
      </dgm:t>
    </dgm:pt>
    <dgm:pt modelId="{B69CADAF-A9ED-4A69-8DB7-CF4B76D150F5}" type="parTrans" cxnId="{ECB18409-2D8F-455C-9834-59F82F9F6068}">
      <dgm:prSet/>
      <dgm:spPr/>
      <dgm:t>
        <a:bodyPr/>
        <a:lstStyle/>
        <a:p>
          <a:endParaRPr lang="en-US"/>
        </a:p>
      </dgm:t>
    </dgm:pt>
    <dgm:pt modelId="{E351E2BD-5EF6-4213-B50D-6B130A7B1D60}" type="sibTrans" cxnId="{ECB18409-2D8F-455C-9834-59F82F9F6068}">
      <dgm:prSet/>
      <dgm:spPr/>
      <dgm:t>
        <a:bodyPr/>
        <a:lstStyle/>
        <a:p>
          <a:endParaRPr lang="en-US"/>
        </a:p>
      </dgm:t>
    </dgm:pt>
    <dgm:pt modelId="{93CA1DC4-5D92-407E-8532-064BEBA8B475}" type="pres">
      <dgm:prSet presAssocID="{5F9EE009-6E81-4F13-AAE4-E3BAAD771F85}" presName="compositeShape" presStyleCnt="0">
        <dgm:presLayoutVars>
          <dgm:chMax val="7"/>
          <dgm:dir/>
          <dgm:resizeHandles val="exact"/>
        </dgm:presLayoutVars>
      </dgm:prSet>
      <dgm:spPr/>
    </dgm:pt>
    <dgm:pt modelId="{A10141CF-0155-4678-B16D-8177CC26F926}" type="pres">
      <dgm:prSet presAssocID="{5271F150-41A7-4C99-80C6-629FC6D290D9}" presName="circ1" presStyleLbl="vennNode1" presStyleIdx="0" presStyleCnt="4" custScaleX="163446" custScaleY="90971"/>
      <dgm:spPr/>
    </dgm:pt>
    <dgm:pt modelId="{38D67470-5FEE-4A5D-B9AE-1292FF735FEF}" type="pres">
      <dgm:prSet presAssocID="{5271F150-41A7-4C99-80C6-629FC6D290D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AF7241-8BA7-4C9B-9B0B-5FE3AAD7AAEF}" type="pres">
      <dgm:prSet presAssocID="{84895F76-CDC0-408A-A647-81C1991DE7E9}" presName="circ2" presStyleLbl="vennNode1" presStyleIdx="1" presStyleCnt="4" custScaleX="181550" custScaleY="89972" custLinFactNeighborX="22896" custLinFactNeighborY="-3125"/>
      <dgm:spPr/>
    </dgm:pt>
    <dgm:pt modelId="{67FCA091-4117-4A99-9E1D-4F7DE1EAD407}" type="pres">
      <dgm:prSet presAssocID="{84895F76-CDC0-408A-A647-81C1991DE7E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357ED5E-CAFD-467F-961C-04AE159A9294}" type="pres">
      <dgm:prSet presAssocID="{0FFF436E-2176-41B4-9BFB-D7AA8EE486CF}" presName="circ3" presStyleLbl="vennNode1" presStyleIdx="2" presStyleCnt="4" custScaleX="163133" custScaleY="105375"/>
      <dgm:spPr/>
    </dgm:pt>
    <dgm:pt modelId="{8B329446-D538-4EC9-B7E7-C153CA475BBD}" type="pres">
      <dgm:prSet presAssocID="{0FFF436E-2176-41B4-9BFB-D7AA8EE486C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90E2C38-8D28-4361-97A8-B37E40D78F58}" type="pres">
      <dgm:prSet presAssocID="{09BD6214-B19F-45D6-843E-A230B8D75CF1}" presName="circ4" presStyleLbl="vennNode1" presStyleIdx="3" presStyleCnt="4" custScaleX="175878" custScaleY="92745" custLinFactNeighborX="-25620" custLinFactNeighborY="-2058"/>
      <dgm:spPr/>
    </dgm:pt>
    <dgm:pt modelId="{1A7DB618-8280-45A6-BFBE-243C5B7D67C7}" type="pres">
      <dgm:prSet presAssocID="{09BD6214-B19F-45D6-843E-A230B8D75CF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1F62A03-B4C2-4894-9EF2-13BF1CB3006A}" type="presOf" srcId="{09BD6214-B19F-45D6-843E-A230B8D75CF1}" destId="{1A7DB618-8280-45A6-BFBE-243C5B7D67C7}" srcOrd="1" destOrd="0" presId="urn:microsoft.com/office/officeart/2005/8/layout/venn1"/>
    <dgm:cxn modelId="{ECB18409-2D8F-455C-9834-59F82F9F6068}" srcId="{5F9EE009-6E81-4F13-AAE4-E3BAAD771F85}" destId="{09BD6214-B19F-45D6-843E-A230B8D75CF1}" srcOrd="3" destOrd="0" parTransId="{B69CADAF-A9ED-4A69-8DB7-CF4B76D150F5}" sibTransId="{E351E2BD-5EF6-4213-B50D-6B130A7B1D60}"/>
    <dgm:cxn modelId="{18687911-F610-49B4-8DFE-2606F66CC98F}" type="presOf" srcId="{84895F76-CDC0-408A-A647-81C1991DE7E9}" destId="{67FCA091-4117-4A99-9E1D-4F7DE1EAD407}" srcOrd="1" destOrd="0" presId="urn:microsoft.com/office/officeart/2005/8/layout/venn1"/>
    <dgm:cxn modelId="{B30C5038-A277-47D4-AA7C-37E67F05BF58}" type="presOf" srcId="{0FFF436E-2176-41B4-9BFB-D7AA8EE486CF}" destId="{7357ED5E-CAFD-467F-961C-04AE159A9294}" srcOrd="0" destOrd="0" presId="urn:microsoft.com/office/officeart/2005/8/layout/venn1"/>
    <dgm:cxn modelId="{314A063A-0A04-4894-9016-6809A5CC4EC7}" type="presOf" srcId="{5271F150-41A7-4C99-80C6-629FC6D290D9}" destId="{A10141CF-0155-4678-B16D-8177CC26F926}" srcOrd="0" destOrd="0" presId="urn:microsoft.com/office/officeart/2005/8/layout/venn1"/>
    <dgm:cxn modelId="{389C087E-800A-47F3-903B-12211E31D861}" srcId="{5F9EE009-6E81-4F13-AAE4-E3BAAD771F85}" destId="{0FFF436E-2176-41B4-9BFB-D7AA8EE486CF}" srcOrd="2" destOrd="0" parTransId="{6A74A677-ACC6-4C0C-A953-984D2E94551D}" sibTransId="{5C1D01FA-7B31-4692-AAD7-050DEEE448AE}"/>
    <dgm:cxn modelId="{3BFE3B89-89D9-432A-BFCA-A956CB6DC676}" type="presOf" srcId="{09BD6214-B19F-45D6-843E-A230B8D75CF1}" destId="{490E2C38-8D28-4361-97A8-B37E40D78F58}" srcOrd="0" destOrd="0" presId="urn:microsoft.com/office/officeart/2005/8/layout/venn1"/>
    <dgm:cxn modelId="{39DE149A-1459-4676-8516-D02DAE9FF37D}" type="presOf" srcId="{5271F150-41A7-4C99-80C6-629FC6D290D9}" destId="{38D67470-5FEE-4A5D-B9AE-1292FF735FEF}" srcOrd="1" destOrd="0" presId="urn:microsoft.com/office/officeart/2005/8/layout/venn1"/>
    <dgm:cxn modelId="{A4A672A8-C2F0-4F12-848F-33CB081B0E2F}" type="presOf" srcId="{84895F76-CDC0-408A-A647-81C1991DE7E9}" destId="{20AF7241-8BA7-4C9B-9B0B-5FE3AAD7AAEF}" srcOrd="0" destOrd="0" presId="urn:microsoft.com/office/officeart/2005/8/layout/venn1"/>
    <dgm:cxn modelId="{59DE76D4-6201-411D-B008-9DED9FCFD016}" srcId="{5F9EE009-6E81-4F13-AAE4-E3BAAD771F85}" destId="{5271F150-41A7-4C99-80C6-629FC6D290D9}" srcOrd="0" destOrd="0" parTransId="{C01448EF-46D6-4FC1-891A-0F63E65D50AA}" sibTransId="{0CD4094C-29B1-418B-89C2-F07D3DC70384}"/>
    <dgm:cxn modelId="{35E989DE-5DFD-4B1B-A052-BC378043E4B4}" srcId="{5F9EE009-6E81-4F13-AAE4-E3BAAD771F85}" destId="{84895F76-CDC0-408A-A647-81C1991DE7E9}" srcOrd="1" destOrd="0" parTransId="{E72BC4B5-3229-4B3D-86CC-51353B99BE7A}" sibTransId="{6A31C15F-0378-401C-B3D8-8E0D5DF42048}"/>
    <dgm:cxn modelId="{B1263ADF-FC67-4061-9EEB-B05055168683}" type="presOf" srcId="{0FFF436E-2176-41B4-9BFB-D7AA8EE486CF}" destId="{8B329446-D538-4EC9-B7E7-C153CA475BBD}" srcOrd="1" destOrd="0" presId="urn:microsoft.com/office/officeart/2005/8/layout/venn1"/>
    <dgm:cxn modelId="{4A7CB3F1-F0F1-4AD0-9955-9D706BD6EACD}" type="presOf" srcId="{5F9EE009-6E81-4F13-AAE4-E3BAAD771F85}" destId="{93CA1DC4-5D92-407E-8532-064BEBA8B475}" srcOrd="0" destOrd="0" presId="urn:microsoft.com/office/officeart/2005/8/layout/venn1"/>
    <dgm:cxn modelId="{C9C23803-8D13-4FDC-9585-30DDAC1FFD8C}" type="presParOf" srcId="{93CA1DC4-5D92-407E-8532-064BEBA8B475}" destId="{A10141CF-0155-4678-B16D-8177CC26F926}" srcOrd="0" destOrd="0" presId="urn:microsoft.com/office/officeart/2005/8/layout/venn1"/>
    <dgm:cxn modelId="{68772EEB-672C-4F74-80AB-CC4270B0AB07}" type="presParOf" srcId="{93CA1DC4-5D92-407E-8532-064BEBA8B475}" destId="{38D67470-5FEE-4A5D-B9AE-1292FF735FEF}" srcOrd="1" destOrd="0" presId="urn:microsoft.com/office/officeart/2005/8/layout/venn1"/>
    <dgm:cxn modelId="{B5D0A028-99A8-4895-873A-9787BF56C8D9}" type="presParOf" srcId="{93CA1DC4-5D92-407E-8532-064BEBA8B475}" destId="{20AF7241-8BA7-4C9B-9B0B-5FE3AAD7AAEF}" srcOrd="2" destOrd="0" presId="urn:microsoft.com/office/officeart/2005/8/layout/venn1"/>
    <dgm:cxn modelId="{7204D5D1-5FDF-483D-80AE-C9C47EB26528}" type="presParOf" srcId="{93CA1DC4-5D92-407E-8532-064BEBA8B475}" destId="{67FCA091-4117-4A99-9E1D-4F7DE1EAD407}" srcOrd="3" destOrd="0" presId="urn:microsoft.com/office/officeart/2005/8/layout/venn1"/>
    <dgm:cxn modelId="{8B407698-6E61-4C2F-88E7-44626DD1A061}" type="presParOf" srcId="{93CA1DC4-5D92-407E-8532-064BEBA8B475}" destId="{7357ED5E-CAFD-467F-961C-04AE159A9294}" srcOrd="4" destOrd="0" presId="urn:microsoft.com/office/officeart/2005/8/layout/venn1"/>
    <dgm:cxn modelId="{BDD87117-C158-42B6-9F9A-C70137FC017B}" type="presParOf" srcId="{93CA1DC4-5D92-407E-8532-064BEBA8B475}" destId="{8B329446-D538-4EC9-B7E7-C153CA475BBD}" srcOrd="5" destOrd="0" presId="urn:microsoft.com/office/officeart/2005/8/layout/venn1"/>
    <dgm:cxn modelId="{1D2B5BDB-BCB1-4EFD-95E4-4B5AB1BB02AB}" type="presParOf" srcId="{93CA1DC4-5D92-407E-8532-064BEBA8B475}" destId="{490E2C38-8D28-4361-97A8-B37E40D78F58}" srcOrd="6" destOrd="0" presId="urn:microsoft.com/office/officeart/2005/8/layout/venn1"/>
    <dgm:cxn modelId="{6FA9A7A0-EC76-453E-BF5C-7283700CCC39}" type="presParOf" srcId="{93CA1DC4-5D92-407E-8532-064BEBA8B475}" destId="{1A7DB618-8280-45A6-BFBE-243C5B7D67C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42FAE-C75A-42E8-992A-6738291EF967}">
      <dsp:nvSpPr>
        <dsp:cNvPr id="0" name=""/>
        <dsp:cNvSpPr/>
      </dsp:nvSpPr>
      <dsp:spPr>
        <a:xfrm>
          <a:off x="5521" y="68092"/>
          <a:ext cx="3150991" cy="1048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Overview </a:t>
          </a:r>
        </a:p>
      </dsp:txBody>
      <dsp:txXfrm>
        <a:off x="36231" y="98802"/>
        <a:ext cx="3089571" cy="987107"/>
      </dsp:txXfrm>
    </dsp:sp>
    <dsp:sp modelId="{7883DF6B-5656-4E6F-8E73-F2356345C0FB}">
      <dsp:nvSpPr>
        <dsp:cNvPr id="0" name=""/>
        <dsp:cNvSpPr/>
      </dsp:nvSpPr>
      <dsp:spPr>
        <a:xfrm>
          <a:off x="320620" y="1116619"/>
          <a:ext cx="315099" cy="78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6395"/>
              </a:lnTo>
              <a:lnTo>
                <a:pt x="315099" y="7863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EF619-586D-42D1-B9A8-2FFC8737B7F2}">
      <dsp:nvSpPr>
        <dsp:cNvPr id="0" name=""/>
        <dsp:cNvSpPr/>
      </dsp:nvSpPr>
      <dsp:spPr>
        <a:xfrm>
          <a:off x="635719" y="1378751"/>
          <a:ext cx="2508412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B2551"/>
              </a:solidFill>
            </a:rPr>
            <a:t>Enhance chronic disease prediction using machine learning techniques</a:t>
          </a:r>
        </a:p>
      </dsp:txBody>
      <dsp:txXfrm>
        <a:off x="666429" y="1409461"/>
        <a:ext cx="2446992" cy="987107"/>
      </dsp:txXfrm>
    </dsp:sp>
    <dsp:sp modelId="{8EB39798-9E63-4527-AA99-1ED66EF71B14}">
      <dsp:nvSpPr>
        <dsp:cNvPr id="0" name=""/>
        <dsp:cNvSpPr/>
      </dsp:nvSpPr>
      <dsp:spPr>
        <a:xfrm>
          <a:off x="320620" y="1116619"/>
          <a:ext cx="315099" cy="2097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7054"/>
              </a:lnTo>
              <a:lnTo>
                <a:pt x="315099" y="20970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38B5A-A97D-43A6-B59A-F3FF9B26BBDD}">
      <dsp:nvSpPr>
        <dsp:cNvPr id="0" name=""/>
        <dsp:cNvSpPr/>
      </dsp:nvSpPr>
      <dsp:spPr>
        <a:xfrm>
          <a:off x="635719" y="2689410"/>
          <a:ext cx="2447581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B2551"/>
              </a:solidFill>
            </a:rPr>
            <a:t>Developing predictive models for common chronic diseases such as diabetes, heart diseases, and Parkinson's.</a:t>
          </a:r>
        </a:p>
      </dsp:txBody>
      <dsp:txXfrm>
        <a:off x="666429" y="2720120"/>
        <a:ext cx="2386161" cy="987107"/>
      </dsp:txXfrm>
    </dsp:sp>
    <dsp:sp modelId="{06494A96-12C5-43DC-98D6-7F243D7490B5}">
      <dsp:nvSpPr>
        <dsp:cNvPr id="0" name=""/>
        <dsp:cNvSpPr/>
      </dsp:nvSpPr>
      <dsp:spPr>
        <a:xfrm>
          <a:off x="320620" y="1116619"/>
          <a:ext cx="315099" cy="3407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7713"/>
              </a:lnTo>
              <a:lnTo>
                <a:pt x="315099" y="3407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3F402-7494-40F4-8592-C3327DEEBD91}">
      <dsp:nvSpPr>
        <dsp:cNvPr id="0" name=""/>
        <dsp:cNvSpPr/>
      </dsp:nvSpPr>
      <dsp:spPr>
        <a:xfrm>
          <a:off x="635719" y="4000069"/>
          <a:ext cx="2390423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B2551"/>
              </a:solidFill>
            </a:rPr>
            <a:t>Contribute to SDGs, and proactively manage health conditions.</a:t>
          </a:r>
        </a:p>
      </dsp:txBody>
      <dsp:txXfrm>
        <a:off x="666429" y="4030779"/>
        <a:ext cx="2329003" cy="987107"/>
      </dsp:txXfrm>
    </dsp:sp>
    <dsp:sp modelId="{95B3E24C-CEC2-4218-991B-46A0CEB8E2B5}">
      <dsp:nvSpPr>
        <dsp:cNvPr id="0" name=""/>
        <dsp:cNvSpPr/>
      </dsp:nvSpPr>
      <dsp:spPr>
        <a:xfrm>
          <a:off x="3680776" y="68092"/>
          <a:ext cx="3387057" cy="1048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B</a:t>
          </a:r>
          <a:r>
            <a:rPr lang="tr-TR" sz="3000" kern="1200" dirty="0" err="1"/>
            <a:t>rief</a:t>
          </a:r>
          <a:r>
            <a:rPr lang="tr-TR" sz="3000" kern="1200" dirty="0"/>
            <a:t> background</a:t>
          </a:r>
          <a:endParaRPr lang="en-US" sz="3000" kern="1200" dirty="0"/>
        </a:p>
      </dsp:txBody>
      <dsp:txXfrm>
        <a:off x="3711486" y="98802"/>
        <a:ext cx="3325637" cy="987107"/>
      </dsp:txXfrm>
    </dsp:sp>
    <dsp:sp modelId="{0A4B685B-ABC4-42DB-8906-56AB4CA72A48}">
      <dsp:nvSpPr>
        <dsp:cNvPr id="0" name=""/>
        <dsp:cNvSpPr/>
      </dsp:nvSpPr>
      <dsp:spPr>
        <a:xfrm>
          <a:off x="4019482" y="1116619"/>
          <a:ext cx="338705" cy="78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6395"/>
              </a:lnTo>
              <a:lnTo>
                <a:pt x="338705" y="7863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8C1AC-6E47-426E-B473-B1A80EF1526C}">
      <dsp:nvSpPr>
        <dsp:cNvPr id="0" name=""/>
        <dsp:cNvSpPr/>
      </dsp:nvSpPr>
      <dsp:spPr>
        <a:xfrm>
          <a:off x="4358188" y="1378751"/>
          <a:ext cx="2663477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rgbClr val="2B2551"/>
              </a:solidFill>
            </a:rPr>
            <a:t>Chronic diseases pose a global health threat</a:t>
          </a:r>
          <a:r>
            <a:rPr lang="fr-FR" sz="1400" b="0" i="0" kern="1200">
              <a:solidFill>
                <a:srgbClr val="2B2551"/>
              </a:solidFill>
            </a:rPr>
            <a:t>,</a:t>
          </a:r>
          <a:r>
            <a:rPr lang="en-US" sz="1400" b="0" i="0" kern="1200">
              <a:solidFill>
                <a:srgbClr val="2B2551"/>
              </a:solidFill>
            </a:rPr>
            <a:t> especially in regions with limited access to advanced healthcare</a:t>
          </a:r>
          <a:endParaRPr lang="en-US" sz="1400" kern="1200" dirty="0">
            <a:solidFill>
              <a:srgbClr val="2B2551"/>
            </a:solidFill>
          </a:endParaRPr>
        </a:p>
      </dsp:txBody>
      <dsp:txXfrm>
        <a:off x="4388898" y="1409461"/>
        <a:ext cx="2602057" cy="987107"/>
      </dsp:txXfrm>
    </dsp:sp>
    <dsp:sp modelId="{E4473DC5-16A5-4D8C-8BC8-C376755F5DB1}">
      <dsp:nvSpPr>
        <dsp:cNvPr id="0" name=""/>
        <dsp:cNvSpPr/>
      </dsp:nvSpPr>
      <dsp:spPr>
        <a:xfrm>
          <a:off x="4019482" y="1116619"/>
          <a:ext cx="338705" cy="2097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7054"/>
              </a:lnTo>
              <a:lnTo>
                <a:pt x="338705" y="20970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E9192-DF85-4A00-903D-759B2546BA4E}">
      <dsp:nvSpPr>
        <dsp:cNvPr id="0" name=""/>
        <dsp:cNvSpPr/>
      </dsp:nvSpPr>
      <dsp:spPr>
        <a:xfrm>
          <a:off x="4358188" y="2689410"/>
          <a:ext cx="2695453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2B2551"/>
              </a:solidFill>
            </a:rPr>
            <a:t>Leveraging AI and Machine Learning in healthcare for early detection</a:t>
          </a:r>
          <a:endParaRPr lang="en-US" sz="1400" kern="1200" dirty="0">
            <a:solidFill>
              <a:srgbClr val="2B2551"/>
            </a:solidFill>
          </a:endParaRPr>
        </a:p>
      </dsp:txBody>
      <dsp:txXfrm>
        <a:off x="4388898" y="2720120"/>
        <a:ext cx="2634033" cy="987107"/>
      </dsp:txXfrm>
    </dsp:sp>
    <dsp:sp modelId="{EC15F7EF-0603-48BB-ACA2-26E25E5AD0A6}">
      <dsp:nvSpPr>
        <dsp:cNvPr id="0" name=""/>
        <dsp:cNvSpPr/>
      </dsp:nvSpPr>
      <dsp:spPr>
        <a:xfrm>
          <a:off x="7592097" y="68092"/>
          <a:ext cx="3528105" cy="1048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Importance of the problem being solved</a:t>
          </a:r>
        </a:p>
      </dsp:txBody>
      <dsp:txXfrm>
        <a:off x="7622807" y="98802"/>
        <a:ext cx="3466685" cy="987107"/>
      </dsp:txXfrm>
    </dsp:sp>
    <dsp:sp modelId="{FF3A1F48-8909-4714-8D82-2E09637BE6CE}">
      <dsp:nvSpPr>
        <dsp:cNvPr id="0" name=""/>
        <dsp:cNvSpPr/>
      </dsp:nvSpPr>
      <dsp:spPr>
        <a:xfrm>
          <a:off x="7944908" y="1116619"/>
          <a:ext cx="352810" cy="78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6395"/>
              </a:lnTo>
              <a:lnTo>
                <a:pt x="352810" y="7863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FDBF4-BFA1-473F-B81B-101396ED483E}">
      <dsp:nvSpPr>
        <dsp:cNvPr id="0" name=""/>
        <dsp:cNvSpPr/>
      </dsp:nvSpPr>
      <dsp:spPr>
        <a:xfrm>
          <a:off x="8297718" y="1378751"/>
          <a:ext cx="2676009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2B2551"/>
              </a:solidFill>
              <a:latin typeface="Calibri" panose="020F0502020204030204"/>
              <a:ea typeface="+mn-ea"/>
              <a:cs typeface="+mn-cs"/>
            </a:rPr>
            <a:t>Identifying individuals at risk early</a:t>
          </a:r>
        </a:p>
      </dsp:txBody>
      <dsp:txXfrm>
        <a:off x="8328428" y="1409461"/>
        <a:ext cx="2614589" cy="987107"/>
      </dsp:txXfrm>
    </dsp:sp>
    <dsp:sp modelId="{2337524A-BE53-4151-9E7E-B30DC3A2FCFD}">
      <dsp:nvSpPr>
        <dsp:cNvPr id="0" name=""/>
        <dsp:cNvSpPr/>
      </dsp:nvSpPr>
      <dsp:spPr>
        <a:xfrm>
          <a:off x="7944908" y="1116619"/>
          <a:ext cx="352810" cy="2097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7054"/>
              </a:lnTo>
              <a:lnTo>
                <a:pt x="352810" y="20970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81CB-35CC-4E24-B05E-BEAF5CF69985}">
      <dsp:nvSpPr>
        <dsp:cNvPr id="0" name=""/>
        <dsp:cNvSpPr/>
      </dsp:nvSpPr>
      <dsp:spPr>
        <a:xfrm>
          <a:off x="8297718" y="2689410"/>
          <a:ext cx="2767709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2B2551"/>
              </a:solidFill>
            </a:rPr>
            <a:t>Effective intervention</a:t>
          </a:r>
          <a:r>
            <a:rPr lang="en-US" sz="1400" b="0" i="0" kern="1200" dirty="0"/>
            <a:t>. </a:t>
          </a:r>
          <a:endParaRPr lang="en-US" sz="1400" kern="1200" dirty="0"/>
        </a:p>
      </dsp:txBody>
      <dsp:txXfrm>
        <a:off x="8328428" y="2720120"/>
        <a:ext cx="2706289" cy="987107"/>
      </dsp:txXfrm>
    </dsp:sp>
    <dsp:sp modelId="{ECE24050-ABF5-43A5-95A1-A3456847E760}">
      <dsp:nvSpPr>
        <dsp:cNvPr id="0" name=""/>
        <dsp:cNvSpPr/>
      </dsp:nvSpPr>
      <dsp:spPr>
        <a:xfrm>
          <a:off x="7944908" y="1116619"/>
          <a:ext cx="339724" cy="3355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5360"/>
              </a:lnTo>
              <a:lnTo>
                <a:pt x="339724" y="33553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34984-272D-45E1-A4A3-EF665F483BE1}">
      <dsp:nvSpPr>
        <dsp:cNvPr id="0" name=""/>
        <dsp:cNvSpPr/>
      </dsp:nvSpPr>
      <dsp:spPr>
        <a:xfrm>
          <a:off x="8284633" y="3947716"/>
          <a:ext cx="2866505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B2551"/>
              </a:solidFill>
            </a:rPr>
            <a:t>Promoting well-being and reducing global health disparities</a:t>
          </a:r>
        </a:p>
      </dsp:txBody>
      <dsp:txXfrm>
        <a:off x="8315343" y="3978426"/>
        <a:ext cx="2805085" cy="987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DA99E-8DF8-4B0B-8C9E-36C72EFBA289}">
      <dsp:nvSpPr>
        <dsp:cNvPr id="0" name=""/>
        <dsp:cNvSpPr/>
      </dsp:nvSpPr>
      <dsp:spPr>
        <a:xfrm>
          <a:off x="3146234" y="1053179"/>
          <a:ext cx="6931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31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74696" y="1095280"/>
        <a:ext cx="36185" cy="7237"/>
      </dsp:txXfrm>
    </dsp:sp>
    <dsp:sp modelId="{796DE7DA-A01E-4567-AC75-21ACFF507279}">
      <dsp:nvSpPr>
        <dsp:cNvPr id="0" name=""/>
        <dsp:cNvSpPr/>
      </dsp:nvSpPr>
      <dsp:spPr>
        <a:xfrm>
          <a:off x="1473" y="154931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>
              <a:solidFill>
                <a:srgbClr val="2B2551"/>
              </a:solidFill>
            </a:rPr>
            <a:t>Predict</a:t>
          </a:r>
          <a:r>
            <a:rPr lang="fr-FR" sz="2400" kern="1200" dirty="0">
              <a:solidFill>
                <a:srgbClr val="2B2551"/>
              </a:solidFill>
            </a:rPr>
            <a:t> </a:t>
          </a:r>
          <a:r>
            <a:rPr lang="fr-FR" sz="2400" kern="1200" dirty="0" err="1">
              <a:solidFill>
                <a:srgbClr val="2B2551"/>
              </a:solidFill>
            </a:rPr>
            <a:t>diseases</a:t>
          </a:r>
          <a:r>
            <a:rPr lang="fr-FR" sz="2400" kern="1200" dirty="0">
              <a:solidFill>
                <a:srgbClr val="2B2551"/>
              </a:solidFill>
            </a:rPr>
            <a:t> </a:t>
          </a:r>
          <a:r>
            <a:rPr lang="fr-FR" sz="2400" kern="1200" dirty="0" err="1">
              <a:solidFill>
                <a:srgbClr val="2B2551"/>
              </a:solidFill>
            </a:rPr>
            <a:t>that</a:t>
          </a:r>
          <a:r>
            <a:rPr lang="fr-FR" sz="2400" kern="1200" dirty="0">
              <a:solidFill>
                <a:srgbClr val="2B2551"/>
              </a:solidFill>
            </a:rPr>
            <a:t> cause a </a:t>
          </a:r>
          <a:r>
            <a:rPr lang="fr-FR" sz="2400" kern="1200" dirty="0" err="1">
              <a:solidFill>
                <a:srgbClr val="2B2551"/>
              </a:solidFill>
            </a:rPr>
            <a:t>health</a:t>
          </a:r>
          <a:r>
            <a:rPr lang="fr-FR" sz="2400" kern="1200" dirty="0">
              <a:solidFill>
                <a:srgbClr val="2B2551"/>
              </a:solidFill>
            </a:rPr>
            <a:t> challenge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1473" y="154931"/>
        <a:ext cx="3146560" cy="1887936"/>
      </dsp:txXfrm>
    </dsp:sp>
    <dsp:sp modelId="{F97D304A-92D8-4BBF-8A04-B1E6785D6DB4}">
      <dsp:nvSpPr>
        <dsp:cNvPr id="0" name=""/>
        <dsp:cNvSpPr/>
      </dsp:nvSpPr>
      <dsp:spPr>
        <a:xfrm>
          <a:off x="1574754" y="2041067"/>
          <a:ext cx="3870269" cy="693108"/>
        </a:xfrm>
        <a:custGeom>
          <a:avLst/>
          <a:gdLst/>
          <a:ahLst/>
          <a:cxnLst/>
          <a:rect l="0" t="0" r="0" b="0"/>
          <a:pathLst>
            <a:path>
              <a:moveTo>
                <a:pt x="3870269" y="0"/>
              </a:moveTo>
              <a:lnTo>
                <a:pt x="3870269" y="363654"/>
              </a:lnTo>
              <a:lnTo>
                <a:pt x="0" y="363654"/>
              </a:lnTo>
              <a:lnTo>
                <a:pt x="0" y="69310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11455" y="2384003"/>
        <a:ext cx="196867" cy="7237"/>
      </dsp:txXfrm>
    </dsp:sp>
    <dsp:sp modelId="{701132F5-DF92-4B16-BF40-48A11669EA45}">
      <dsp:nvSpPr>
        <dsp:cNvPr id="0" name=""/>
        <dsp:cNvSpPr/>
      </dsp:nvSpPr>
      <dsp:spPr>
        <a:xfrm>
          <a:off x="3871743" y="154931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2B2551"/>
              </a:solidFill>
            </a:rPr>
            <a:t>Ensuring healthy lives for all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3871743" y="154931"/>
        <a:ext cx="3146560" cy="1887936"/>
      </dsp:txXfrm>
    </dsp:sp>
    <dsp:sp modelId="{031C1517-2380-47E9-BD15-A1CE8DB31456}">
      <dsp:nvSpPr>
        <dsp:cNvPr id="0" name=""/>
        <dsp:cNvSpPr/>
      </dsp:nvSpPr>
      <dsp:spPr>
        <a:xfrm>
          <a:off x="3146234" y="3664824"/>
          <a:ext cx="6931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31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74696" y="3706926"/>
        <a:ext cx="36185" cy="7237"/>
      </dsp:txXfrm>
    </dsp:sp>
    <dsp:sp modelId="{ABD4B96A-6149-4E38-B1A0-4EAA4B2A95C4}">
      <dsp:nvSpPr>
        <dsp:cNvPr id="0" name=""/>
        <dsp:cNvSpPr/>
      </dsp:nvSpPr>
      <dsp:spPr>
        <a:xfrm>
          <a:off x="1473" y="2766576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2B2551"/>
              </a:solidFill>
            </a:rPr>
            <a:t>I</a:t>
          </a:r>
          <a:r>
            <a:rPr lang="tr-TR" sz="2400" kern="1200" dirty="0" err="1">
              <a:solidFill>
                <a:srgbClr val="2B2551"/>
              </a:solidFill>
            </a:rPr>
            <a:t>mproved</a:t>
          </a:r>
          <a:r>
            <a:rPr lang="tr-TR" sz="2400" kern="1200" dirty="0">
              <a:solidFill>
                <a:srgbClr val="2B2551"/>
              </a:solidFill>
            </a:rPr>
            <a:t> global </a:t>
          </a:r>
          <a:r>
            <a:rPr lang="tr-TR" sz="2400" kern="1200" dirty="0" err="1">
              <a:solidFill>
                <a:srgbClr val="2B2551"/>
              </a:solidFill>
            </a:rPr>
            <a:t>healthcare</a:t>
          </a:r>
          <a:r>
            <a:rPr lang="tr-TR" sz="2400" kern="1200" dirty="0">
              <a:solidFill>
                <a:srgbClr val="2B2551"/>
              </a:solidFill>
            </a:rPr>
            <a:t> </a:t>
          </a:r>
          <a:r>
            <a:rPr lang="tr-TR" sz="2400" kern="1200" dirty="0" err="1">
              <a:solidFill>
                <a:srgbClr val="2B2551"/>
              </a:solidFill>
            </a:rPr>
            <a:t>systems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1473" y="2766576"/>
        <a:ext cx="3146560" cy="1887936"/>
      </dsp:txXfrm>
    </dsp:sp>
    <dsp:sp modelId="{AF5BE8E2-E487-4616-A890-4716E816D450}">
      <dsp:nvSpPr>
        <dsp:cNvPr id="0" name=""/>
        <dsp:cNvSpPr/>
      </dsp:nvSpPr>
      <dsp:spPr>
        <a:xfrm>
          <a:off x="3871743" y="2766576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2B2551"/>
              </a:solidFill>
            </a:rPr>
            <a:t>Access of good quality health services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3871743" y="2766576"/>
        <a:ext cx="3146560" cy="1887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141CF-0155-4678-B16D-8177CC26F926}">
      <dsp:nvSpPr>
        <dsp:cNvPr id="0" name=""/>
        <dsp:cNvSpPr/>
      </dsp:nvSpPr>
      <dsp:spPr>
        <a:xfrm>
          <a:off x="2803388" y="76865"/>
          <a:ext cx="4429067" cy="24651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 ML models for the prediction of common chronic diseases such as diabetes, heart diseases, and Parkinson’s.</a:t>
          </a:r>
        </a:p>
      </dsp:txBody>
      <dsp:txXfrm>
        <a:off x="3314434" y="408710"/>
        <a:ext cx="3406974" cy="782206"/>
      </dsp:txXfrm>
    </dsp:sp>
    <dsp:sp modelId="{20AF7241-8BA7-4C9B-9B0B-5FE3AAD7AAEF}">
      <dsp:nvSpPr>
        <dsp:cNvPr id="0" name=""/>
        <dsp:cNvSpPr/>
      </dsp:nvSpPr>
      <dsp:spPr>
        <a:xfrm>
          <a:off x="4377101" y="1204287"/>
          <a:ext cx="4919650" cy="24380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 the potential of machine learning to improve early detection, intervention, and management of chronic diseases.</a:t>
          </a:r>
        </a:p>
      </dsp:txBody>
      <dsp:txXfrm>
        <a:off x="7026143" y="1485602"/>
        <a:ext cx="1892173" cy="1875435"/>
      </dsp:txXfrm>
    </dsp:sp>
    <dsp:sp modelId="{7357ED5E-CAFD-467F-961C-04AE159A9294}">
      <dsp:nvSpPr>
        <dsp:cNvPr id="0" name=""/>
        <dsp:cNvSpPr/>
      </dsp:nvSpPr>
      <dsp:spPr>
        <a:xfrm>
          <a:off x="2807629" y="2278840"/>
          <a:ext cx="4420585" cy="28554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Contribute to the United Nations Sustainable Development Goals (SDGs) for healthcare improvement by developing and implementing machine learning-based chronic disease prediction systems.</a:t>
          </a:r>
        </a:p>
      </dsp:txBody>
      <dsp:txXfrm>
        <a:off x="3317696" y="3843850"/>
        <a:ext cx="3400450" cy="906058"/>
      </dsp:txXfrm>
    </dsp:sp>
    <dsp:sp modelId="{490E2C38-8D28-4361-97A8-B37E40D78F58}">
      <dsp:nvSpPr>
        <dsp:cNvPr id="0" name=""/>
        <dsp:cNvSpPr/>
      </dsp:nvSpPr>
      <dsp:spPr>
        <a:xfrm>
          <a:off x="742127" y="1195629"/>
          <a:ext cx="4765950" cy="25132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ML Predict the probability of an individual developing a chronic disease based on their demographic and clinical data.</a:t>
          </a:r>
        </a:p>
      </dsp:txBody>
      <dsp:txXfrm>
        <a:off x="1108738" y="1485615"/>
        <a:ext cx="1833057" cy="1933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561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apstoneprojectchronicdisease-4t9vcgbfqw3botzprmyfbt.streamlit.app/" TargetMode="Externa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1039178"/>
            <a:ext cx="10829290" cy="23898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Calibri Light"/>
              </a:rPr>
              <a:t>Chronic Diseases Prediction system using Machine Learning Techniques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76" y="5818822"/>
            <a:ext cx="2837304" cy="905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Mariam Kili Bechir</a:t>
            </a:r>
          </a:p>
          <a:p>
            <a:r>
              <a:rPr lang="en-US" dirty="0">
                <a:cs typeface="Calibri"/>
              </a:rPr>
              <a:t>15-12-2023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5" name="Picture 2" descr="https://www.google.com/url?sa=i&amp;url=https%3A%2F%2Fwww.forbes.com%2Fsites%2Fcindygordon%2F2022%2F10%2F31%2Fai-in-healthcare-is-making-our-world-healthier%2F&amp;psig=AOvVaw1-dCLbFKS_v2Xzxb3gKEfM&amp;ust=1702121278897000&amp;source=images&amp;cd=vfe&amp;opi=89978449&amp;ved=0CBEQjRxqFwoTCKipn4fe_4IDFQAAAAAdAAAAABAD">
            <a:extLst>
              <a:ext uri="{FF2B5EF4-FFF2-40B4-BE49-F238E27FC236}">
                <a16:creationId xmlns:a16="http://schemas.microsoft.com/office/drawing/2014/main" id="{B4752C09-B79C-51F8-EE42-635B7D3D9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40" y="3429000"/>
            <a:ext cx="5538920" cy="311564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92" y="1047359"/>
            <a:ext cx="10112695" cy="921254"/>
          </a:xfrm>
        </p:spPr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FBA73-6F98-7485-D6E9-6DFBB86E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33" y="1816241"/>
            <a:ext cx="5164937" cy="2358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B909B6-B775-92FA-4EDC-A6DA841B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09" y="1816240"/>
            <a:ext cx="5164938" cy="2358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71562-1BD0-053C-0BE7-A3C30D03F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811" y="4356512"/>
            <a:ext cx="5376268" cy="23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8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79" y="1048441"/>
            <a:ext cx="10112695" cy="921254"/>
          </a:xfrm>
        </p:spPr>
        <p:txBody>
          <a:bodyPr/>
          <a:lstStyle/>
          <a:p>
            <a:r>
              <a:rPr lang="en-US" b="1" dirty="0"/>
              <a:t>Confusion Matrix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6739B-8517-C4F8-F693-96D49FD2FD02}"/>
              </a:ext>
            </a:extLst>
          </p:cNvPr>
          <p:cNvSpPr txBox="1"/>
          <p:nvPr/>
        </p:nvSpPr>
        <p:spPr>
          <a:xfrm>
            <a:off x="78007" y="5703764"/>
            <a:ext cx="46065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b="1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1-confusion_matrix with SVM for heart 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974A2B-3C8C-A342-949A-D653867536A5}"/>
              </a:ext>
            </a:extLst>
          </p:cNvPr>
          <p:cNvSpPr txBox="1"/>
          <p:nvPr/>
        </p:nvSpPr>
        <p:spPr>
          <a:xfrm>
            <a:off x="4234482" y="5720429"/>
            <a:ext cx="4156475" cy="964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i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6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-confusion matrix with GB  for diabetes dataset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8A763-7063-80C8-AEAD-2CE3DA3C6946}"/>
              </a:ext>
            </a:extLst>
          </p:cNvPr>
          <p:cNvSpPr txBox="1"/>
          <p:nvPr/>
        </p:nvSpPr>
        <p:spPr>
          <a:xfrm>
            <a:off x="8458102" y="5720428"/>
            <a:ext cx="3733898" cy="964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 confusion matrix with </a:t>
            </a:r>
            <a:r>
              <a:rPr lang="en-US" sz="1600" i="1" kern="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RandomForest</a:t>
            </a:r>
            <a:r>
              <a:rPr lang="en-US" sz="16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Parkinson dataset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60F649-462E-6BE6-57C7-0A35E6A25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56"/>
          <a:stretch/>
        </p:blipFill>
        <p:spPr>
          <a:xfrm>
            <a:off x="309489" y="2201317"/>
            <a:ext cx="3807301" cy="35583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B9508E-387A-571B-D328-BC61BA5099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16"/>
          <a:stretch/>
        </p:blipFill>
        <p:spPr>
          <a:xfrm>
            <a:off x="8390957" y="2191136"/>
            <a:ext cx="3723036" cy="3558342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A537896C-5463-7C14-CC73-1F10E2985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3"/>
          <a:stretch/>
        </p:blipFill>
        <p:spPr bwMode="auto">
          <a:xfrm>
            <a:off x="4348272" y="2191136"/>
            <a:ext cx="3839175" cy="35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5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84" y="734250"/>
            <a:ext cx="10112695" cy="921254"/>
          </a:xfrm>
        </p:spPr>
        <p:txBody>
          <a:bodyPr/>
          <a:lstStyle/>
          <a:p>
            <a:r>
              <a:rPr lang="en-US" dirty="0"/>
              <a:t>ROC-AUC</a:t>
            </a:r>
            <a:r>
              <a:rPr lang="en-US" b="1" dirty="0"/>
              <a:t>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A3611A-B14B-2A44-33BD-9FBD62AF2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10" y="3605801"/>
            <a:ext cx="3831483" cy="307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9778571-FB0E-9DB9-4674-1A77C093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35" y="1391824"/>
            <a:ext cx="4029560" cy="32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62D63D-C29D-AC2F-3D90-603743310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1" y="1522670"/>
            <a:ext cx="3866505" cy="31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0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0" y="770258"/>
            <a:ext cx="10112695" cy="921254"/>
          </a:xfrm>
        </p:spPr>
        <p:txBody>
          <a:bodyPr/>
          <a:lstStyle/>
          <a:p>
            <a:r>
              <a:rPr lang="en-US" b="1" dirty="0"/>
              <a:t>Deployment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10" y="1477108"/>
            <a:ext cx="11743191" cy="538089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 this project, ‘</a:t>
            </a:r>
            <a:r>
              <a:rPr lang="en-US" sz="1800" dirty="0" err="1"/>
              <a:t>Joblib</a:t>
            </a:r>
            <a:r>
              <a:rPr lang="en-US" sz="1800" dirty="0"/>
              <a:t>’ is used for models’ serialization, Environment settings, python version 3.8, host codes on </a:t>
            </a:r>
            <a:r>
              <a:rPr lang="en-US" sz="1800" dirty="0" err="1"/>
              <a:t>github</a:t>
            </a:r>
            <a:endParaRPr lang="en-US" sz="1800" dirty="0"/>
          </a:p>
          <a:p>
            <a:r>
              <a:rPr lang="en-US" sz="1800" dirty="0"/>
              <a:t>Libraries and API used: </a:t>
            </a:r>
            <a:r>
              <a:rPr lang="en-US" sz="1800" dirty="0" err="1"/>
              <a:t>Streamlit</a:t>
            </a:r>
            <a:r>
              <a:rPr lang="en-US" sz="1800" dirty="0"/>
              <a:t> </a:t>
            </a:r>
          </a:p>
          <a:p>
            <a:r>
              <a:rPr lang="en-US" sz="1800" dirty="0"/>
              <a:t> Model deployed on </a:t>
            </a:r>
            <a:r>
              <a:rPr lang="en-US" sz="1800" dirty="0" err="1"/>
              <a:t>Streamlit</a:t>
            </a:r>
            <a:r>
              <a:rPr lang="en-US" sz="1800" dirty="0"/>
              <a:t> cloud: </a:t>
            </a:r>
            <a:r>
              <a:rPr lang="en-US" sz="1800" dirty="0">
                <a:hlinkClick r:id="rId2"/>
              </a:rPr>
              <a:t>https://capstoneprojectchronicdisease-4t9vcgbfqw3botzprmyfbt.streamlit.app/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5FCFC-A53C-506D-5E94-047E7E41AB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02"/>
          <a:stretch/>
        </p:blipFill>
        <p:spPr>
          <a:xfrm>
            <a:off x="1741265" y="2687868"/>
            <a:ext cx="8798245" cy="39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/>
              <a:t>Future</a:t>
            </a:r>
            <a:r>
              <a:rPr lang="tr-TR" b="1"/>
              <a:t> </a:t>
            </a:r>
            <a:r>
              <a:rPr lang="tr-TR" b="1" err="1"/>
              <a:t>Work</a:t>
            </a:r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50929-EF98-01BB-CD87-BB7BFD40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" y="2007218"/>
            <a:ext cx="11113477" cy="447798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application can be a more large application, we can build others models for more diseases like Malaria, Kidney, covid </a:t>
            </a:r>
            <a:r>
              <a:rPr lang="en-US" dirty="0" err="1"/>
              <a:t>etc</a:t>
            </a:r>
            <a:r>
              <a:rPr lang="en-US" dirty="0"/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means </a:t>
            </a:r>
            <a:r>
              <a:rPr lang="en-US" dirty="0" err="1"/>
              <a:t>developping</a:t>
            </a:r>
            <a:r>
              <a:rPr lang="en-US" dirty="0"/>
              <a:t> the same app on large datasets  to predict more diseases.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also add different types of diseases such as infectious diseases for prediction.</a:t>
            </a:r>
          </a:p>
          <a:p>
            <a:r>
              <a:rPr lang="en-US" dirty="0"/>
              <a:t>Improve diabetes model for the good use of this app to predict chronic diseases</a:t>
            </a:r>
          </a:p>
          <a:p>
            <a:pPr marL="0" indent="0">
              <a:buNone/>
            </a:pPr>
            <a:endParaRPr lang="en-US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295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25" y="963817"/>
            <a:ext cx="10112695" cy="921254"/>
          </a:xfrm>
        </p:spPr>
        <p:txBody>
          <a:bodyPr/>
          <a:lstStyle/>
          <a:p>
            <a:r>
              <a:rPr lang="tr-TR" dirty="0" err="1"/>
              <a:t>References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98222FA-6945-F6FC-45D6-D05A6683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85071"/>
            <a:ext cx="11216640" cy="4795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1- D. Hamid, S. S. </a:t>
            </a:r>
            <a:r>
              <a:rPr lang="fr-FR" sz="1800" dirty="0" err="1"/>
              <a:t>Ullah</a:t>
            </a:r>
            <a:r>
              <a:rPr lang="fr-FR" sz="1800" dirty="0"/>
              <a:t>, J. Iqbal, S. Hussain, C. A. U. Hassan, and F. Umar, ‘A Machine Learning in </a:t>
            </a:r>
            <a:r>
              <a:rPr lang="fr-FR" sz="1800" dirty="0" err="1"/>
              <a:t>Binary</a:t>
            </a:r>
            <a:r>
              <a:rPr lang="fr-FR" sz="1800" dirty="0"/>
              <a:t> and </a:t>
            </a:r>
            <a:r>
              <a:rPr lang="fr-FR" sz="1800" dirty="0" err="1"/>
              <a:t>Multiclassification</a:t>
            </a:r>
            <a:r>
              <a:rPr lang="fr-FR" sz="1800" dirty="0"/>
              <a:t> </a:t>
            </a:r>
            <a:r>
              <a:rPr lang="fr-FR" sz="1800" dirty="0" err="1"/>
              <a:t>Results</a:t>
            </a:r>
            <a:r>
              <a:rPr lang="fr-FR" sz="1800" dirty="0"/>
              <a:t> on </a:t>
            </a:r>
            <a:r>
              <a:rPr lang="fr-FR" sz="1800" dirty="0" err="1"/>
              <a:t>Imbalanced</a:t>
            </a:r>
            <a:r>
              <a:rPr lang="fr-FR" sz="1800" dirty="0"/>
              <a:t> </a:t>
            </a:r>
            <a:r>
              <a:rPr lang="fr-FR" sz="1800" dirty="0" err="1"/>
              <a:t>Heart</a:t>
            </a:r>
            <a:r>
              <a:rPr lang="fr-FR" sz="1800" dirty="0"/>
              <a:t> </a:t>
            </a:r>
            <a:r>
              <a:rPr lang="fr-FR" sz="1800" dirty="0" err="1"/>
              <a:t>Disease</a:t>
            </a:r>
            <a:r>
              <a:rPr lang="fr-FR" sz="1800" dirty="0"/>
              <a:t> Data Stream’, J Sens, vol. 2022, 2022, </a:t>
            </a:r>
            <a:r>
              <a:rPr lang="fr-FR" sz="1800" dirty="0" err="1"/>
              <a:t>doi</a:t>
            </a:r>
            <a:r>
              <a:rPr lang="fr-FR" sz="1800" dirty="0"/>
              <a:t>: 10.1155/2022/8400622.</a:t>
            </a:r>
          </a:p>
          <a:p>
            <a:pPr marL="0" indent="0">
              <a:buNone/>
            </a:pPr>
            <a:r>
              <a:rPr lang="fr-FR" sz="1800" dirty="0"/>
              <a:t>2- https://en.wikipedia.org/wiki/Sustainable_Development_Goal_3</a:t>
            </a:r>
          </a:p>
          <a:p>
            <a:pPr marL="0" indent="0">
              <a:buNone/>
            </a:pPr>
            <a:r>
              <a:rPr lang="fr-FR" sz="1800" dirty="0"/>
              <a:t>3-https://www.un.org/sustainabledevelopment/health/</a:t>
            </a:r>
          </a:p>
          <a:p>
            <a:pPr marL="0" indent="0">
              <a:buNone/>
            </a:pPr>
            <a:r>
              <a:rPr lang="en-US" sz="1800" dirty="0"/>
              <a:t>4- https://unicsoft.com/wp-content/uploads/2022/07/ML_Model_1140.png</a:t>
            </a:r>
          </a:p>
          <a:p>
            <a:pPr marL="0" lvl="0" indent="0" rtl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r>
              <a:rPr lang="en-US" sz="1800" kern="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5-  M. ÇOLAK, T. TÜMER SİVRİ, N. PERVAN AKMAN, A. BERKOL, and Y. EKİCİ, “Disease prognosis using machine learning algorithms based on new clinical dataset,” Communications Faculty of Sciences University of Ankara Series A2-A3 Physical Sciences and Engineering, vol. 65, no. 1, pp. 52–68, Jun. 2023, </a:t>
            </a:r>
            <a:r>
              <a:rPr lang="en-US" sz="1800" kern="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doi</a:t>
            </a:r>
            <a:r>
              <a:rPr lang="en-US" sz="1800" kern="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10.33769/aupse.1215962.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6-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T. H. H.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Aldhyani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A.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Alshebami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and M. Y.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Alzahrani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‘Soft Clustering for Enhancing the Diagnosis of Chronic Diseases over Machine Learning Algorithms’,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Healthc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vol. 2020, 2020,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10.1155/2020/4984967.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rtl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SDG Relation</a:t>
            </a:r>
          </a:p>
          <a:p>
            <a:r>
              <a:rPr lang="en-US" sz="2400" dirty="0">
                <a:cs typeface="Calibri"/>
              </a:rPr>
              <a:t>Data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Methodology</a:t>
            </a: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Concept note and implementation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86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76" y="800410"/>
            <a:ext cx="10112695" cy="92125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Background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AA49227-CF2D-4F16-7F63-878C09D68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060926"/>
              </p:ext>
            </p:extLst>
          </p:nvPr>
        </p:nvGraphicFramePr>
        <p:xfrm>
          <a:off x="511127" y="1563758"/>
          <a:ext cx="11169746" cy="5116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7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SDG </a:t>
            </a:r>
            <a:r>
              <a:rPr lang="tr-TR" b="1" err="1"/>
              <a:t>Relation</a:t>
            </a:r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D7FE273-640D-CAD7-79A5-9D39E2AC7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267873"/>
              </p:ext>
            </p:extLst>
          </p:nvPr>
        </p:nvGraphicFramePr>
        <p:xfrm>
          <a:off x="661182" y="1871003"/>
          <a:ext cx="7019778" cy="480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CF61925F-4BA0-5009-290A-4045A2A1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3" y="2278965"/>
            <a:ext cx="3348111" cy="334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66" y="755290"/>
            <a:ext cx="10112695" cy="921254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FB2D183-F359-8CCF-04C0-FBDCBF1782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462063"/>
              </p:ext>
            </p:extLst>
          </p:nvPr>
        </p:nvGraphicFramePr>
        <p:xfrm>
          <a:off x="1039653" y="1547446"/>
          <a:ext cx="10112694" cy="521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612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93" y="716504"/>
            <a:ext cx="10112695" cy="921254"/>
          </a:xfrm>
        </p:spPr>
        <p:txBody>
          <a:bodyPr/>
          <a:lstStyle/>
          <a:p>
            <a:r>
              <a:rPr lang="en-US" b="1" dirty="0"/>
              <a:t>Data 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>
                <a:cs typeface="Calibri"/>
              </a:rPr>
              <a:t> Global Cohort 1</a:t>
            </a:r>
            <a:endParaRPr lang="en-US" sz="120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A8EFA773-EAB4-DDD3-6FE5-939FCBFEC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345" y="3429000"/>
            <a:ext cx="3633832" cy="30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86048B64-07FD-66A0-DD67-ABF30DDD0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84" y="3429000"/>
            <a:ext cx="3837476" cy="30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8A408FF-BBDE-E8A2-D500-C2780ECD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621" y="3427111"/>
            <a:ext cx="3837477" cy="30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603A14-60E1-E38C-3CB7-CA9C971191A8}"/>
              </a:ext>
            </a:extLst>
          </p:cNvPr>
          <p:cNvSpPr txBox="1"/>
          <p:nvPr/>
        </p:nvSpPr>
        <p:spPr>
          <a:xfrm>
            <a:off x="392484" y="2820964"/>
            <a:ext cx="1162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Diabetes: 768 rows × 9 columns                  heart: 1025 rows × 14 columns               Parkinson: 195 rows × 24 columns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44883-AC5A-4AE4-4F1E-E3721CC1D1AB}"/>
              </a:ext>
            </a:extLst>
          </p:cNvPr>
          <p:cNvSpPr txBox="1"/>
          <p:nvPr/>
        </p:nvSpPr>
        <p:spPr>
          <a:xfrm>
            <a:off x="673893" y="1507266"/>
            <a:ext cx="10844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Source of the datasets: 3 datasets was collected from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Preprocessing steps during data collection: matplotlib, seaborn, pandas profiling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cleaning: no missing values, duplicated values removed, outliers removed</a:t>
            </a:r>
          </a:p>
        </p:txBody>
      </p:sp>
    </p:spTree>
    <p:extLst>
      <p:ext uri="{BB962C8B-B14F-4D97-AF65-F5344CB8AC3E}">
        <p14:creationId xmlns:p14="http://schemas.microsoft.com/office/powerpoint/2010/main" val="353061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1085965"/>
            <a:ext cx="10112695" cy="921254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007219"/>
            <a:ext cx="10481674" cy="43373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Models </a:t>
            </a:r>
            <a:r>
              <a:rPr lang="tr-TR" b="1" dirty="0"/>
              <a:t>Training</a:t>
            </a:r>
            <a:r>
              <a:rPr lang="fr-FR" b="1" dirty="0"/>
              <a:t>: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, Support </a:t>
            </a:r>
            <a:r>
              <a:rPr lang="fr-FR" dirty="0" err="1"/>
              <a:t>Vector</a:t>
            </a:r>
            <a:r>
              <a:rPr lang="fr-FR" dirty="0"/>
              <a:t> Machine, </a:t>
            </a:r>
            <a:r>
              <a:rPr lang="fr-FR" dirty="0" err="1"/>
              <a:t>Knearest</a:t>
            </a:r>
            <a:r>
              <a:rPr lang="fr-FR" dirty="0"/>
              <a:t> Neighbors, </a:t>
            </a:r>
            <a:r>
              <a:rPr lang="fr-FR" dirty="0" err="1"/>
              <a:t>RandomForestClassifer</a:t>
            </a:r>
            <a:r>
              <a:rPr lang="fr-FR" dirty="0"/>
              <a:t>, </a:t>
            </a:r>
            <a:r>
              <a:rPr lang="fr-FR" dirty="0" err="1"/>
              <a:t>XGBoost</a:t>
            </a:r>
            <a:r>
              <a:rPr lang="fr-FR" dirty="0"/>
              <a:t> Classifier, Gradient </a:t>
            </a:r>
            <a:r>
              <a:rPr lang="fr-FR" dirty="0" err="1"/>
              <a:t>Boosting</a:t>
            </a:r>
            <a:r>
              <a:rPr lang="fr-FR" dirty="0"/>
              <a:t> ensemble technique</a:t>
            </a:r>
            <a:endParaRPr lang="en-US" sz="2800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Sampling techniques</a:t>
            </a:r>
            <a:r>
              <a:rPr lang="en-US" dirty="0"/>
              <a:t>: </a:t>
            </a:r>
            <a:r>
              <a:rPr lang="en-US" sz="2800" dirty="0"/>
              <a:t>Balance the data using </a:t>
            </a:r>
            <a:r>
              <a:rPr lang="en-US" sz="2800" b="1" dirty="0"/>
              <a:t>oversampling</a:t>
            </a:r>
            <a:r>
              <a:rPr lang="en-US" sz="2800" dirty="0"/>
              <a:t> and </a:t>
            </a:r>
            <a:r>
              <a:rPr lang="en-US" sz="2800" b="1" dirty="0"/>
              <a:t>smote</a:t>
            </a:r>
            <a:r>
              <a:rPr lang="en-US" sz="2800" dirty="0"/>
              <a:t>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Normalization: </a:t>
            </a:r>
            <a:r>
              <a:rPr lang="en-US" sz="2800" dirty="0"/>
              <a:t>techniques used: </a:t>
            </a:r>
            <a:r>
              <a:rPr lang="en-US" sz="2800" dirty="0" err="1"/>
              <a:t>MinMaxscaler</a:t>
            </a:r>
            <a:r>
              <a:rPr lang="en-US" sz="2800" dirty="0"/>
              <a:t>(), </a:t>
            </a:r>
            <a:r>
              <a:rPr lang="en-US" sz="2800" dirty="0" err="1"/>
              <a:t>StandardScaler</a:t>
            </a:r>
            <a:r>
              <a:rPr lang="en-US" sz="2800" dirty="0"/>
              <a:t>()</a:t>
            </a:r>
          </a:p>
          <a:p>
            <a:r>
              <a:rPr lang="en-US" b="1" dirty="0"/>
              <a:t>Models optimization: </a:t>
            </a:r>
            <a:r>
              <a:rPr lang="en-US" sz="2800" dirty="0" err="1"/>
              <a:t>hyperparameterTuning</a:t>
            </a:r>
            <a:r>
              <a:rPr lang="en-US" sz="2800" dirty="0"/>
              <a:t> </a:t>
            </a:r>
            <a:r>
              <a:rPr lang="en-US" sz="2800" dirty="0" err="1"/>
              <a:t>Gridsearch</a:t>
            </a:r>
            <a:r>
              <a:rPr lang="en-US" sz="2800" dirty="0"/>
              <a:t> technique with cv=5 for each model</a:t>
            </a:r>
          </a:p>
          <a:p>
            <a:r>
              <a:rPr lang="en-US" dirty="0"/>
              <a:t>Use of ensemble techniques to get strong Models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32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>
                <a:cs typeface="Calibri"/>
              </a:rPr>
              <a:t> Global Cohort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9516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53" y="1135117"/>
            <a:ext cx="10392693" cy="921254"/>
          </a:xfrm>
        </p:spPr>
        <p:txBody>
          <a:bodyPr/>
          <a:lstStyle/>
          <a:p>
            <a:r>
              <a:rPr lang="en-US" dirty="0"/>
              <a:t>Models</a:t>
            </a:r>
            <a:r>
              <a:rPr lang="en-US" b="1" dirty="0"/>
              <a:t>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BD6EDD0A-AA0B-9207-8053-92B4D0AA1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369453"/>
              </p:ext>
            </p:extLst>
          </p:nvPr>
        </p:nvGraphicFramePr>
        <p:xfrm>
          <a:off x="1020282" y="2468164"/>
          <a:ext cx="10112695" cy="350856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4132">
                  <a:extLst>
                    <a:ext uri="{9D8B030D-6E8A-4147-A177-3AD203B41FA5}">
                      <a16:colId xmlns:a16="http://schemas.microsoft.com/office/drawing/2014/main" val="2293652642"/>
                    </a:ext>
                  </a:extLst>
                </a:gridCol>
                <a:gridCol w="3396821">
                  <a:extLst>
                    <a:ext uri="{9D8B030D-6E8A-4147-A177-3AD203B41FA5}">
                      <a16:colId xmlns:a16="http://schemas.microsoft.com/office/drawing/2014/main" val="1065052782"/>
                    </a:ext>
                  </a:extLst>
                </a:gridCol>
                <a:gridCol w="2135871">
                  <a:extLst>
                    <a:ext uri="{9D8B030D-6E8A-4147-A177-3AD203B41FA5}">
                      <a16:colId xmlns:a16="http://schemas.microsoft.com/office/drawing/2014/main" val="2675078881"/>
                    </a:ext>
                  </a:extLst>
                </a:gridCol>
                <a:gridCol w="2135871">
                  <a:extLst>
                    <a:ext uri="{9D8B030D-6E8A-4147-A177-3AD203B41FA5}">
                      <a16:colId xmlns:a16="http://schemas.microsoft.com/office/drawing/2014/main" val="1134552956"/>
                    </a:ext>
                  </a:extLst>
                </a:gridCol>
              </a:tblGrid>
              <a:tr h="438571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Disease</a:t>
                      </a:r>
                      <a:r>
                        <a:rPr lang="fr-FR" sz="200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Selected</a:t>
                      </a:r>
                      <a:r>
                        <a:rPr lang="fr-FR" sz="2000" dirty="0"/>
                        <a:t> Model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Scores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55581"/>
                  </a:ext>
                </a:extLst>
              </a:tr>
              <a:tr h="438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Training 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Test Score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354070"/>
                  </a:ext>
                </a:extLst>
              </a:tr>
              <a:tr h="877141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Heart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disease</a:t>
                      </a:r>
                      <a:r>
                        <a:rPr lang="fr-F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98123"/>
                  </a:ext>
                </a:extLst>
              </a:tr>
              <a:tr h="877141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Diabetes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Gradient </a:t>
                      </a:r>
                      <a:r>
                        <a:rPr lang="fr-FR" dirty="0" err="1"/>
                        <a:t>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97.87%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90.25%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51663"/>
                  </a:ext>
                </a:extLst>
              </a:tr>
              <a:tr h="87714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Parkinson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6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654391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E2296B40A12549AAF59F14837A4C74" ma:contentTypeVersion="13" ma:contentTypeDescription="Create a new document." ma:contentTypeScope="" ma:versionID="8dcfb88d3270fafa381daa4411591c9c">
  <xsd:schema xmlns:xsd="http://www.w3.org/2001/XMLSchema" xmlns:xs="http://www.w3.org/2001/XMLSchema" xmlns:p="http://schemas.microsoft.com/office/2006/metadata/properties" xmlns:ns2="30072bdd-44e3-492a-9bf3-41313a20fa59" xmlns:ns3="8024aa29-09e0-41bf-a8ba-de7a3ccff2d2" targetNamespace="http://schemas.microsoft.com/office/2006/metadata/properties" ma:root="true" ma:fieldsID="f2130b10d26f37cd1d597ea78e321af3" ns2:_="" ns3:_="">
    <xsd:import namespace="30072bdd-44e3-492a-9bf3-41313a20fa59"/>
    <xsd:import namespace="8024aa29-09e0-41bf-a8ba-de7a3ccff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72bdd-44e3-492a-9bf3-41313a20f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4aa29-09e0-41bf-a8ba-de7a3ccff2d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bd73786-374d-4abd-9f6d-0da803826b8d}" ma:internalName="TaxCatchAll" ma:showField="CatchAllData" ma:web="8024aa29-09e0-41bf-a8ba-de7a3ccff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24aa29-09e0-41bf-a8ba-de7a3ccff2d2" xsi:nil="true"/>
    <lcf76f155ced4ddcb4097134ff3c332f xmlns="30072bdd-44e3-492a-9bf3-41313a20fa59">
      <Terms xmlns="http://schemas.microsoft.com/office/infopath/2007/PartnerControls"/>
    </lcf76f155ced4ddcb4097134ff3c332f>
    <SharedWithUsers xmlns="8024aa29-09e0-41bf-a8ba-de7a3ccff2d2">
      <UserInfo>
        <DisplayName>Ipek beril Benli</DisplayName>
        <AccountId>43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DE62-5E52-4556-A1C4-22BCD46C64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072bdd-44e3-492a-9bf3-41313a20fa59"/>
    <ds:schemaRef ds:uri="8024aa29-09e0-41bf-a8ba-de7a3ccff2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EDE2C8-FC7C-4381-A834-6FD8DD37E8B0}">
  <ds:schemaRefs>
    <ds:schemaRef ds:uri="6259e846-8b77-4076-b7b3-191dee427045"/>
    <ds:schemaRef ds:uri="97847797-b717-4ffb-b5fd-2a237f853c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024aa29-09e0-41bf-a8ba-de7a3ccff2d2"/>
    <ds:schemaRef ds:uri="30072bdd-44e3-492a-9bf3-41313a20fa59"/>
  </ds:schemaRefs>
</ds:datastoreItem>
</file>

<file path=customXml/itemProps3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892</Words>
  <Application>Microsoft Office PowerPoint</Application>
  <PresentationFormat>Widescreen</PresentationFormat>
  <Paragraphs>115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Neue Thin</vt:lpstr>
      <vt:lpstr>Times New Roman</vt:lpstr>
      <vt:lpstr>frontiertech</vt:lpstr>
      <vt:lpstr>frontiertech</vt:lpstr>
      <vt:lpstr>frontiertech</vt:lpstr>
      <vt:lpstr>frontiertech</vt:lpstr>
      <vt:lpstr>Chronic Diseases Prediction system using Machine Learning Techniques</vt:lpstr>
      <vt:lpstr>Outline</vt:lpstr>
      <vt:lpstr>Concept note and implementation plan</vt:lpstr>
      <vt:lpstr>Background</vt:lpstr>
      <vt:lpstr>SDG Relation</vt:lpstr>
      <vt:lpstr>Objectives</vt:lpstr>
      <vt:lpstr>Data </vt:lpstr>
      <vt:lpstr>Methodology</vt:lpstr>
      <vt:lpstr>Models Results</vt:lpstr>
      <vt:lpstr>Evaluation Results</vt:lpstr>
      <vt:lpstr>Confusion Matrix</vt:lpstr>
      <vt:lpstr>ROC-AUC Results</vt:lpstr>
      <vt:lpstr>Deployment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</dc:creator>
  <cp:lastModifiedBy>Bechir Mariam kili</cp:lastModifiedBy>
  <cp:revision>118</cp:revision>
  <dcterms:created xsi:type="dcterms:W3CDTF">2023-07-17T12:29:49Z</dcterms:created>
  <dcterms:modified xsi:type="dcterms:W3CDTF">2023-12-15T16:20:39Z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0x010100F4E2296B40A12549AAF59F14837A4C74</vt:lpwstr>
  </property>
  <property fmtid="{D5CDD505-2E9C-101B-9397-08002B2CF9AE}" pid="3" name="MediaServiceImageTags">
    <vt:lpwstr/>
  </property>
</Properties>
</file>