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42"/>
  </p:notesMasterIdLst>
  <p:sldIdLst>
    <p:sldId id="450" r:id="rId8"/>
    <p:sldId id="451" r:id="rId9"/>
    <p:sldId id="466" r:id="rId10"/>
    <p:sldId id="449" r:id="rId11"/>
    <p:sldId id="415" r:id="rId12"/>
    <p:sldId id="426" r:id="rId13"/>
    <p:sldId id="417" r:id="rId14"/>
    <p:sldId id="456" r:id="rId15"/>
    <p:sldId id="434" r:id="rId16"/>
    <p:sldId id="481" r:id="rId17"/>
    <p:sldId id="489" r:id="rId18"/>
    <p:sldId id="480" r:id="rId19"/>
    <p:sldId id="476" r:id="rId20"/>
    <p:sldId id="479" r:id="rId21"/>
    <p:sldId id="461" r:id="rId22"/>
    <p:sldId id="462" r:id="rId23"/>
    <p:sldId id="463" r:id="rId24"/>
    <p:sldId id="467" r:id="rId25"/>
    <p:sldId id="458" r:id="rId26"/>
    <p:sldId id="475" r:id="rId27"/>
    <p:sldId id="468" r:id="rId28"/>
    <p:sldId id="469" r:id="rId29"/>
    <p:sldId id="472" r:id="rId30"/>
    <p:sldId id="464" r:id="rId31"/>
    <p:sldId id="471" r:id="rId32"/>
    <p:sldId id="473" r:id="rId33"/>
    <p:sldId id="429" r:id="rId34"/>
    <p:sldId id="490" r:id="rId35"/>
    <p:sldId id="474" r:id="rId36"/>
    <p:sldId id="454" r:id="rId37"/>
    <p:sldId id="460" r:id="rId38"/>
    <p:sldId id="446" r:id="rId39"/>
    <p:sldId id="447" r:id="rId40"/>
    <p:sldId id="4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37"/>
    <a:srgbClr val="4CA3AA"/>
    <a:srgbClr val="74B1B7"/>
    <a:srgbClr val="FF577F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A29B-142B-8C41-8889-5FD9FDDEDB27}" v="173" dt="2023-12-06T13:45:2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3758" autoAdjust="0"/>
  </p:normalViewPr>
  <p:slideViewPr>
    <p:cSldViewPr snapToGrid="0">
      <p:cViewPr varScale="1">
        <p:scale>
          <a:sx n="62" d="100"/>
          <a:sy n="62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48" Type="http://schemas.microsoft.com/office/2018/10/relationships/authors" Target="author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70427-9280-410D-B945-348EF6CB208A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C2FAC5A-8923-4F23-8DB3-34B2DB4D8A06}">
      <dgm:prSet phldrT="[Text]"/>
      <dgm:spPr/>
      <dgm:t>
        <a:bodyPr/>
        <a:lstStyle/>
        <a:p>
          <a:r>
            <a:rPr lang="en-US" b="1">
              <a:solidFill>
                <a:schemeClr val="bg2">
                  <a:lumMod val="10000"/>
                </a:schemeClr>
              </a:solidFill>
            </a:rPr>
            <a:t>General info</a:t>
          </a:r>
          <a:endParaRPr lang="en-US" b="1" dirty="0">
            <a:solidFill>
              <a:schemeClr val="bg2">
                <a:lumMod val="10000"/>
              </a:schemeClr>
            </a:solidFill>
          </a:endParaRPr>
        </a:p>
      </dgm:t>
    </dgm:pt>
    <dgm:pt modelId="{77B93682-CCF3-4BB2-B599-D12FED35BED3}" type="parTrans" cxnId="{A661D7FA-9DF8-41B4-9393-ACECE18D657E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093DAFCE-4874-4A62-9335-413BB81FF47A}" type="sibTrans" cxnId="{A661D7FA-9DF8-41B4-9393-ACECE18D657E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73413E46-F6F0-4505-BF64-0E157D1F69B7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ID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7FF42639-101E-4D9D-A345-55FB47625B55}" type="parTrans" cxnId="{8A9FFE2E-26D7-4827-BA85-807C26B19F8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8DA6D75-3194-4E4B-B940-8ACEB1506B2E}" type="sibTrans" cxnId="{8A9FFE2E-26D7-4827-BA85-807C26B19F8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A2434306-E5A8-4138-82EC-201E03AB6C09}">
      <dgm:prSet phldrT="[Text]"/>
      <dgm:spPr/>
      <dgm:t>
        <a:bodyPr/>
        <a:lstStyle/>
        <a:p>
          <a:r>
            <a:rPr lang="en-US" b="1">
              <a:solidFill>
                <a:schemeClr val="bg2">
                  <a:lumMod val="10000"/>
                </a:schemeClr>
              </a:solidFill>
            </a:rPr>
            <a:t>Capacity</a:t>
          </a:r>
          <a:endParaRPr lang="en-US" b="1" dirty="0">
            <a:solidFill>
              <a:schemeClr val="bg2">
                <a:lumMod val="10000"/>
              </a:schemeClr>
            </a:solidFill>
          </a:endParaRPr>
        </a:p>
      </dgm:t>
    </dgm:pt>
    <dgm:pt modelId="{C1EA7162-08AE-4DC9-B00F-AD66E7BA9E30}" type="parTrans" cxnId="{49FD024A-3AAF-48AE-AEA6-86975B5375A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454D2057-9011-4BFF-AAEC-C08987C60505}" type="sibTrans" cxnId="{49FD024A-3AAF-48AE-AEA6-86975B5375A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2E93E1FC-3F53-4EB0-8AD1-1EB160CA643C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Teachers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8B179084-7B97-4C68-8E54-4E662A8ADDBB}" type="parTrans" cxnId="{AEFD4500-5EA2-4B00-885A-F4E0E0BB67C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3B7CB5D-C7FF-4AE0-85C9-A703DC6028DD}" type="sibTrans" cxnId="{AEFD4500-5EA2-4B00-885A-F4E0E0BB67C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2564E015-B910-48C7-A90F-0B7B53E12846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Students' female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DE0CFFA7-1CB8-4C98-996D-F0382C523A58}" type="parTrans" cxnId="{DBADD0DD-02D2-47E8-B95A-B776E95004B2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41E0B156-D389-49A1-A627-66D63F79921D}" type="sibTrans" cxnId="{DBADD0DD-02D2-47E8-B95A-B776E95004B2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90FFE03-7F1F-496F-A22C-716D224217A8}">
      <dgm:prSet phldrT="[Text]"/>
      <dgm:spPr/>
      <dgm:t>
        <a:bodyPr/>
        <a:lstStyle/>
        <a:p>
          <a:r>
            <a:rPr lang="en-US" b="1">
              <a:solidFill>
                <a:schemeClr val="bg2">
                  <a:lumMod val="10000"/>
                </a:schemeClr>
              </a:solidFill>
            </a:rPr>
            <a:t>Classes status</a:t>
          </a:r>
          <a:endParaRPr lang="en-US" b="1" dirty="0">
            <a:solidFill>
              <a:schemeClr val="bg2">
                <a:lumMod val="10000"/>
              </a:schemeClr>
            </a:solidFill>
          </a:endParaRPr>
        </a:p>
      </dgm:t>
    </dgm:pt>
    <dgm:pt modelId="{47DCDD74-89DF-4869-9E71-6C7EAB02D12B}" type="parTrans" cxnId="{51E1EC51-9578-413E-9BA0-C7059ADAC66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0008A3F8-1470-4359-ACC1-7F97DB942DE0}" type="sibTrans" cxnId="{51E1EC51-9578-413E-9BA0-C7059ADAC66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610A1D61-8C8C-4BAC-9D9F-91B2C76C2241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Total number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1CCC51D0-1B47-4E0F-9DE8-0F96BD5F50E6}" type="parTrans" cxnId="{06F04B0B-CB49-4E0C-9170-EC6E28CB326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C6E03AE3-C1BC-4569-83C2-C1A72342734C}" type="sibTrans" cxnId="{06F04B0B-CB49-4E0C-9170-EC6E28CB326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0766D8A0-AD53-45DE-B35E-2094ED6754C7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Permanent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6C3767C2-853A-4888-8EC7-C6D367A8E224}" type="parTrans" cxnId="{5C897B38-6122-414B-8DD0-16DA98D47E7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49A80EB2-BA3A-4B58-A304-FF2D7643F006}" type="sibTrans" cxnId="{5C897B38-6122-414B-8DD0-16DA98D47E7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42E5F8E-7471-4747-ABF1-2D357AB75F35}">
      <dgm:prSet/>
      <dgm:spPr/>
      <dgm:t>
        <a:bodyPr/>
        <a:lstStyle/>
        <a:p>
          <a:r>
            <a:rPr lang="en-US" b="1">
              <a:solidFill>
                <a:schemeClr val="bg2">
                  <a:lumMod val="10000"/>
                </a:schemeClr>
              </a:solidFill>
            </a:rPr>
            <a:t>Facilities </a:t>
          </a:r>
          <a:endParaRPr lang="en-US" b="1" dirty="0">
            <a:solidFill>
              <a:schemeClr val="bg2">
                <a:lumMod val="10000"/>
              </a:schemeClr>
            </a:solidFill>
          </a:endParaRPr>
        </a:p>
      </dgm:t>
    </dgm:pt>
    <dgm:pt modelId="{826DC343-673F-4DA7-8D97-A15D5D1A0A50}" type="parTrans" cxnId="{3BF46CD8-48FF-4C76-AB21-B1940D531EC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1E0DEA70-4D1A-4680-91A8-04AFF46ECF3D}" type="sibTrans" cxnId="{3BF46CD8-48FF-4C76-AB21-B1940D531EC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7125CBB4-A251-4F0A-AC3A-23A69D80FD5D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School name ar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4C1C3B18-811C-49F4-8A5D-5EFB5A77EE53}" type="parTrans" cxnId="{15AFCEAB-DD24-48DA-A4FD-D9B91201332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F6A962BC-877A-49E7-BC21-17A5DD0BB3C3}" type="sibTrans" cxnId="{15AFCEAB-DD24-48DA-A4FD-D9B91201332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C11B3437-BB11-4034-8667-A412D5F8F325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School name en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00A38CC-6096-44CB-9E34-8ADDA8568018}" type="parTrans" cxnId="{5E4698CA-E279-4BF8-B7F6-A35153F8BB8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1C021A9D-0FDE-481D-ADB5-1CA4F8F9B05F}" type="sibTrans" cxnId="{5E4698CA-E279-4BF8-B7F6-A35153F8BB8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D9FF9F8E-0DEB-4401-A97F-D79022CBF6C6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State name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03029CBE-F8DC-4EF9-992A-DF1187857E50}" type="parTrans" cxnId="{0F00C943-5B9D-42BC-B07C-8A65CD239C9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3E5B924E-38C0-4073-8EEB-0D7C35D5F528}" type="sibTrans" cxnId="{0F00C943-5B9D-42BC-B07C-8A65CD239C9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916DBD7-580B-472E-B2E5-0D81497B3C91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State code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58036E65-0BEE-472F-A501-E49F891F8509}" type="parTrans" cxnId="{165D155E-FB03-4332-8258-0F0FD21C2422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1470B04-EDF8-4957-BB5F-DBE4E83B5F2C}" type="sibTrans" cxnId="{165D155E-FB03-4332-8258-0F0FD21C2422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1A021278-8A3A-49FD-ACC2-8DD278C6BF80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Locality name en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6575F0A7-541A-4F78-AE3B-C2D69C339EB4}" type="parTrans" cxnId="{4592C5BB-28F6-4019-86A9-88693B54E5E4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69AB1B4C-0CA0-449A-BE21-832315B8BBB8}" type="sibTrans" cxnId="{4592C5BB-28F6-4019-86A9-88693B54E5E4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CF93D00C-8A55-407C-8B42-1484B7813805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Locality name ar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147CD6EA-785F-4A29-AFD5-312AC6AE98DD}" type="parTrans" cxnId="{5FC9A418-CF9C-4512-8F75-5BCAA4EE806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B1493496-268A-40CD-B28E-8AB965FB93CB}" type="sibTrans" cxnId="{5FC9A418-CF9C-4512-8F75-5BCAA4EE806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8A774C2-63D1-482A-8A20-20E78ACE5731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Locality code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F2EE239-FF24-4F65-8C0C-C1834B1CC260}" type="parTrans" cxnId="{39A4FA42-D267-4D40-81B4-ED2DFD66DFB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2AF4DB7-83C1-4114-8DD5-A774A567B9DA}" type="sibTrans" cxnId="{39A4FA42-D267-4D40-81B4-ED2DFD66DFB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3285C985-B2FF-4623-8F1B-3E8FECF32955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Location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3BD72A94-C9E9-4279-82FB-8AEDCF7E408C}" type="parTrans" cxnId="{BDD6A63F-C7DB-4676-820F-5F155525B2D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A0AC2DFD-9181-4172-B524-BF3B0672936F}" type="sibTrans" cxnId="{BDD6A63F-C7DB-4676-820F-5F155525B2D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677A5ED-370E-4261-AD71-31A609B0DB46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Type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CEA5441A-C031-4B56-BAA6-F7B8AB5138F3}" type="parTrans" cxnId="{79637FD8-DDE9-47B1-81F7-47115599A26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F65B2379-8D10-49DE-B644-D8FE28D50E34}" type="sibTrans" cxnId="{79637FD8-DDE9-47B1-81F7-47115599A26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1145E6B-D3DF-4522-9A05-95F2755FD4F2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Status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1981D414-3261-4484-8E6C-AD5361F86C9A}" type="parTrans" cxnId="{4B1AAC90-F205-48D2-915C-20487030334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A803F79-37C5-43F7-BE23-EA8C534F61DD}" type="sibTrans" cxnId="{4B1AAC90-F205-48D2-915C-20487030334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89B414A-8F43-4F88-83F2-36F88C03C726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Students' male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7A1528D1-E340-40B5-924A-BD9A3FF281FB}" type="parTrans" cxnId="{0F1F72F3-345C-43A6-9BF7-7A67EEE667BF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69C2A532-76FA-4CB6-B551-652FB1D8B1A9}" type="sibTrans" cxnId="{0F1F72F3-345C-43A6-9BF7-7A67EEE667BF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47C49D9-2616-4573-AE04-BF734E00FB6B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Student total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9B582185-A19E-4EF6-9C2B-8F7B487065F4}" type="parTrans" cxnId="{A4E1669B-2D57-47CA-AACB-0BC0A93542C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6ABDE12-8FEB-4F79-B126-682838514EC7}" type="sibTrans" cxnId="{A4E1669B-2D57-47CA-AACB-0BC0A93542C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47AC409-AF6A-4E91-A576-7BE2EDB59697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Grade 1 to 8 students' number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C6C75C46-BAC9-49CD-AC52-177479892E38}" type="parTrans" cxnId="{AA2B097F-7EB7-4D3C-8EE5-7EAC6139B26B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494ECBED-E900-445F-863D-88F469C9544D}" type="sibTrans" cxnId="{AA2B097F-7EB7-4D3C-8EE5-7EAC6139B26B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91872BA-40B4-465E-8631-D83704D743B2}">
      <dgm:prSet phldrT="[Text]"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Need reconstruction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532D04C4-AB4A-461C-A9A5-389769491155}" type="parTrans" cxnId="{7B8B96C0-3B1C-4DAC-A849-F41D0B36EEB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FBA3BD19-3519-4064-8098-731A230F9AC1}" type="sibTrans" cxnId="{7B8B96C0-3B1C-4DAC-A849-F41D0B36EEB0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882E708-38EC-4C8E-BFF0-09224222447E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Fence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F082145A-B70C-414E-B0C0-D9791ECA880C}" type="parTrans" cxnId="{6F56FE6F-8115-47E5-9629-8FBFB3CB74F8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FB3A2C88-0651-4117-B6BC-8F2541EC1525}" type="sibTrans" cxnId="{6F56FE6F-8115-47E5-9629-8FBFB3CB74F8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76BCA38-3D2E-43FA-881A-247C264F2F98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Feeding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42A3705A-6CF6-4C4A-B6F0-397248F407F3}" type="parTrans" cxnId="{77E26353-5377-41DE-A9CC-335668EDE73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AC19159-8F29-496F-9024-8D9C24672DA7}" type="sibTrans" cxnId="{77E26353-5377-41DE-A9CC-335668EDE73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812CEC75-C069-4E3C-83F0-B2D943C34FAE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Store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8FD884F8-7DF0-4D90-8068-46B69385A0A8}" type="parTrans" cxnId="{CC432EDF-D025-472B-AB54-209998C5DD3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279B28D2-277A-4A29-98D1-34AC76D51CFC}" type="sibTrans" cxnId="{CC432EDF-D025-472B-AB54-209998C5DD3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0B609908-3C7A-4FFC-9630-4B9CC3853135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Kindergarten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320119B0-A0A4-4030-9C33-749772057270}" type="parTrans" cxnId="{7E68E558-B52B-4961-958D-9D65C613212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E5C5C990-CDF8-4F40-9E04-BD474F716FEC}" type="sibTrans" cxnId="{7E68E558-B52B-4961-958D-9D65C6132126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E1867C0-E812-44DD-B1F5-D8F5594BF151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Electricity 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D0F64DD7-5657-4AC0-B660-D0CBBFADACE4}" type="parTrans" cxnId="{1045987B-00ED-4AC3-AA74-057AAC25B9F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5517AC3-E022-4822-9A6C-772EBA901EC6}" type="sibTrans" cxnId="{1045987B-00ED-4AC3-AA74-057AAC25B9F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B79BA193-7903-41CC-8B29-883D362ADB59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Water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A2962637-9195-4870-B213-835C20448B90}" type="parTrans" cxnId="{624A7DDF-ADC4-4ECB-A27B-D70CD7B48CE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258AD254-14E8-4AF6-992E-3F2DF92C60F0}" type="sibTrans" cxnId="{624A7DDF-ADC4-4ECB-A27B-D70CD7B48CE7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BA741A2F-01E0-430E-91E7-D15D324F6E68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Latrines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BFDAB161-CD32-4C24-A4AD-7D7B14938100}" type="parTrans" cxnId="{2908815C-3AD1-4540-870C-AFCD554AE2EA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FB01C7C8-C8D7-4E41-8D7D-5F7C764BD320}" type="sibTrans" cxnId="{2908815C-3AD1-4540-870C-AFCD554AE2EA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CE481EAA-3CFF-4ED8-BFA4-DA5B6B1DD1C7}">
      <dgm:prSet/>
      <dgm:spPr/>
      <dgm:t>
        <a:bodyPr/>
        <a:lstStyle/>
        <a:p>
          <a:r>
            <a:rPr lang="en-US">
              <a:solidFill>
                <a:schemeClr val="bg2">
                  <a:lumMod val="10000"/>
                </a:schemeClr>
              </a:solidFill>
            </a:rPr>
            <a:t>Latrines M/F/C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299D54C9-054F-4585-ADF6-F2B068704CB3}" type="parTrans" cxnId="{B2A8409D-6154-4F37-B0E9-2BC4DA29964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D9DD0439-710D-4AAD-824C-EE2D4E2C0419}" type="sibTrans" cxnId="{B2A8409D-6154-4F37-B0E9-2BC4DA29964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15E6B22C-6BF9-4D9A-88D0-D5A0D07E08D5}" type="pres">
      <dgm:prSet presAssocID="{BBF70427-9280-410D-B945-348EF6CB208A}" presName="Name0" presStyleCnt="0">
        <dgm:presLayoutVars>
          <dgm:dir/>
          <dgm:animLvl val="lvl"/>
          <dgm:resizeHandles val="exact"/>
        </dgm:presLayoutVars>
      </dgm:prSet>
      <dgm:spPr/>
    </dgm:pt>
    <dgm:pt modelId="{4DAB1E6B-E16B-460B-94B0-7D8232FD83C9}" type="pres">
      <dgm:prSet presAssocID="{BC2FAC5A-8923-4F23-8DB3-34B2DB4D8A06}" presName="composite" presStyleCnt="0"/>
      <dgm:spPr/>
    </dgm:pt>
    <dgm:pt modelId="{65AD9E06-C557-474B-BAA5-8300F255F1ED}" type="pres">
      <dgm:prSet presAssocID="{BC2FAC5A-8923-4F23-8DB3-34B2DB4D8A0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C6859A2-7C7A-41B1-8DC9-4D1E9E3DDBE5}" type="pres">
      <dgm:prSet presAssocID="{BC2FAC5A-8923-4F23-8DB3-34B2DB4D8A06}" presName="desTx" presStyleLbl="alignAccFollowNode1" presStyleIdx="0" presStyleCnt="4">
        <dgm:presLayoutVars>
          <dgm:bulletEnabled val="1"/>
        </dgm:presLayoutVars>
      </dgm:prSet>
      <dgm:spPr/>
    </dgm:pt>
    <dgm:pt modelId="{C00B1EA4-571C-49F8-8490-B899D4979AEC}" type="pres">
      <dgm:prSet presAssocID="{093DAFCE-4874-4A62-9335-413BB81FF47A}" presName="space" presStyleCnt="0"/>
      <dgm:spPr/>
    </dgm:pt>
    <dgm:pt modelId="{97064C00-E4A1-49D1-93F4-A1E557BBB007}" type="pres">
      <dgm:prSet presAssocID="{A2434306-E5A8-4138-82EC-201E03AB6C09}" presName="composite" presStyleCnt="0"/>
      <dgm:spPr/>
    </dgm:pt>
    <dgm:pt modelId="{3662D40F-563A-4E3C-8698-2109BEA87ADB}" type="pres">
      <dgm:prSet presAssocID="{A2434306-E5A8-4138-82EC-201E03AB6C0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E6D5549-34A0-4447-9475-7FAD6935B1A5}" type="pres">
      <dgm:prSet presAssocID="{A2434306-E5A8-4138-82EC-201E03AB6C09}" presName="desTx" presStyleLbl="alignAccFollowNode1" presStyleIdx="1" presStyleCnt="4">
        <dgm:presLayoutVars>
          <dgm:bulletEnabled val="1"/>
        </dgm:presLayoutVars>
      </dgm:prSet>
      <dgm:spPr/>
    </dgm:pt>
    <dgm:pt modelId="{26AFDDAE-BF4A-4332-B139-1D1E5A416D69}" type="pres">
      <dgm:prSet presAssocID="{454D2057-9011-4BFF-AAEC-C08987C60505}" presName="space" presStyleCnt="0"/>
      <dgm:spPr/>
    </dgm:pt>
    <dgm:pt modelId="{51F4B3D9-3A69-4603-9163-6C996A93D94D}" type="pres">
      <dgm:prSet presAssocID="{E90FFE03-7F1F-496F-A22C-716D224217A8}" presName="composite" presStyleCnt="0"/>
      <dgm:spPr/>
    </dgm:pt>
    <dgm:pt modelId="{1CF237DC-0258-4725-93AC-535651C4F3B6}" type="pres">
      <dgm:prSet presAssocID="{E90FFE03-7F1F-496F-A22C-716D224217A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3D8EB0F-8F80-44A6-B1C6-617DE27EF5E3}" type="pres">
      <dgm:prSet presAssocID="{E90FFE03-7F1F-496F-A22C-716D224217A8}" presName="desTx" presStyleLbl="alignAccFollowNode1" presStyleIdx="2" presStyleCnt="4">
        <dgm:presLayoutVars>
          <dgm:bulletEnabled val="1"/>
        </dgm:presLayoutVars>
      </dgm:prSet>
      <dgm:spPr/>
    </dgm:pt>
    <dgm:pt modelId="{295B84A4-FE7D-47DF-B506-7B5E566F868D}" type="pres">
      <dgm:prSet presAssocID="{0008A3F8-1470-4359-ACC1-7F97DB942DE0}" presName="space" presStyleCnt="0"/>
      <dgm:spPr/>
    </dgm:pt>
    <dgm:pt modelId="{16EABF04-1153-4EB3-83FE-3BDCA0702180}" type="pres">
      <dgm:prSet presAssocID="{942E5F8E-7471-4747-ABF1-2D357AB75F35}" presName="composite" presStyleCnt="0"/>
      <dgm:spPr/>
    </dgm:pt>
    <dgm:pt modelId="{AFA78B18-5359-4B15-AA9E-6B18CBB0AA79}" type="pres">
      <dgm:prSet presAssocID="{942E5F8E-7471-4747-ABF1-2D357AB75F3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7CAD240-06D2-4BFE-B8C2-95808BC245FA}" type="pres">
      <dgm:prSet presAssocID="{942E5F8E-7471-4747-ABF1-2D357AB75F3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EFD4500-5EA2-4B00-885A-F4E0E0BB67CD}" srcId="{A2434306-E5A8-4138-82EC-201E03AB6C09}" destId="{2E93E1FC-3F53-4EB0-8AD1-1EB160CA643C}" srcOrd="0" destOrd="0" parTransId="{8B179084-7B97-4C68-8E54-4E662A8ADDBB}" sibTransId="{E3B7CB5D-C7FF-4AE0-85C9-A703DC6028DD}"/>
    <dgm:cxn modelId="{C4500A02-7656-409E-8A7E-DF30D8A4E761}" type="presOf" srcId="{BC2FAC5A-8923-4F23-8DB3-34B2DB4D8A06}" destId="{65AD9E06-C557-474B-BAA5-8300F255F1ED}" srcOrd="0" destOrd="0" presId="urn:microsoft.com/office/officeart/2005/8/layout/hList1"/>
    <dgm:cxn modelId="{F6244805-D45A-4501-9747-F4A7080BC0D6}" type="presOf" srcId="{BBF70427-9280-410D-B945-348EF6CB208A}" destId="{15E6B22C-6BF9-4D9A-88D0-D5A0D07E08D5}" srcOrd="0" destOrd="0" presId="urn:microsoft.com/office/officeart/2005/8/layout/hList1"/>
    <dgm:cxn modelId="{09A6850A-818D-4396-A2CF-04B72CA14332}" type="presOf" srcId="{73413E46-F6F0-4505-BF64-0E157D1F69B7}" destId="{9C6859A2-7C7A-41B1-8DC9-4D1E9E3DDBE5}" srcOrd="0" destOrd="0" presId="urn:microsoft.com/office/officeart/2005/8/layout/hList1"/>
    <dgm:cxn modelId="{06F04B0B-CB49-4E0C-9170-EC6E28CB326D}" srcId="{E90FFE03-7F1F-496F-A22C-716D224217A8}" destId="{610A1D61-8C8C-4BAC-9D9F-91B2C76C2241}" srcOrd="0" destOrd="0" parTransId="{1CCC51D0-1B47-4E0F-9DE8-0F96BD5F50E6}" sibTransId="{C6E03AE3-C1BC-4569-83C2-C1A72342734C}"/>
    <dgm:cxn modelId="{170BC80B-7503-46D4-BD28-03722A7770C0}" type="presOf" srcId="{7125CBB4-A251-4F0A-AC3A-23A69D80FD5D}" destId="{9C6859A2-7C7A-41B1-8DC9-4D1E9E3DDBE5}" srcOrd="0" destOrd="1" presId="urn:microsoft.com/office/officeart/2005/8/layout/hList1"/>
    <dgm:cxn modelId="{B369D312-F3E8-48A9-A7B4-E107C2E6C21E}" type="presOf" srcId="{E47C49D9-2616-4573-AE04-BF734E00FB6B}" destId="{EE6D5549-34A0-4447-9475-7FAD6935B1A5}" srcOrd="0" destOrd="3" presId="urn:microsoft.com/office/officeart/2005/8/layout/hList1"/>
    <dgm:cxn modelId="{5FC9A418-CF9C-4512-8F75-5BCAA4EE8067}" srcId="{BC2FAC5A-8923-4F23-8DB3-34B2DB4D8A06}" destId="{CF93D00C-8A55-407C-8B42-1484B7813805}" srcOrd="6" destOrd="0" parTransId="{147CD6EA-785F-4A29-AFD5-312AC6AE98DD}" sibTransId="{B1493496-268A-40CD-B28E-8AB965FB93CB}"/>
    <dgm:cxn modelId="{6D346F19-41AE-4EE8-9D7B-008BA9A849AF}" type="presOf" srcId="{E89B414A-8F43-4F88-83F2-36F88C03C726}" destId="{EE6D5549-34A0-4447-9475-7FAD6935B1A5}" srcOrd="0" destOrd="2" presId="urn:microsoft.com/office/officeart/2005/8/layout/hList1"/>
    <dgm:cxn modelId="{94AC841E-A4DA-4B4A-94DC-ECE52780893A}" type="presOf" srcId="{9E1867C0-E812-44DD-B1F5-D8F5594BF151}" destId="{B7CAD240-06D2-4BFE-B8C2-95808BC245FA}" srcOrd="0" destOrd="4" presId="urn:microsoft.com/office/officeart/2005/8/layout/hList1"/>
    <dgm:cxn modelId="{2750732E-A3AD-475D-BE64-979D7632763A}" type="presOf" srcId="{B79BA193-7903-41CC-8B29-883D362ADB59}" destId="{B7CAD240-06D2-4BFE-B8C2-95808BC245FA}" srcOrd="0" destOrd="5" presId="urn:microsoft.com/office/officeart/2005/8/layout/hList1"/>
    <dgm:cxn modelId="{8A9FFE2E-26D7-4827-BA85-807C26B19F80}" srcId="{BC2FAC5A-8923-4F23-8DB3-34B2DB4D8A06}" destId="{73413E46-F6F0-4505-BF64-0E157D1F69B7}" srcOrd="0" destOrd="0" parTransId="{7FF42639-101E-4D9D-A345-55FB47625B55}" sibTransId="{98DA6D75-3194-4E4B-B940-8ACEB1506B2E}"/>
    <dgm:cxn modelId="{B46AD32F-6CBC-4EB8-9D79-790D6D17BEBF}" type="presOf" srcId="{0B609908-3C7A-4FFC-9630-4B9CC3853135}" destId="{B7CAD240-06D2-4BFE-B8C2-95808BC245FA}" srcOrd="0" destOrd="3" presId="urn:microsoft.com/office/officeart/2005/8/layout/hList1"/>
    <dgm:cxn modelId="{5C897B38-6122-414B-8DD0-16DA98D47E77}" srcId="{E90FFE03-7F1F-496F-A22C-716D224217A8}" destId="{0766D8A0-AD53-45DE-B35E-2094ED6754C7}" srcOrd="1" destOrd="0" parTransId="{6C3767C2-853A-4888-8EC7-C6D367A8E224}" sibTransId="{49A80EB2-BA3A-4B58-A304-FF2D7643F006}"/>
    <dgm:cxn modelId="{C1C4933D-C24F-428A-AC7E-5B9FB2A2FD2C}" type="presOf" srcId="{CE481EAA-3CFF-4ED8-BFA4-DA5B6B1DD1C7}" destId="{B7CAD240-06D2-4BFE-B8C2-95808BC245FA}" srcOrd="0" destOrd="7" presId="urn:microsoft.com/office/officeart/2005/8/layout/hList1"/>
    <dgm:cxn modelId="{BDD6A63F-C7DB-4676-820F-5F155525B2D3}" srcId="{BC2FAC5A-8923-4F23-8DB3-34B2DB4D8A06}" destId="{3285C985-B2FF-4623-8F1B-3E8FECF32955}" srcOrd="8" destOrd="0" parTransId="{3BD72A94-C9E9-4279-82FB-8AEDCF7E408C}" sibTransId="{A0AC2DFD-9181-4172-B524-BF3B0672936F}"/>
    <dgm:cxn modelId="{2908815C-3AD1-4540-870C-AFCD554AE2EA}" srcId="{942E5F8E-7471-4747-ABF1-2D357AB75F35}" destId="{BA741A2F-01E0-430E-91E7-D15D324F6E68}" srcOrd="6" destOrd="0" parTransId="{BFDAB161-CD32-4C24-A4AD-7D7B14938100}" sibTransId="{FB01C7C8-C8D7-4E41-8D7D-5F7C764BD320}"/>
    <dgm:cxn modelId="{8574775D-78D9-4769-AC09-BE964769044C}" type="presOf" srcId="{3285C985-B2FF-4623-8F1B-3E8FECF32955}" destId="{9C6859A2-7C7A-41B1-8DC9-4D1E9E3DDBE5}" srcOrd="0" destOrd="8" presId="urn:microsoft.com/office/officeart/2005/8/layout/hList1"/>
    <dgm:cxn modelId="{165D155E-FB03-4332-8258-0F0FD21C2422}" srcId="{BC2FAC5A-8923-4F23-8DB3-34B2DB4D8A06}" destId="{5916DBD7-580B-472E-B2E5-0D81497B3C91}" srcOrd="4" destOrd="0" parTransId="{58036E65-0BEE-472F-A501-E49F891F8509}" sibTransId="{81470B04-EDF8-4957-BB5F-DBE4E83B5F2C}"/>
    <dgm:cxn modelId="{27FB7F41-62D0-4C64-848C-DA83C3E04A7C}" type="presOf" srcId="{CF93D00C-8A55-407C-8B42-1484B7813805}" destId="{9C6859A2-7C7A-41B1-8DC9-4D1E9E3DDBE5}" srcOrd="0" destOrd="6" presId="urn:microsoft.com/office/officeart/2005/8/layout/hList1"/>
    <dgm:cxn modelId="{39A4FA42-D267-4D40-81B4-ED2DFD66DFB0}" srcId="{BC2FAC5A-8923-4F23-8DB3-34B2DB4D8A06}" destId="{88A774C2-63D1-482A-8A20-20E78ACE5731}" srcOrd="7" destOrd="0" parTransId="{BF2EE239-FF24-4F65-8C0C-C1834B1CC260}" sibTransId="{E2AF4DB7-83C1-4114-8DD5-A774A567B9DA}"/>
    <dgm:cxn modelId="{71FE5143-D1B6-497F-8912-DF42E98A7D5C}" type="presOf" srcId="{A2434306-E5A8-4138-82EC-201E03AB6C09}" destId="{3662D40F-563A-4E3C-8698-2109BEA87ADB}" srcOrd="0" destOrd="0" presId="urn:microsoft.com/office/officeart/2005/8/layout/hList1"/>
    <dgm:cxn modelId="{0F00C943-5B9D-42BC-B07C-8A65CD239C9D}" srcId="{BC2FAC5A-8923-4F23-8DB3-34B2DB4D8A06}" destId="{D9FF9F8E-0DEB-4401-A97F-D79022CBF6C6}" srcOrd="3" destOrd="0" parTransId="{03029CBE-F8DC-4EF9-992A-DF1187857E50}" sibTransId="{3E5B924E-38C0-4073-8EEB-0D7C35D5F528}"/>
    <dgm:cxn modelId="{33775C45-DF11-464C-AAA1-07CA9327561B}" type="presOf" srcId="{947AC409-AF6A-4E91-A576-7BE2EDB59697}" destId="{EE6D5549-34A0-4447-9475-7FAD6935B1A5}" srcOrd="0" destOrd="4" presId="urn:microsoft.com/office/officeart/2005/8/layout/hList1"/>
    <dgm:cxn modelId="{D9979749-8248-4652-975D-ED065311A695}" type="presOf" srcId="{BA741A2F-01E0-430E-91E7-D15D324F6E68}" destId="{B7CAD240-06D2-4BFE-B8C2-95808BC245FA}" srcOrd="0" destOrd="6" presId="urn:microsoft.com/office/officeart/2005/8/layout/hList1"/>
    <dgm:cxn modelId="{49FD024A-3AAF-48AE-AEA6-86975B5375A0}" srcId="{BBF70427-9280-410D-B945-348EF6CB208A}" destId="{A2434306-E5A8-4138-82EC-201E03AB6C09}" srcOrd="1" destOrd="0" parTransId="{C1EA7162-08AE-4DC9-B00F-AD66E7BA9E30}" sibTransId="{454D2057-9011-4BFF-AAEC-C08987C60505}"/>
    <dgm:cxn modelId="{DDE2B96B-1AB7-4C57-AB34-68D8AA87E85E}" type="presOf" srcId="{942E5F8E-7471-4747-ABF1-2D357AB75F35}" destId="{AFA78B18-5359-4B15-AA9E-6B18CBB0AA79}" srcOrd="0" destOrd="0" presId="urn:microsoft.com/office/officeart/2005/8/layout/hList1"/>
    <dgm:cxn modelId="{FE8C826D-2227-4E5C-B46A-2C60A633E87C}" type="presOf" srcId="{5916DBD7-580B-472E-B2E5-0D81497B3C91}" destId="{9C6859A2-7C7A-41B1-8DC9-4D1E9E3DDBE5}" srcOrd="0" destOrd="4" presId="urn:microsoft.com/office/officeart/2005/8/layout/hList1"/>
    <dgm:cxn modelId="{6F56FE6F-8115-47E5-9629-8FBFB3CB74F8}" srcId="{942E5F8E-7471-4747-ABF1-2D357AB75F35}" destId="{E882E708-38EC-4C8E-BFF0-09224222447E}" srcOrd="0" destOrd="0" parTransId="{F082145A-B70C-414E-B0C0-D9791ECA880C}" sibTransId="{FB3A2C88-0651-4117-B6BC-8F2541EC1525}"/>
    <dgm:cxn modelId="{51E1EC51-9578-413E-9BA0-C7059ADAC661}" srcId="{BBF70427-9280-410D-B945-348EF6CB208A}" destId="{E90FFE03-7F1F-496F-A22C-716D224217A8}" srcOrd="2" destOrd="0" parTransId="{47DCDD74-89DF-4869-9E71-6C7EAB02D12B}" sibTransId="{0008A3F8-1470-4359-ACC1-7F97DB942DE0}"/>
    <dgm:cxn modelId="{848AA852-00F9-4B58-9E43-5E3419B8DCE2}" type="presOf" srcId="{D9FF9F8E-0DEB-4401-A97F-D79022CBF6C6}" destId="{9C6859A2-7C7A-41B1-8DC9-4D1E9E3DDBE5}" srcOrd="0" destOrd="3" presId="urn:microsoft.com/office/officeart/2005/8/layout/hList1"/>
    <dgm:cxn modelId="{E2893B53-3BD7-4101-BEB8-797FCB534AAC}" type="presOf" srcId="{E882E708-38EC-4C8E-BFF0-09224222447E}" destId="{B7CAD240-06D2-4BFE-B8C2-95808BC245FA}" srcOrd="0" destOrd="0" presId="urn:microsoft.com/office/officeart/2005/8/layout/hList1"/>
    <dgm:cxn modelId="{77E26353-5377-41DE-A9CC-335668EDE733}" srcId="{942E5F8E-7471-4747-ABF1-2D357AB75F35}" destId="{876BCA38-3D2E-43FA-881A-247C264F2F98}" srcOrd="1" destOrd="0" parTransId="{42A3705A-6CF6-4C4A-B6F0-397248F407F3}" sibTransId="{8AC19159-8F29-496F-9024-8D9C24672DA7}"/>
    <dgm:cxn modelId="{3599B558-4B01-4CA2-A93A-D121591E0B70}" type="presOf" srcId="{E90FFE03-7F1F-496F-A22C-716D224217A8}" destId="{1CF237DC-0258-4725-93AC-535651C4F3B6}" srcOrd="0" destOrd="0" presId="urn:microsoft.com/office/officeart/2005/8/layout/hList1"/>
    <dgm:cxn modelId="{7E68E558-B52B-4961-958D-9D65C6132126}" srcId="{942E5F8E-7471-4747-ABF1-2D357AB75F35}" destId="{0B609908-3C7A-4FFC-9630-4B9CC3853135}" srcOrd="3" destOrd="0" parTransId="{320119B0-A0A4-4030-9C33-749772057270}" sibTransId="{E5C5C990-CDF8-4F40-9E04-BD474F716FEC}"/>
    <dgm:cxn modelId="{1045987B-00ED-4AC3-AA74-057AAC25B9F9}" srcId="{942E5F8E-7471-4747-ABF1-2D357AB75F35}" destId="{9E1867C0-E812-44DD-B1F5-D8F5594BF151}" srcOrd="4" destOrd="0" parTransId="{D0F64DD7-5657-4AC0-B660-D0CBBFADACE4}" sibTransId="{55517AC3-E022-4822-9A6C-772EBA901EC6}"/>
    <dgm:cxn modelId="{AA2B097F-7EB7-4D3C-8EE5-7EAC6139B26B}" srcId="{A2434306-E5A8-4138-82EC-201E03AB6C09}" destId="{947AC409-AF6A-4E91-A576-7BE2EDB59697}" srcOrd="4" destOrd="0" parTransId="{C6C75C46-BAC9-49CD-AC52-177479892E38}" sibTransId="{494ECBED-E900-445F-863D-88F469C9544D}"/>
    <dgm:cxn modelId="{C8608D89-63BF-49ED-B0C1-D92F25494A27}" type="presOf" srcId="{2E93E1FC-3F53-4EB0-8AD1-1EB160CA643C}" destId="{EE6D5549-34A0-4447-9475-7FAD6935B1A5}" srcOrd="0" destOrd="0" presId="urn:microsoft.com/office/officeart/2005/8/layout/hList1"/>
    <dgm:cxn modelId="{4B1AAC90-F205-48D2-915C-204870303340}" srcId="{BC2FAC5A-8923-4F23-8DB3-34B2DB4D8A06}" destId="{51145E6B-D3DF-4522-9A05-95F2755FD4F2}" srcOrd="10" destOrd="0" parTransId="{1981D414-3261-4484-8E6C-AD5361F86C9A}" sibTransId="{EA803F79-37C5-43F7-BE23-EA8C534F61DD}"/>
    <dgm:cxn modelId="{A4E1669B-2D57-47CA-AACB-0BC0A93542C9}" srcId="{A2434306-E5A8-4138-82EC-201E03AB6C09}" destId="{E47C49D9-2616-4573-AE04-BF734E00FB6B}" srcOrd="3" destOrd="0" parTransId="{9B582185-A19E-4EF6-9C2B-8F7B487065F4}" sibTransId="{86ABDE12-8FEB-4F79-B126-682838514EC7}"/>
    <dgm:cxn modelId="{E0B6B59B-7A23-4440-9681-5F5892650D46}" type="presOf" srcId="{812CEC75-C069-4E3C-83F0-B2D943C34FAE}" destId="{B7CAD240-06D2-4BFE-B8C2-95808BC245FA}" srcOrd="0" destOrd="2" presId="urn:microsoft.com/office/officeart/2005/8/layout/hList1"/>
    <dgm:cxn modelId="{B2A8409D-6154-4F37-B0E9-2BC4DA29964C}" srcId="{942E5F8E-7471-4747-ABF1-2D357AB75F35}" destId="{CE481EAA-3CFF-4ED8-BFA4-DA5B6B1DD1C7}" srcOrd="7" destOrd="0" parTransId="{299D54C9-054F-4585-ADF6-F2B068704CB3}" sibTransId="{D9DD0439-710D-4AAD-824C-EE2D4E2C0419}"/>
    <dgm:cxn modelId="{084976AB-468B-4771-895D-40B872B8C4BA}" type="presOf" srcId="{51145E6B-D3DF-4522-9A05-95F2755FD4F2}" destId="{9C6859A2-7C7A-41B1-8DC9-4D1E9E3DDBE5}" srcOrd="0" destOrd="10" presId="urn:microsoft.com/office/officeart/2005/8/layout/hList1"/>
    <dgm:cxn modelId="{15AFCEAB-DD24-48DA-A4FD-D9B912013326}" srcId="{BC2FAC5A-8923-4F23-8DB3-34B2DB4D8A06}" destId="{7125CBB4-A251-4F0A-AC3A-23A69D80FD5D}" srcOrd="1" destOrd="0" parTransId="{4C1C3B18-811C-49F4-8A5D-5EFB5A77EE53}" sibTransId="{F6A962BC-877A-49E7-BC21-17A5DD0BB3C3}"/>
    <dgm:cxn modelId="{16617BB1-8C43-4BEA-9F63-8004DDA9BD88}" type="presOf" srcId="{2564E015-B910-48C7-A90F-0B7B53E12846}" destId="{EE6D5549-34A0-4447-9475-7FAD6935B1A5}" srcOrd="0" destOrd="1" presId="urn:microsoft.com/office/officeart/2005/8/layout/hList1"/>
    <dgm:cxn modelId="{EF0D43B5-3316-4068-85F6-1F18508388DC}" type="presOf" srcId="{591872BA-40B4-465E-8631-D83704D743B2}" destId="{C3D8EB0F-8F80-44A6-B1C6-617DE27EF5E3}" srcOrd="0" destOrd="2" presId="urn:microsoft.com/office/officeart/2005/8/layout/hList1"/>
    <dgm:cxn modelId="{2FE975B8-FF92-4AE8-B211-2DA848BBF1E2}" type="presOf" srcId="{9677A5ED-370E-4261-AD71-31A609B0DB46}" destId="{9C6859A2-7C7A-41B1-8DC9-4D1E9E3DDBE5}" srcOrd="0" destOrd="9" presId="urn:microsoft.com/office/officeart/2005/8/layout/hList1"/>
    <dgm:cxn modelId="{4592C5BB-28F6-4019-86A9-88693B54E5E4}" srcId="{BC2FAC5A-8923-4F23-8DB3-34B2DB4D8A06}" destId="{1A021278-8A3A-49FD-ACC2-8DD278C6BF80}" srcOrd="5" destOrd="0" parTransId="{6575F0A7-541A-4F78-AE3B-C2D69C339EB4}" sibTransId="{69AB1B4C-0CA0-449A-BE21-832315B8BBB8}"/>
    <dgm:cxn modelId="{FC0CFABE-0761-4754-BA71-6E9CDAEFC638}" type="presOf" srcId="{876BCA38-3D2E-43FA-881A-247C264F2F98}" destId="{B7CAD240-06D2-4BFE-B8C2-95808BC245FA}" srcOrd="0" destOrd="1" presId="urn:microsoft.com/office/officeart/2005/8/layout/hList1"/>
    <dgm:cxn modelId="{7B8B96C0-3B1C-4DAC-A849-F41D0B36EEB0}" srcId="{E90FFE03-7F1F-496F-A22C-716D224217A8}" destId="{591872BA-40B4-465E-8631-D83704D743B2}" srcOrd="2" destOrd="0" parTransId="{532D04C4-AB4A-461C-A9A5-389769491155}" sibTransId="{FBA3BD19-3519-4064-8098-731A230F9AC1}"/>
    <dgm:cxn modelId="{5E4698CA-E279-4BF8-B7F6-A35153F8BB80}" srcId="{BC2FAC5A-8923-4F23-8DB3-34B2DB4D8A06}" destId="{C11B3437-BB11-4034-8667-A412D5F8F325}" srcOrd="2" destOrd="0" parTransId="{B00A38CC-6096-44CB-9E34-8ADDA8568018}" sibTransId="{1C021A9D-0FDE-481D-ADB5-1CA4F8F9B05F}"/>
    <dgm:cxn modelId="{367BB7CA-87BF-46DD-96E2-74900D999ED1}" type="presOf" srcId="{610A1D61-8C8C-4BAC-9D9F-91B2C76C2241}" destId="{C3D8EB0F-8F80-44A6-B1C6-617DE27EF5E3}" srcOrd="0" destOrd="0" presId="urn:microsoft.com/office/officeart/2005/8/layout/hList1"/>
    <dgm:cxn modelId="{3BF46CD8-48FF-4C76-AB21-B1940D531EC6}" srcId="{BBF70427-9280-410D-B945-348EF6CB208A}" destId="{942E5F8E-7471-4747-ABF1-2D357AB75F35}" srcOrd="3" destOrd="0" parTransId="{826DC343-673F-4DA7-8D97-A15D5D1A0A50}" sibTransId="{1E0DEA70-4D1A-4680-91A8-04AFF46ECF3D}"/>
    <dgm:cxn modelId="{79637FD8-DDE9-47B1-81F7-47115599A267}" srcId="{BC2FAC5A-8923-4F23-8DB3-34B2DB4D8A06}" destId="{9677A5ED-370E-4261-AD71-31A609B0DB46}" srcOrd="9" destOrd="0" parTransId="{CEA5441A-C031-4B56-BAA6-F7B8AB5138F3}" sibTransId="{F65B2379-8D10-49DE-B644-D8FE28D50E34}"/>
    <dgm:cxn modelId="{DBADD0DD-02D2-47E8-B95A-B776E95004B2}" srcId="{A2434306-E5A8-4138-82EC-201E03AB6C09}" destId="{2564E015-B910-48C7-A90F-0B7B53E12846}" srcOrd="1" destOrd="0" parTransId="{DE0CFFA7-1CB8-4C98-996D-F0382C523A58}" sibTransId="{41E0B156-D389-49A1-A627-66D63F79921D}"/>
    <dgm:cxn modelId="{110208DE-8CFC-4E24-BF6E-E60E17D43EDB}" type="presOf" srcId="{C11B3437-BB11-4034-8667-A412D5F8F325}" destId="{9C6859A2-7C7A-41B1-8DC9-4D1E9E3DDBE5}" srcOrd="0" destOrd="2" presId="urn:microsoft.com/office/officeart/2005/8/layout/hList1"/>
    <dgm:cxn modelId="{9AA314DF-76CA-4F82-84FB-A420484CC1BA}" type="presOf" srcId="{1A021278-8A3A-49FD-ACC2-8DD278C6BF80}" destId="{9C6859A2-7C7A-41B1-8DC9-4D1E9E3DDBE5}" srcOrd="0" destOrd="5" presId="urn:microsoft.com/office/officeart/2005/8/layout/hList1"/>
    <dgm:cxn modelId="{CC432EDF-D025-472B-AB54-209998C5DD31}" srcId="{942E5F8E-7471-4747-ABF1-2D357AB75F35}" destId="{812CEC75-C069-4E3C-83F0-B2D943C34FAE}" srcOrd="2" destOrd="0" parTransId="{8FD884F8-7DF0-4D90-8068-46B69385A0A8}" sibTransId="{279B28D2-277A-4A29-98D1-34AC76D51CFC}"/>
    <dgm:cxn modelId="{624A7DDF-ADC4-4ECB-A27B-D70CD7B48CE7}" srcId="{942E5F8E-7471-4747-ABF1-2D357AB75F35}" destId="{B79BA193-7903-41CC-8B29-883D362ADB59}" srcOrd="5" destOrd="0" parTransId="{A2962637-9195-4870-B213-835C20448B90}" sibTransId="{258AD254-14E8-4AF6-992E-3F2DF92C60F0}"/>
    <dgm:cxn modelId="{52E7C6E4-EC65-4B31-A3D4-D9FB906AEBE6}" type="presOf" srcId="{0766D8A0-AD53-45DE-B35E-2094ED6754C7}" destId="{C3D8EB0F-8F80-44A6-B1C6-617DE27EF5E3}" srcOrd="0" destOrd="1" presId="urn:microsoft.com/office/officeart/2005/8/layout/hList1"/>
    <dgm:cxn modelId="{0F1F72F3-345C-43A6-9BF7-7A67EEE667BF}" srcId="{A2434306-E5A8-4138-82EC-201E03AB6C09}" destId="{E89B414A-8F43-4F88-83F2-36F88C03C726}" srcOrd="2" destOrd="0" parTransId="{7A1528D1-E340-40B5-924A-BD9A3FF281FB}" sibTransId="{69C2A532-76FA-4CB6-B551-652FB1D8B1A9}"/>
    <dgm:cxn modelId="{A661D7FA-9DF8-41B4-9393-ACECE18D657E}" srcId="{BBF70427-9280-410D-B945-348EF6CB208A}" destId="{BC2FAC5A-8923-4F23-8DB3-34B2DB4D8A06}" srcOrd="0" destOrd="0" parTransId="{77B93682-CCF3-4BB2-B599-D12FED35BED3}" sibTransId="{093DAFCE-4874-4A62-9335-413BB81FF47A}"/>
    <dgm:cxn modelId="{D4D3FAFD-5446-4B39-84EA-C2B226941E0F}" type="presOf" srcId="{88A774C2-63D1-482A-8A20-20E78ACE5731}" destId="{9C6859A2-7C7A-41B1-8DC9-4D1E9E3DDBE5}" srcOrd="0" destOrd="7" presId="urn:microsoft.com/office/officeart/2005/8/layout/hList1"/>
    <dgm:cxn modelId="{3C5E2E29-51ED-4501-93D7-E6CE3B7CE40E}" type="presParOf" srcId="{15E6B22C-6BF9-4D9A-88D0-D5A0D07E08D5}" destId="{4DAB1E6B-E16B-460B-94B0-7D8232FD83C9}" srcOrd="0" destOrd="0" presId="urn:microsoft.com/office/officeart/2005/8/layout/hList1"/>
    <dgm:cxn modelId="{D651930B-E700-48E0-B6EB-ECC5C843E292}" type="presParOf" srcId="{4DAB1E6B-E16B-460B-94B0-7D8232FD83C9}" destId="{65AD9E06-C557-474B-BAA5-8300F255F1ED}" srcOrd="0" destOrd="0" presId="urn:microsoft.com/office/officeart/2005/8/layout/hList1"/>
    <dgm:cxn modelId="{7C7509E3-81D3-484D-B72B-A72868547445}" type="presParOf" srcId="{4DAB1E6B-E16B-460B-94B0-7D8232FD83C9}" destId="{9C6859A2-7C7A-41B1-8DC9-4D1E9E3DDBE5}" srcOrd="1" destOrd="0" presId="urn:microsoft.com/office/officeart/2005/8/layout/hList1"/>
    <dgm:cxn modelId="{03FA92AE-ABEA-4065-97DD-76F6BCB2FC93}" type="presParOf" srcId="{15E6B22C-6BF9-4D9A-88D0-D5A0D07E08D5}" destId="{C00B1EA4-571C-49F8-8490-B899D4979AEC}" srcOrd="1" destOrd="0" presId="urn:microsoft.com/office/officeart/2005/8/layout/hList1"/>
    <dgm:cxn modelId="{D4FB5C28-AA0A-4CFB-957D-6F392E8CA5B0}" type="presParOf" srcId="{15E6B22C-6BF9-4D9A-88D0-D5A0D07E08D5}" destId="{97064C00-E4A1-49D1-93F4-A1E557BBB007}" srcOrd="2" destOrd="0" presId="urn:microsoft.com/office/officeart/2005/8/layout/hList1"/>
    <dgm:cxn modelId="{29A4415D-2172-4452-B072-87CB9F3A57E9}" type="presParOf" srcId="{97064C00-E4A1-49D1-93F4-A1E557BBB007}" destId="{3662D40F-563A-4E3C-8698-2109BEA87ADB}" srcOrd="0" destOrd="0" presId="urn:microsoft.com/office/officeart/2005/8/layout/hList1"/>
    <dgm:cxn modelId="{C65A16BE-CEC5-46CB-ACE1-63598BBC0A9D}" type="presParOf" srcId="{97064C00-E4A1-49D1-93F4-A1E557BBB007}" destId="{EE6D5549-34A0-4447-9475-7FAD6935B1A5}" srcOrd="1" destOrd="0" presId="urn:microsoft.com/office/officeart/2005/8/layout/hList1"/>
    <dgm:cxn modelId="{B6EA24CE-737B-46AD-887F-B868EFFAEC82}" type="presParOf" srcId="{15E6B22C-6BF9-4D9A-88D0-D5A0D07E08D5}" destId="{26AFDDAE-BF4A-4332-B139-1D1E5A416D69}" srcOrd="3" destOrd="0" presId="urn:microsoft.com/office/officeart/2005/8/layout/hList1"/>
    <dgm:cxn modelId="{2E02CD27-2219-4C89-8E2A-4326CCD1B2FF}" type="presParOf" srcId="{15E6B22C-6BF9-4D9A-88D0-D5A0D07E08D5}" destId="{51F4B3D9-3A69-4603-9163-6C996A93D94D}" srcOrd="4" destOrd="0" presId="urn:microsoft.com/office/officeart/2005/8/layout/hList1"/>
    <dgm:cxn modelId="{A3C7B7AD-6A77-4A76-82D2-C41FB604BA31}" type="presParOf" srcId="{51F4B3D9-3A69-4603-9163-6C996A93D94D}" destId="{1CF237DC-0258-4725-93AC-535651C4F3B6}" srcOrd="0" destOrd="0" presId="urn:microsoft.com/office/officeart/2005/8/layout/hList1"/>
    <dgm:cxn modelId="{688E276B-3FC1-4A99-A5D0-408B03B3F566}" type="presParOf" srcId="{51F4B3D9-3A69-4603-9163-6C996A93D94D}" destId="{C3D8EB0F-8F80-44A6-B1C6-617DE27EF5E3}" srcOrd="1" destOrd="0" presId="urn:microsoft.com/office/officeart/2005/8/layout/hList1"/>
    <dgm:cxn modelId="{4E253AB5-DAA0-49C3-9933-2CF3ED739276}" type="presParOf" srcId="{15E6B22C-6BF9-4D9A-88D0-D5A0D07E08D5}" destId="{295B84A4-FE7D-47DF-B506-7B5E566F868D}" srcOrd="5" destOrd="0" presId="urn:microsoft.com/office/officeart/2005/8/layout/hList1"/>
    <dgm:cxn modelId="{5024F1F8-B243-4779-BDFA-21AF7436510A}" type="presParOf" srcId="{15E6B22C-6BF9-4D9A-88D0-D5A0D07E08D5}" destId="{16EABF04-1153-4EB3-83FE-3BDCA0702180}" srcOrd="6" destOrd="0" presId="urn:microsoft.com/office/officeart/2005/8/layout/hList1"/>
    <dgm:cxn modelId="{3EEB19C6-1F12-4A46-ABF8-40470F842366}" type="presParOf" srcId="{16EABF04-1153-4EB3-83FE-3BDCA0702180}" destId="{AFA78B18-5359-4B15-AA9E-6B18CBB0AA79}" srcOrd="0" destOrd="0" presId="urn:microsoft.com/office/officeart/2005/8/layout/hList1"/>
    <dgm:cxn modelId="{7C2FFC92-1C61-4E12-AD83-AD58EF74DD42}" type="presParOf" srcId="{16EABF04-1153-4EB3-83FE-3BDCA0702180}" destId="{B7CAD240-06D2-4BFE-B8C2-95808BC245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D9E06-C557-474B-BAA5-8300F255F1ED}">
      <dsp:nvSpPr>
        <dsp:cNvPr id="0" name=""/>
        <dsp:cNvSpPr/>
      </dsp:nvSpPr>
      <dsp:spPr>
        <a:xfrm>
          <a:off x="4135" y="278883"/>
          <a:ext cx="2486875" cy="633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2">
                  <a:lumMod val="10000"/>
                </a:schemeClr>
              </a:solidFill>
            </a:rPr>
            <a:t>General info</a:t>
          </a:r>
          <a:endParaRPr lang="en-US" sz="22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135" y="278883"/>
        <a:ext cx="2486875" cy="633600"/>
      </dsp:txXfrm>
    </dsp:sp>
    <dsp:sp modelId="{9C6859A2-7C7A-41B1-8DC9-4D1E9E3DDBE5}">
      <dsp:nvSpPr>
        <dsp:cNvPr id="0" name=""/>
        <dsp:cNvSpPr/>
      </dsp:nvSpPr>
      <dsp:spPr>
        <a:xfrm>
          <a:off x="4135" y="912483"/>
          <a:ext cx="2486875" cy="422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ID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School name ar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School name en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State name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State code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Locality name en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Locality name ar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Locality code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Location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Type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Status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135" y="912483"/>
        <a:ext cx="2486875" cy="4227300"/>
      </dsp:txXfrm>
    </dsp:sp>
    <dsp:sp modelId="{3662D40F-563A-4E3C-8698-2109BEA87ADB}">
      <dsp:nvSpPr>
        <dsp:cNvPr id="0" name=""/>
        <dsp:cNvSpPr/>
      </dsp:nvSpPr>
      <dsp:spPr>
        <a:xfrm>
          <a:off x="2839173" y="278883"/>
          <a:ext cx="2486875" cy="633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2">
                  <a:lumMod val="10000"/>
                </a:schemeClr>
              </a:solidFill>
            </a:rPr>
            <a:t>Capacity</a:t>
          </a:r>
          <a:endParaRPr lang="en-US" sz="22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839173" y="278883"/>
        <a:ext cx="2486875" cy="633600"/>
      </dsp:txXfrm>
    </dsp:sp>
    <dsp:sp modelId="{EE6D5549-34A0-4447-9475-7FAD6935B1A5}">
      <dsp:nvSpPr>
        <dsp:cNvPr id="0" name=""/>
        <dsp:cNvSpPr/>
      </dsp:nvSpPr>
      <dsp:spPr>
        <a:xfrm>
          <a:off x="2839173" y="912483"/>
          <a:ext cx="2486875" cy="422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Teachers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Students' female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Students' male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Student total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Grade 1 to 8 students' number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839173" y="912483"/>
        <a:ext cx="2486875" cy="4227300"/>
      </dsp:txXfrm>
    </dsp:sp>
    <dsp:sp modelId="{1CF237DC-0258-4725-93AC-535651C4F3B6}">
      <dsp:nvSpPr>
        <dsp:cNvPr id="0" name=""/>
        <dsp:cNvSpPr/>
      </dsp:nvSpPr>
      <dsp:spPr>
        <a:xfrm>
          <a:off x="5674211" y="278883"/>
          <a:ext cx="2486875" cy="633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2">
                  <a:lumMod val="10000"/>
                </a:schemeClr>
              </a:solidFill>
            </a:rPr>
            <a:t>Classes status</a:t>
          </a:r>
          <a:endParaRPr lang="en-US" sz="22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674211" y="278883"/>
        <a:ext cx="2486875" cy="633600"/>
      </dsp:txXfrm>
    </dsp:sp>
    <dsp:sp modelId="{C3D8EB0F-8F80-44A6-B1C6-617DE27EF5E3}">
      <dsp:nvSpPr>
        <dsp:cNvPr id="0" name=""/>
        <dsp:cNvSpPr/>
      </dsp:nvSpPr>
      <dsp:spPr>
        <a:xfrm>
          <a:off x="5674211" y="912483"/>
          <a:ext cx="2486875" cy="422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Total number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Permanent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Need reconstruction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674211" y="912483"/>
        <a:ext cx="2486875" cy="4227300"/>
      </dsp:txXfrm>
    </dsp:sp>
    <dsp:sp modelId="{AFA78B18-5359-4B15-AA9E-6B18CBB0AA79}">
      <dsp:nvSpPr>
        <dsp:cNvPr id="0" name=""/>
        <dsp:cNvSpPr/>
      </dsp:nvSpPr>
      <dsp:spPr>
        <a:xfrm>
          <a:off x="8509249" y="278883"/>
          <a:ext cx="2486875" cy="633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bg2">
                  <a:lumMod val="10000"/>
                </a:schemeClr>
              </a:solidFill>
            </a:rPr>
            <a:t>Facilities </a:t>
          </a:r>
          <a:endParaRPr lang="en-US" sz="22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8509249" y="278883"/>
        <a:ext cx="2486875" cy="633600"/>
      </dsp:txXfrm>
    </dsp:sp>
    <dsp:sp modelId="{B7CAD240-06D2-4BFE-B8C2-95808BC245FA}">
      <dsp:nvSpPr>
        <dsp:cNvPr id="0" name=""/>
        <dsp:cNvSpPr/>
      </dsp:nvSpPr>
      <dsp:spPr>
        <a:xfrm>
          <a:off x="8509249" y="912483"/>
          <a:ext cx="2486875" cy="422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Fence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Feeding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Store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Kindergarten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Electricity 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Water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Latrines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2">
                  <a:lumMod val="10000"/>
                </a:schemeClr>
              </a:solidFill>
            </a:rPr>
            <a:t>Latrines M/F/C</a:t>
          </a:r>
          <a:endParaRPr lang="en-US" sz="22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8509249" y="912483"/>
        <a:ext cx="2486875" cy="422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2885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37410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2588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2118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567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48103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29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81075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5089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0132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1601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ef.org/sudan/media/9711/file/UNICEF%20Sudan%20-%20Investment%20Case%20-%20Back%20to%20School,%20Back%20to%20Learning%20(EU).pdf" TargetMode="External"/><Relationship Id="rId2" Type="http://schemas.openxmlformats.org/officeDocument/2006/relationships/hyperlink" Target="https://data.humdata.org/dataset/sudan-schools" TargetMode="Externa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www.worldbank.org/en/publication/wdr2018" TargetMode="External"/><Relationship Id="rId4" Type="http://schemas.openxmlformats.org/officeDocument/2006/relationships/hyperlink" Target="https://sdgs.un.org/2030agenda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31" y="1565900"/>
            <a:ext cx="10515600" cy="2852737"/>
          </a:xfrm>
        </p:spPr>
        <p:txBody>
          <a:bodyPr/>
          <a:lstStyle/>
          <a:p>
            <a:r>
              <a:rPr lang="en-US" dirty="0">
                <a:cs typeface="Calibri Light"/>
              </a:rPr>
              <a:t>Sudanese primary school’s dataset analysis and classification based on facility availability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28510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Zainab </a:t>
            </a:r>
            <a:r>
              <a:rPr lang="en-US" dirty="0" err="1">
                <a:cs typeface="Calibri"/>
              </a:rPr>
              <a:t>Elfatih</a:t>
            </a:r>
            <a:r>
              <a:rPr lang="en-US" dirty="0">
                <a:cs typeface="Calibri"/>
              </a:rPr>
              <a:t> Mohamed Malik</a:t>
            </a:r>
          </a:p>
          <a:p>
            <a:r>
              <a:rPr lang="en-US" dirty="0">
                <a:cs typeface="Calibri"/>
              </a:rPr>
              <a:t>5. Dec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oup of blue and pink circles&#10;&#10;Description automatically generated">
            <a:extLst>
              <a:ext uri="{FF2B5EF4-FFF2-40B4-BE49-F238E27FC236}">
                <a16:creationId xmlns:a16="http://schemas.microsoft.com/office/drawing/2014/main" id="{ED4722F3-383B-E5F2-FFF5-DE931D7CD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 b="50000"/>
          <a:stretch/>
        </p:blipFill>
        <p:spPr>
          <a:xfrm>
            <a:off x="1017143" y="1458929"/>
            <a:ext cx="10417994" cy="475693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0015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oup of blue and pink circles&#10;&#10;Description automatically generated">
            <a:extLst>
              <a:ext uri="{FF2B5EF4-FFF2-40B4-BE49-F238E27FC236}">
                <a16:creationId xmlns:a16="http://schemas.microsoft.com/office/drawing/2014/main" id="{ED4722F3-383B-E5F2-FFF5-DE931D7CD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" t="48729" r="197" b="9241"/>
          <a:stretch/>
        </p:blipFill>
        <p:spPr>
          <a:xfrm>
            <a:off x="1017143" y="1458929"/>
            <a:ext cx="10417994" cy="475693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80012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C0F7A465-FC7D-642C-794C-E5E4FC26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9" y="1269143"/>
            <a:ext cx="9914562" cy="528776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6020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3F92A00-313F-F6A0-9D9C-F8A454817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0" y="1124608"/>
            <a:ext cx="11550869" cy="263809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FAB6654-F21B-E432-F26A-B97118A26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0" y="3951890"/>
            <a:ext cx="11550869" cy="272855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61021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3D80EA5F-8C5A-4449-B65E-32BBE2B3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1" y="1443932"/>
            <a:ext cx="10274157" cy="464964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5121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aph of electricity distribution&#10;&#10;Description automatically generated with medium confidence">
            <a:extLst>
              <a:ext uri="{FF2B5EF4-FFF2-40B4-BE49-F238E27FC236}">
                <a16:creationId xmlns:a16="http://schemas.microsoft.com/office/drawing/2014/main" id="{56966FD2-61A3-EEE0-7933-AA491476E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4"/>
          <a:stretch/>
        </p:blipFill>
        <p:spPr>
          <a:xfrm>
            <a:off x="230130" y="1378758"/>
            <a:ext cx="6951506" cy="485099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065B2696-7A14-54CC-7BEA-6DFB4ACD9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51" y="1378758"/>
            <a:ext cx="4687767" cy="485099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8895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screenshot of a data&#10;&#10;Description automatically generated">
            <a:extLst>
              <a:ext uri="{FF2B5EF4-FFF2-40B4-BE49-F238E27FC236}">
                <a16:creationId xmlns:a16="http://schemas.microsoft.com/office/drawing/2014/main" id="{A0FCDCAF-CD04-D0C8-5B8D-42BDF317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59"/>
          <a:stretch/>
        </p:blipFill>
        <p:spPr>
          <a:xfrm>
            <a:off x="242610" y="1378758"/>
            <a:ext cx="6990398" cy="485099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 descr="A graph of water source&#10;&#10;Description automatically generated">
            <a:extLst>
              <a:ext uri="{FF2B5EF4-FFF2-40B4-BE49-F238E27FC236}">
                <a16:creationId xmlns:a16="http://schemas.microsoft.com/office/drawing/2014/main" id="{9D50EBFD-B435-2725-056E-6C2B29716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48" y="1378758"/>
            <a:ext cx="4659150" cy="488847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3008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8" name="Picture 7" descr="A blue and red pie chart&#10;&#10;Description automatically generated">
            <a:extLst>
              <a:ext uri="{FF2B5EF4-FFF2-40B4-BE49-F238E27FC236}">
                <a16:creationId xmlns:a16="http://schemas.microsoft.com/office/drawing/2014/main" id="{BA840D3A-319F-4EE2-B8F4-1BBA42853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0" r="9483"/>
          <a:stretch/>
        </p:blipFill>
        <p:spPr>
          <a:xfrm>
            <a:off x="976046" y="2260315"/>
            <a:ext cx="10489913" cy="285850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81998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16" y="2968373"/>
            <a:ext cx="9573551" cy="921254"/>
          </a:xfrm>
        </p:spPr>
        <p:txBody>
          <a:bodyPr>
            <a:noAutofit/>
          </a:bodyPr>
          <a:lstStyle/>
          <a:p>
            <a:r>
              <a:rPr lang="en-US" sz="6000" b="1" dirty="0"/>
              <a:t>4. Data Preparation and Feature Engineering </a:t>
            </a:r>
            <a:endParaRPr lang="tr-TR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393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4.1 Missing data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black and white image of a football field&#10;&#10;Description automatically generated">
            <a:extLst>
              <a:ext uri="{FF2B5EF4-FFF2-40B4-BE49-F238E27FC236}">
                <a16:creationId xmlns:a16="http://schemas.microsoft.com/office/drawing/2014/main" id="{2E5058A1-D381-40D5-41D2-8E1F16EE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t="-920" r="5534" b="6950"/>
          <a:stretch/>
        </p:blipFill>
        <p:spPr>
          <a:xfrm>
            <a:off x="688370" y="1839074"/>
            <a:ext cx="10828960" cy="458274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94494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53" y="2102169"/>
            <a:ext cx="10093712" cy="4169743"/>
          </a:xfrm>
        </p:spPr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"/>
              </a:rPr>
              <a:t>Overview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"/>
              </a:rPr>
              <a:t>Dataset </a:t>
            </a:r>
            <a:endParaRPr lang="en-US" sz="2400" dirty="0">
              <a:solidFill>
                <a:srgbClr val="FFFFFF"/>
              </a:solidFill>
              <a:ea typeface="+mn-lt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Exploratory Data Analysis (EDA)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Data Preparation and Feature 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Machine Learning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13" y="1010783"/>
            <a:ext cx="10112695" cy="921254"/>
          </a:xfrm>
        </p:spPr>
        <p:txBody>
          <a:bodyPr>
            <a:normAutofit/>
          </a:bodyPr>
          <a:lstStyle/>
          <a:p>
            <a:r>
              <a:rPr lang="en-US" dirty="0"/>
              <a:t>4.2 Creating new features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65" y="2011241"/>
            <a:ext cx="4211225" cy="458579"/>
          </a:xfrm>
        </p:spPr>
        <p:txBody>
          <a:bodyPr>
            <a:noAutofit/>
          </a:bodyPr>
          <a:lstStyle/>
          <a:p>
            <a:r>
              <a:rPr lang="en-US" dirty="0"/>
              <a:t>Class to student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 descr="A diagram of a classroom&#10;&#10;Description automatically generated">
            <a:extLst>
              <a:ext uri="{FF2B5EF4-FFF2-40B4-BE49-F238E27FC236}">
                <a16:creationId xmlns:a16="http://schemas.microsoft.com/office/drawing/2014/main" id="{FF32DFA4-3A65-F2CE-F906-F10F9C3EA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20" y="2488268"/>
            <a:ext cx="3483549" cy="392280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B0E534-941F-4B5D-A1FE-EC50A6CB0635}"/>
              </a:ext>
            </a:extLst>
          </p:cNvPr>
          <p:cNvSpPr txBox="1">
            <a:spLocks/>
          </p:cNvSpPr>
          <p:nvPr/>
        </p:nvSpPr>
        <p:spPr>
          <a:xfrm>
            <a:off x="852255" y="1980862"/>
            <a:ext cx="3349875" cy="458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Toilet to Student [2]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diagram of a school type&#10;&#10;Description automatically generated">
            <a:extLst>
              <a:ext uri="{FF2B5EF4-FFF2-40B4-BE49-F238E27FC236}">
                <a16:creationId xmlns:a16="http://schemas.microsoft.com/office/drawing/2014/main" id="{030DF718-EB00-67F5-B45D-EA178BDD4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8" y="2488269"/>
            <a:ext cx="4068566" cy="392280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516595-5D22-8E88-C6D9-73C4FF00B073}"/>
              </a:ext>
            </a:extLst>
          </p:cNvPr>
          <p:cNvSpPr txBox="1">
            <a:spLocks/>
          </p:cNvSpPr>
          <p:nvPr/>
        </p:nvSpPr>
        <p:spPr>
          <a:xfrm>
            <a:off x="8827137" y="1992793"/>
            <a:ext cx="2863323" cy="458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to teacher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diagram of a teacher's flowchart&#10;&#10;Description automatically generated">
            <a:extLst>
              <a:ext uri="{FF2B5EF4-FFF2-40B4-BE49-F238E27FC236}">
                <a16:creationId xmlns:a16="http://schemas.microsoft.com/office/drawing/2014/main" id="{23277958-1FE3-14EC-C98B-3A6D59C6C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85" y="2488268"/>
            <a:ext cx="3057525" cy="23907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06492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Drop unnecessary features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171605"/>
            <a:ext cx="9923656" cy="416974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1st and 5th columns written in Arabic, and both have similar information column written in English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School name, state name, location (LOCENG)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School grade1 to grade8 columns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0866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4.4 Convert Categorical Features into Numerical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288" y="2006795"/>
            <a:ext cx="9220676" cy="443510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Edit STCODE and LOCCODE columns to be only the numerical part without "SD“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Convert </a:t>
            </a:r>
            <a:r>
              <a:rPr lang="en-US" dirty="0" err="1"/>
              <a:t>yes,no</a:t>
            </a:r>
            <a:r>
              <a:rPr lang="en-US" dirty="0"/>
              <a:t> to 1,0 in columns; Fence, Store, </a:t>
            </a:r>
            <a:r>
              <a:rPr lang="en-US" dirty="0" err="1"/>
              <a:t>School_feeding</a:t>
            </a:r>
            <a:r>
              <a:rPr lang="en-US" dirty="0"/>
              <a:t>, Latrines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Check unique classes in 'location', 'Type', 'Status' , 'electricity', '</a:t>
            </a:r>
            <a:r>
              <a:rPr lang="en-US" dirty="0" err="1"/>
              <a:t>Potable_Water_source</a:t>
            </a:r>
            <a:r>
              <a:rPr lang="en-US" dirty="0"/>
              <a:t>' columns and convert them to numerical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1026" name="Picture 2" descr="Data management interface symbol with gears and binary code numbers - Free  interface icons">
            <a:extLst>
              <a:ext uri="{FF2B5EF4-FFF2-40B4-BE49-F238E27FC236}">
                <a16:creationId xmlns:a16="http://schemas.microsoft.com/office/drawing/2014/main" id="{CA28F84C-B031-6C85-5B28-DF3A149A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319" y="4871968"/>
            <a:ext cx="1726058" cy="172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6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4.6 Labeling 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6B2422D5-1626-B07D-F1FF-B2F4314F5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28" y="2242923"/>
            <a:ext cx="8815226" cy="38913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82891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E5701-E893-376C-E92A-B834684D2857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 descr="A graph with green rectangular bars&#10;&#10;Description automatically generated">
            <a:extLst>
              <a:ext uri="{FF2B5EF4-FFF2-40B4-BE49-F238E27FC236}">
                <a16:creationId xmlns:a16="http://schemas.microsoft.com/office/drawing/2014/main" id="{BA16738A-4C44-9691-4A6C-670678B30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80" y="1095697"/>
            <a:ext cx="7736439" cy="548641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203107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4.7 Prepare Data for Machine Learning Models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234" y="2166149"/>
            <a:ext cx="5874855" cy="416974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Determine x, y values.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Standardization using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Feature importance (29 features, 8 most important have been selected).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Splitting (train/test)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39BB1-ECB9-421F-2179-688299BE9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670" y="1869425"/>
            <a:ext cx="2919535" cy="464658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9552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16" y="2968373"/>
            <a:ext cx="9573551" cy="921254"/>
          </a:xfrm>
        </p:spPr>
        <p:txBody>
          <a:bodyPr>
            <a:noAutofit/>
          </a:bodyPr>
          <a:lstStyle/>
          <a:p>
            <a:r>
              <a:rPr lang="en-US" sz="6000" dirty="0"/>
              <a:t>5</a:t>
            </a:r>
            <a:r>
              <a:rPr lang="en-US" sz="6000" b="1" dirty="0"/>
              <a:t>. Machine Learning Models</a:t>
            </a:r>
            <a:endParaRPr lang="tr-TR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2500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6A9934-71AF-D00A-42B4-E6B0B4485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03049"/>
              </p:ext>
            </p:extLst>
          </p:nvPr>
        </p:nvGraphicFramePr>
        <p:xfrm>
          <a:off x="1325366" y="1363820"/>
          <a:ext cx="9390581" cy="54189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0997">
                  <a:extLst>
                    <a:ext uri="{9D8B030D-6E8A-4147-A177-3AD203B41FA5}">
                      <a16:colId xmlns:a16="http://schemas.microsoft.com/office/drawing/2014/main" val="2848028323"/>
                    </a:ext>
                  </a:extLst>
                </a:gridCol>
                <a:gridCol w="1602455">
                  <a:extLst>
                    <a:ext uri="{9D8B030D-6E8A-4147-A177-3AD203B41FA5}">
                      <a16:colId xmlns:a16="http://schemas.microsoft.com/office/drawing/2014/main" val="2118672590"/>
                    </a:ext>
                  </a:extLst>
                </a:gridCol>
                <a:gridCol w="1598866">
                  <a:extLst>
                    <a:ext uri="{9D8B030D-6E8A-4147-A177-3AD203B41FA5}">
                      <a16:colId xmlns:a16="http://schemas.microsoft.com/office/drawing/2014/main" val="1034053508"/>
                    </a:ext>
                  </a:extLst>
                </a:gridCol>
                <a:gridCol w="1228883">
                  <a:extLst>
                    <a:ext uri="{9D8B030D-6E8A-4147-A177-3AD203B41FA5}">
                      <a16:colId xmlns:a16="http://schemas.microsoft.com/office/drawing/2014/main" val="2272078550"/>
                    </a:ext>
                  </a:extLst>
                </a:gridCol>
                <a:gridCol w="1814690">
                  <a:extLst>
                    <a:ext uri="{9D8B030D-6E8A-4147-A177-3AD203B41FA5}">
                      <a16:colId xmlns:a16="http://schemas.microsoft.com/office/drawing/2014/main" val="2661238167"/>
                    </a:ext>
                  </a:extLst>
                </a:gridCol>
                <a:gridCol w="1814690">
                  <a:extLst>
                    <a:ext uri="{9D8B030D-6E8A-4147-A177-3AD203B41FA5}">
                      <a16:colId xmlns:a16="http://schemas.microsoft.com/office/drawing/2014/main" val="1466266521"/>
                    </a:ext>
                  </a:extLst>
                </a:gridCol>
              </a:tblGrid>
              <a:tr h="5421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Hypermeters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Hypermeters values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Performance metrices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Performance metrices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81200"/>
                  </a:ext>
                </a:extLst>
              </a:tr>
              <a:tr h="291340">
                <a:tc rowSpan="4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Folds number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97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51789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98,96,96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57953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96,95,100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98622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100.97,92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67920"/>
                  </a:ext>
                </a:extLst>
              </a:tr>
              <a:tr h="291340">
                <a:tc rowSpan="4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Random forest 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Number of trees in the forest (estimator)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88920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62501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831042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08086"/>
                  </a:ext>
                </a:extLst>
              </a:tr>
              <a:tr h="291340">
                <a:tc rowSpan="4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KNN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28968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48288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82046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03767"/>
                  </a:ext>
                </a:extLst>
              </a:tr>
              <a:tr h="291340">
                <a:tc rowSpan="4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SVM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Kernel function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23975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39713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01094"/>
                  </a:ext>
                </a:extLst>
              </a:tr>
              <a:tr h="29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100,100,100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19233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AAD9A44-F949-1DF9-F106-E193CD6A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02" y="646414"/>
            <a:ext cx="7123682" cy="921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5.1 Model Selection</a:t>
            </a:r>
            <a:r>
              <a:rPr lang="tr-TR" b="1" dirty="0"/>
              <a:t> and Training</a:t>
            </a:r>
            <a:endParaRPr lang="tr-T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5E1087-E595-6042-17AC-9CDAE783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732" y="2138814"/>
            <a:ext cx="1469102" cy="7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51085F-FB00-045C-1F22-9856237C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732" y="3345867"/>
            <a:ext cx="1469102" cy="704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266045-7EC2-714E-E6D4-3ACAA50A2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21" y="4543393"/>
            <a:ext cx="1469102" cy="695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111F00-80E0-A646-03DB-0D75D340E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732" y="5823283"/>
            <a:ext cx="146910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E3960C-EC65-E625-69DC-B002F4C86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82034"/>
              </p:ext>
            </p:extLst>
          </p:nvPr>
        </p:nvGraphicFramePr>
        <p:xfrm>
          <a:off x="667819" y="1546507"/>
          <a:ext cx="10654301" cy="4751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4196">
                  <a:extLst>
                    <a:ext uri="{9D8B030D-6E8A-4147-A177-3AD203B41FA5}">
                      <a16:colId xmlns:a16="http://schemas.microsoft.com/office/drawing/2014/main" val="2848028323"/>
                    </a:ext>
                  </a:extLst>
                </a:gridCol>
                <a:gridCol w="1397111">
                  <a:extLst>
                    <a:ext uri="{9D8B030D-6E8A-4147-A177-3AD203B41FA5}">
                      <a16:colId xmlns:a16="http://schemas.microsoft.com/office/drawing/2014/main" val="2118672590"/>
                    </a:ext>
                  </a:extLst>
                </a:gridCol>
                <a:gridCol w="1397110">
                  <a:extLst>
                    <a:ext uri="{9D8B030D-6E8A-4147-A177-3AD203B41FA5}">
                      <a16:colId xmlns:a16="http://schemas.microsoft.com/office/drawing/2014/main" val="1034053508"/>
                    </a:ext>
                  </a:extLst>
                </a:gridCol>
                <a:gridCol w="1343786">
                  <a:extLst>
                    <a:ext uri="{9D8B030D-6E8A-4147-A177-3AD203B41FA5}">
                      <a16:colId xmlns:a16="http://schemas.microsoft.com/office/drawing/2014/main" val="2272078550"/>
                    </a:ext>
                  </a:extLst>
                </a:gridCol>
                <a:gridCol w="1503199">
                  <a:extLst>
                    <a:ext uri="{9D8B030D-6E8A-4147-A177-3AD203B41FA5}">
                      <a16:colId xmlns:a16="http://schemas.microsoft.com/office/drawing/2014/main" val="2661238167"/>
                    </a:ext>
                  </a:extLst>
                </a:gridCol>
                <a:gridCol w="2058899">
                  <a:extLst>
                    <a:ext uri="{9D8B030D-6E8A-4147-A177-3AD203B41FA5}">
                      <a16:colId xmlns:a16="http://schemas.microsoft.com/office/drawing/2014/main" val="1466266521"/>
                    </a:ext>
                  </a:extLst>
                </a:gridCol>
              </a:tblGrid>
              <a:tr h="76702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Hypermeters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Hypermeters values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Performance metrices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Performance metrices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81200"/>
                  </a:ext>
                </a:extLst>
              </a:tr>
              <a:tr h="996133">
                <a:tc rowSpan="4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CNN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Folds number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87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51789"/>
                  </a:ext>
                </a:extLst>
              </a:tr>
              <a:tr h="996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88, 83, 92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57953"/>
                  </a:ext>
                </a:extLst>
              </a:tr>
              <a:tr h="996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86, 89, 88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98622"/>
                  </a:ext>
                </a:extLst>
              </a:tr>
              <a:tr h="9961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91, 78, 97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679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935EE94-C377-EB30-F7A7-A4D3FCAC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07" y="2771128"/>
            <a:ext cx="2948684" cy="3434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6AF63E-71DC-F8B6-AFB6-71F65AFD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411" y="3783411"/>
            <a:ext cx="167663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4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16" y="2968373"/>
            <a:ext cx="9573551" cy="921254"/>
          </a:xfrm>
        </p:spPr>
        <p:txBody>
          <a:bodyPr>
            <a:noAutofit/>
          </a:bodyPr>
          <a:lstStyle/>
          <a:p>
            <a:r>
              <a:rPr lang="en-US" sz="6000" dirty="0"/>
              <a:t>6. Deployment</a:t>
            </a:r>
            <a:endParaRPr lang="tr-TR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701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89" y="3040292"/>
            <a:ext cx="6532401" cy="921254"/>
          </a:xfrm>
        </p:spPr>
        <p:txBody>
          <a:bodyPr>
            <a:normAutofit/>
          </a:bodyPr>
          <a:lstStyle/>
          <a:p>
            <a:r>
              <a:rPr lang="en-US" sz="6000" b="1" dirty="0"/>
              <a:t>1. Overview</a:t>
            </a:r>
            <a:endParaRPr lang="tr-TR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911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Deployment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B088B-91C0-2D6E-B934-677E8F61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Machine learning model</a:t>
            </a:r>
          </a:p>
          <a:p>
            <a:endParaRPr lang="en-US" dirty="0"/>
          </a:p>
          <a:p>
            <a:r>
              <a:rPr lang="en-US" dirty="0"/>
              <a:t>Deploy using flask</a:t>
            </a:r>
          </a:p>
          <a:p>
            <a:pPr lvl="1"/>
            <a:r>
              <a:rPr lang="en-US" dirty="0" err="1"/>
              <a:t>model.ipynb</a:t>
            </a:r>
            <a:r>
              <a:rPr lang="en-US" dirty="0"/>
              <a:t> (ML model)</a:t>
            </a:r>
          </a:p>
          <a:p>
            <a:pPr lvl="1"/>
            <a:r>
              <a:rPr lang="en-US" dirty="0" err="1"/>
              <a:t>model.pkl</a:t>
            </a:r>
            <a:r>
              <a:rPr lang="en-US" dirty="0"/>
              <a:t> (pickle file for ML model)</a:t>
            </a:r>
          </a:p>
          <a:p>
            <a:pPr lvl="1"/>
            <a:r>
              <a:rPr lang="en-US" dirty="0" err="1"/>
              <a:t>app.ipynb</a:t>
            </a:r>
            <a:r>
              <a:rPr lang="en-US" dirty="0"/>
              <a:t> (flask application)</a:t>
            </a:r>
          </a:p>
          <a:p>
            <a:pPr lvl="1"/>
            <a:r>
              <a:rPr lang="en-US" dirty="0"/>
              <a:t>index.html (template)</a:t>
            </a:r>
          </a:p>
          <a:p>
            <a:pPr lvl="1"/>
            <a:r>
              <a:rPr lang="en-US" dirty="0"/>
              <a:t>data.csv (data to build ML model)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1FFC15-5A9D-B00B-BA18-37B9FA75F623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5DF96-B69B-DEB5-FCC3-45AE70B2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6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Future</a:t>
            </a:r>
            <a:r>
              <a:rPr lang="tr-TR" b="1" dirty="0"/>
              <a:t> </a:t>
            </a:r>
            <a:r>
              <a:rPr lang="en-US" b="1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Modify the deployment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Take classrooms that need to reconstruction in consideration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NL" dirty="0"/>
              <a:t>[1]	Sudan schools dataset, </a:t>
            </a:r>
            <a:r>
              <a:rPr lang="nl-NL" dirty="0">
                <a:hlinkClick r:id="rId2"/>
              </a:rPr>
              <a:t>https://data.humdata.org/dataset/sudan-schools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[2] UNICEF Sudan - Investment Case - Back to School, Back to Learning (EU), </a:t>
            </a:r>
            <a:r>
              <a:rPr lang="en-US" dirty="0">
                <a:hlinkClick r:id="rId3"/>
              </a:rPr>
              <a:t>https://www.unicef.org/sudan/media/9711/file/UNICEF%20Sudan%20-%20Investment%20Case%20-%20Back%20to%20School,%20Back%20to%20Learning%20(EU).pdf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[3]	United Nations. (2015). Transforming our world: the 2030 Agenda for Sustainable Development. Retrieved from </a:t>
            </a:r>
            <a:r>
              <a:rPr lang="en-US" dirty="0">
                <a:hlinkClick r:id="rId4"/>
              </a:rPr>
              <a:t>https://sdgs.un.org/2030agenda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[4]	World Bank. (2020). World Development Report 2018: Learning to Realize Education's Promise. Retrieved from </a:t>
            </a:r>
            <a:r>
              <a:rPr lang="en-US" dirty="0">
                <a:hlinkClick r:id="rId5"/>
              </a:rPr>
              <a:t>https://www.worldbank.org/en/publication/wdr2018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1.1 </a:t>
            </a:r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41" y="1986033"/>
            <a:ext cx="7477622" cy="4169743"/>
          </a:xfrm>
        </p:spPr>
        <p:txBody>
          <a:bodyPr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Sudanese education system faces challenges such as unequal distribution of resources, varying infrastructure standards, and disparities in gender access, all of which contribute to an uneven educational landscape [3][4].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findings from this project carry the potential to guide stakeholders/government to address specific challenges faced by schools for optimal impact. </a:t>
            </a:r>
            <a:endParaRPr lang="tr-TR" sz="2400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1028" name="Picture 4" descr="Icon Children #104365 - Free Icons Library">
            <a:extLst>
              <a:ext uri="{FF2B5EF4-FFF2-40B4-BE49-F238E27FC236}">
                <a16:creationId xmlns:a16="http://schemas.microsoft.com/office/drawing/2014/main" id="{CF4ABC0A-337F-D32D-CEDA-A4C37D03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218" y="5353971"/>
            <a:ext cx="1222624" cy="1222624"/>
          </a:xfrm>
          <a:prstGeom prst="round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E68EA6-0432-714E-8C83-155AB2DF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276" y="3561069"/>
            <a:ext cx="3493214" cy="27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1.2 Objectives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653" y="2099686"/>
            <a:ext cx="7056384" cy="4169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Assessing the status of primary schools in Sudan</a:t>
            </a:r>
          </a:p>
          <a:p>
            <a:pPr>
              <a:buFont typeface="Arial,Sans-Serif" panose="020B0604020202020204" pitchFamily="34" charset="0"/>
            </a:pPr>
            <a:endParaRPr lang="en-US" sz="24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Classifying schools based on facility availability.</a:t>
            </a:r>
          </a:p>
          <a:p>
            <a:pPr>
              <a:buFont typeface="Arial,Sans-Serif" panose="020B0604020202020204" pitchFamily="34" charset="0"/>
            </a:pPr>
            <a:endParaRPr lang="en-US" sz="2400" dirty="0">
              <a:latin typeface="Arial"/>
              <a:cs typeface="Arial"/>
            </a:endParaRPr>
          </a:p>
          <a:p>
            <a:pPr algn="just"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To contribute to guiding stakeholders/government to address specific challenges faced by schools for optimal impact.</a:t>
            </a: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2050" name="Picture 2" descr="Guiding Framework for Setting Up a Sickle Cell Disease Surveillance System  | CDC">
            <a:extLst>
              <a:ext uri="{FF2B5EF4-FFF2-40B4-BE49-F238E27FC236}">
                <a16:creationId xmlns:a16="http://schemas.microsoft.com/office/drawing/2014/main" id="{E7803F36-7520-FA3B-374E-B4EAA61BC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923337" y="4646272"/>
            <a:ext cx="2015233" cy="201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 </a:t>
            </a:r>
            <a:r>
              <a:rPr lang="tr-TR" b="1" dirty="0"/>
              <a:t>SDG </a:t>
            </a:r>
            <a:r>
              <a:rPr lang="en-US" b="1" dirty="0"/>
              <a:t>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20"/>
            <a:ext cx="10093712" cy="1794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This project focuses on analyzing and classifying Sudanese primary schools based on facility availability in the schools, aligning with Sustainable Development Goal 4 (Quality Education), 5 (Gender Equality) and 9 (Industry, Innovation, and Infrastructure)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2" descr="SDG 4 - Quality Education | IOM Türkiye">
            <a:extLst>
              <a:ext uri="{FF2B5EF4-FFF2-40B4-BE49-F238E27FC236}">
                <a16:creationId xmlns:a16="http://schemas.microsoft.com/office/drawing/2014/main" id="{5DC58D7A-1093-EF8B-E05A-E15DBE5E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95" y="4092090"/>
            <a:ext cx="1701131" cy="170113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F94CD33-A071-AD4A-618A-555937A2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34" y="4092090"/>
            <a:ext cx="1701131" cy="170113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DG 9 - Industries, Innovation and Infrastructure | IOM Türkiye">
            <a:extLst>
              <a:ext uri="{FF2B5EF4-FFF2-40B4-BE49-F238E27FC236}">
                <a16:creationId xmlns:a16="http://schemas.microsoft.com/office/drawing/2014/main" id="{2227E9E0-D306-F8CD-0530-C7C1860FC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075" y="4092091"/>
            <a:ext cx="1701130" cy="17011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Dataset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impressive collaboration between the Ministry of Education, UNICEF, and OCHA Sudan have been done in 2021 in collecting the school’s data [1].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  <p:pic>
        <p:nvPicPr>
          <p:cNvPr id="4" name="Picture 2" descr="Ministry of Education Sudan - YouTube">
            <a:extLst>
              <a:ext uri="{FF2B5EF4-FFF2-40B4-BE49-F238E27FC236}">
                <a16:creationId xmlns:a16="http://schemas.microsoft.com/office/drawing/2014/main" id="{2500F4FB-456C-7996-A64B-C399359D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19" y="3756268"/>
            <a:ext cx="2053281" cy="205328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ICEF | Get Every One in the Picture">
            <a:extLst>
              <a:ext uri="{FF2B5EF4-FFF2-40B4-BE49-F238E27FC236}">
                <a16:creationId xmlns:a16="http://schemas.microsoft.com/office/drawing/2014/main" id="{E6627BF7-7C2F-A599-6AED-152BE7F2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1" y="3756268"/>
            <a:ext cx="2053281" cy="20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N OCHA Sudan (@UNOCHA_Sudan) / X">
            <a:extLst>
              <a:ext uri="{FF2B5EF4-FFF2-40B4-BE49-F238E27FC236}">
                <a16:creationId xmlns:a16="http://schemas.microsoft.com/office/drawing/2014/main" id="{2A3DBFDE-C323-7676-5744-DF78D1403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63" y="3756268"/>
            <a:ext cx="2053282" cy="20532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89D8AF-4005-BB2D-350B-782DB54AC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46639"/>
              </p:ext>
            </p:extLst>
          </p:nvPr>
        </p:nvGraphicFramePr>
        <p:xfrm>
          <a:off x="595869" y="1180198"/>
          <a:ext cx="110002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27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16" y="2968373"/>
            <a:ext cx="10529048" cy="921254"/>
          </a:xfrm>
        </p:spPr>
        <p:txBody>
          <a:bodyPr>
            <a:noAutofit/>
          </a:bodyPr>
          <a:lstStyle/>
          <a:p>
            <a:r>
              <a:rPr lang="en-US" sz="6000" b="1" dirty="0"/>
              <a:t>3. Exploratory Data Analysis (EDA) </a:t>
            </a:r>
            <a:endParaRPr lang="tr-TR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Programme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2FF70B-FFC7-48CB-B09C-960C61FEE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</ds:schemaRefs>
</ds:datastoreItem>
</file>

<file path=customXml/itemProps3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1034</Words>
  <Application>Microsoft Office PowerPoint</Application>
  <PresentationFormat>Widescreen</PresentationFormat>
  <Paragraphs>224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Arial,Sans-Serif</vt:lpstr>
      <vt:lpstr>Calibri</vt:lpstr>
      <vt:lpstr>Calibri Light</vt:lpstr>
      <vt:lpstr>Helvetica Neue Thin</vt:lpstr>
      <vt:lpstr>frontiertech</vt:lpstr>
      <vt:lpstr>frontiertech</vt:lpstr>
      <vt:lpstr>frontiertech</vt:lpstr>
      <vt:lpstr>frontiertech</vt:lpstr>
      <vt:lpstr>Sudanese primary school’s dataset analysis and classification based on facility availability</vt:lpstr>
      <vt:lpstr>Outlines</vt:lpstr>
      <vt:lpstr>1. Overview</vt:lpstr>
      <vt:lpstr>1.1 Background</vt:lpstr>
      <vt:lpstr>1.2 Objectives</vt:lpstr>
      <vt:lpstr>1.2 SDG Relation</vt:lpstr>
      <vt:lpstr>2. Dataset </vt:lpstr>
      <vt:lpstr>PowerPoint Presentation</vt:lpstr>
      <vt:lpstr>3. Exploratory Data Analysis (EDA)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Data Preparation and Feature Engineering </vt:lpstr>
      <vt:lpstr>4.1 Missing data</vt:lpstr>
      <vt:lpstr>4.2 Creating new features </vt:lpstr>
      <vt:lpstr>4.3 Drop unnecessary features</vt:lpstr>
      <vt:lpstr>4.4 Convert Categorical Features into Numerical</vt:lpstr>
      <vt:lpstr>4.6 Labeling </vt:lpstr>
      <vt:lpstr>PowerPoint Presentation</vt:lpstr>
      <vt:lpstr>4.7 Prepare Data for Machine Learning Models</vt:lpstr>
      <vt:lpstr>5. Machine Learning Models</vt:lpstr>
      <vt:lpstr>5.1 Model Selection and Training</vt:lpstr>
      <vt:lpstr>PowerPoint Presentation</vt:lpstr>
      <vt:lpstr>6. Deployment</vt:lpstr>
      <vt:lpstr>Deployment</vt:lpstr>
      <vt:lpstr>PowerPoint Presentation</vt:lpstr>
      <vt:lpstr>7. 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Zainab Malik</dc:creator>
  <cp:lastModifiedBy>ZAINAB ELFATIH MOHAMED MALIK</cp:lastModifiedBy>
  <cp:revision>123</cp:revision>
  <dcterms:created xsi:type="dcterms:W3CDTF">2023-07-17T12:29:49Z</dcterms:created>
  <dcterms:modified xsi:type="dcterms:W3CDTF">2023-12-12T08:45:35Z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