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Helvetica Neue Light"/>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HelveticaNeueLight-regular.fntdata"/><Relationship Id="rId21" Type="http://schemas.openxmlformats.org/officeDocument/2006/relationships/slide" Target="slides/slide17.xml"/><Relationship Id="rId24" Type="http://schemas.openxmlformats.org/officeDocument/2006/relationships/font" Target="fonts/HelveticaNeueLight-italic.fntdata"/><Relationship Id="rId23" Type="http://schemas.openxmlformats.org/officeDocument/2006/relationships/font" Target="fonts/HelveticaNeue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regular.fntdata"/><Relationship Id="rId25" Type="http://schemas.openxmlformats.org/officeDocument/2006/relationships/font" Target="fonts/HelveticaNeueLight-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ono-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2fd4cf2ae0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g32fd4cf2ae0_0_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2" name="Google Shape;422;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2" name="Google Shape;462;p1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9" name="Google Shape;29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7" name="Google Shape;327;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17.png"/><Relationship Id="rId5" Type="http://schemas.openxmlformats.org/officeDocument/2006/relationships/image" Target="../media/image4.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type="title">
  <p:cSld name="TITLE">
    <p:spTree>
      <p:nvGrpSpPr>
        <p:cNvPr id="9" name="Shape 9"/>
        <p:cNvGrpSpPr/>
        <p:nvPr/>
      </p:nvGrpSpPr>
      <p:grpSpPr>
        <a:xfrm>
          <a:off x="0" y="0"/>
          <a:ext cx="0" cy="0"/>
          <a:chOff x="0" y="0"/>
          <a:chExt cx="0" cy="0"/>
        </a:xfrm>
      </p:grpSpPr>
      <p:sp>
        <p:nvSpPr>
          <p:cNvPr id="10" name="Google Shape;10;p2"/>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FFFFFF"/>
              </a:buClr>
              <a:buSzPts val="2400"/>
              <a:buFont typeface="Calibri"/>
              <a:buNone/>
              <a:defRPr sz="2400"/>
            </a:lvl1pPr>
            <a:lvl2pPr indent="-228600" lvl="1" marL="914400" algn="ctr">
              <a:lnSpc>
                <a:spcPct val="90000"/>
              </a:lnSpc>
              <a:spcBef>
                <a:spcPts val="1000"/>
              </a:spcBef>
              <a:spcAft>
                <a:spcPts val="0"/>
              </a:spcAft>
              <a:buClr>
                <a:srgbClr val="FFFFFF"/>
              </a:buClr>
              <a:buSzPts val="2400"/>
              <a:buFont typeface="Calibri"/>
              <a:buNone/>
              <a:defRPr sz="2400"/>
            </a:lvl2pPr>
            <a:lvl3pPr indent="-228600" lvl="2" marL="1371600" algn="ctr">
              <a:lnSpc>
                <a:spcPct val="90000"/>
              </a:lnSpc>
              <a:spcBef>
                <a:spcPts val="1000"/>
              </a:spcBef>
              <a:spcAft>
                <a:spcPts val="0"/>
              </a:spcAft>
              <a:buClr>
                <a:srgbClr val="FFFFFF"/>
              </a:buClr>
              <a:buSzPts val="2400"/>
              <a:buFont typeface="Calibri"/>
              <a:buNone/>
              <a:defRPr sz="2400"/>
            </a:lvl3pPr>
            <a:lvl4pPr indent="-228600" lvl="3" marL="1828800" algn="ctr">
              <a:lnSpc>
                <a:spcPct val="90000"/>
              </a:lnSpc>
              <a:spcBef>
                <a:spcPts val="1000"/>
              </a:spcBef>
              <a:spcAft>
                <a:spcPts val="0"/>
              </a:spcAft>
              <a:buClr>
                <a:srgbClr val="FFFFFF"/>
              </a:buClr>
              <a:buSzPts val="2400"/>
              <a:buFont typeface="Calibri"/>
              <a:buNone/>
              <a:defRPr sz="2400"/>
            </a:lvl4pPr>
            <a:lvl5pPr indent="-228600" lvl="4" marL="2286000" algn="ctr">
              <a:lnSpc>
                <a:spcPct val="90000"/>
              </a:lnSpc>
              <a:spcBef>
                <a:spcPts val="1000"/>
              </a:spcBef>
              <a:spcAft>
                <a:spcPts val="0"/>
              </a:spcAft>
              <a:buClr>
                <a:srgbClr val="FFFFFF"/>
              </a:buClr>
              <a:buSzPts val="2400"/>
              <a:buFont typeface="Calibri"/>
              <a:buNone/>
              <a:defRPr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1" name="Google Shape;11;p2"/>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rgbClr val="2B2551"/>
        </a:solidFill>
      </p:bgPr>
    </p:bg>
    <p:spTree>
      <p:nvGrpSpPr>
        <p:cNvPr id="45" name="Shape 45"/>
        <p:cNvGrpSpPr/>
        <p:nvPr/>
      </p:nvGrpSpPr>
      <p:grpSpPr>
        <a:xfrm>
          <a:off x="0" y="0"/>
          <a:ext cx="0" cy="0"/>
          <a:chOff x="0" y="0"/>
          <a:chExt cx="0" cy="0"/>
        </a:xfrm>
      </p:grpSpPr>
      <p:pic>
        <p:nvPicPr>
          <p:cNvPr descr="Picture 6" id="46" name="Google Shape;46;p11"/>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47" name="Google Shape;47;p11"/>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48" name="Google Shape;48;p11"/>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49" name="Google Shape;49;p11"/>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50" name="Google Shape;50;p11"/>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51" name="Google Shape;51;p11"/>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FFFFFF"/>
              </a:buClr>
              <a:buSzPts val="2400"/>
              <a:buFont typeface="Calibri"/>
              <a:buNone/>
              <a:defRPr sz="2400"/>
            </a:lvl1pPr>
            <a:lvl2pPr indent="-228600" lvl="1" marL="914400" algn="ctr">
              <a:lnSpc>
                <a:spcPct val="90000"/>
              </a:lnSpc>
              <a:spcBef>
                <a:spcPts val="1000"/>
              </a:spcBef>
              <a:spcAft>
                <a:spcPts val="0"/>
              </a:spcAft>
              <a:buClr>
                <a:srgbClr val="FFFFFF"/>
              </a:buClr>
              <a:buSzPts val="2400"/>
              <a:buFont typeface="Calibri"/>
              <a:buNone/>
              <a:defRPr sz="2400"/>
            </a:lvl2pPr>
            <a:lvl3pPr indent="-228600" lvl="2" marL="1371600" algn="ctr">
              <a:lnSpc>
                <a:spcPct val="90000"/>
              </a:lnSpc>
              <a:spcBef>
                <a:spcPts val="1000"/>
              </a:spcBef>
              <a:spcAft>
                <a:spcPts val="0"/>
              </a:spcAft>
              <a:buClr>
                <a:srgbClr val="FFFFFF"/>
              </a:buClr>
              <a:buSzPts val="2400"/>
              <a:buFont typeface="Calibri"/>
              <a:buNone/>
              <a:defRPr sz="2400"/>
            </a:lvl3pPr>
            <a:lvl4pPr indent="-228600" lvl="3" marL="1828800" algn="ctr">
              <a:lnSpc>
                <a:spcPct val="90000"/>
              </a:lnSpc>
              <a:spcBef>
                <a:spcPts val="1000"/>
              </a:spcBef>
              <a:spcAft>
                <a:spcPts val="0"/>
              </a:spcAft>
              <a:buClr>
                <a:srgbClr val="FFFFFF"/>
              </a:buClr>
              <a:buSzPts val="2400"/>
              <a:buFont typeface="Calibri"/>
              <a:buNone/>
              <a:defRPr sz="2400"/>
            </a:lvl4pPr>
            <a:lvl5pPr indent="-228600" lvl="4" marL="2286000" algn="ctr">
              <a:lnSpc>
                <a:spcPct val="90000"/>
              </a:lnSpc>
              <a:spcBef>
                <a:spcPts val="1000"/>
              </a:spcBef>
              <a:spcAft>
                <a:spcPts val="0"/>
              </a:spcAft>
              <a:buClr>
                <a:srgbClr val="FFFFFF"/>
              </a:buClr>
              <a:buSzPts val="2400"/>
              <a:buFont typeface="Calibri"/>
              <a:buNone/>
              <a:defRPr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52" name="Google Shape;52;p11"/>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bg>
      <p:bgPr>
        <a:solidFill>
          <a:srgbClr val="2B2551"/>
        </a:solidFill>
      </p:bgPr>
    </p:bg>
    <p:spTree>
      <p:nvGrpSpPr>
        <p:cNvPr id="53" name="Shape 53"/>
        <p:cNvGrpSpPr/>
        <p:nvPr/>
      </p:nvGrpSpPr>
      <p:grpSpPr>
        <a:xfrm>
          <a:off x="0" y="0"/>
          <a:ext cx="0" cy="0"/>
          <a:chOff x="0" y="0"/>
          <a:chExt cx="0" cy="0"/>
        </a:xfrm>
      </p:grpSpPr>
      <p:pic>
        <p:nvPicPr>
          <p:cNvPr descr="Picture 6" id="54" name="Google Shape;54;p12"/>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55" name="Google Shape;55;p12"/>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56" name="Google Shape;56;p12"/>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57" name="Google Shape;57;p12"/>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58" name="Google Shape;58;p12"/>
          <p:cNvSpPr txBox="1"/>
          <p:nvPr>
            <p:ph type="title"/>
          </p:nvPr>
        </p:nvSpPr>
        <p:spPr>
          <a:xfrm>
            <a:off x="1039653" y="1064778"/>
            <a:ext cx="10112696" cy="921256"/>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59" name="Google Shape;59;p12"/>
          <p:cNvSpPr txBox="1"/>
          <p:nvPr>
            <p:ph idx="1" type="body"/>
          </p:nvPr>
        </p:nvSpPr>
        <p:spPr>
          <a:xfrm>
            <a:off x="1049144" y="2007218"/>
            <a:ext cx="10093712" cy="416974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60" name="Google Shape;60;p12"/>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Header">
  <p:cSld name="2_Section Header">
    <p:bg>
      <p:bgPr>
        <a:solidFill>
          <a:srgbClr val="2B2551"/>
        </a:solidFill>
      </p:bgPr>
    </p:bg>
    <p:spTree>
      <p:nvGrpSpPr>
        <p:cNvPr id="61" name="Shape 61"/>
        <p:cNvGrpSpPr/>
        <p:nvPr/>
      </p:nvGrpSpPr>
      <p:grpSpPr>
        <a:xfrm>
          <a:off x="0" y="0"/>
          <a:ext cx="0" cy="0"/>
          <a:chOff x="0" y="0"/>
          <a:chExt cx="0" cy="0"/>
        </a:xfrm>
      </p:grpSpPr>
      <p:pic>
        <p:nvPicPr>
          <p:cNvPr descr="Picture 6" id="62" name="Google Shape;62;p13"/>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63" name="Google Shape;63;p13"/>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64" name="Google Shape;64;p13"/>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65" name="Google Shape;65;p13"/>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66" name="Google Shape;66;p13"/>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67" name="Google Shape;67;p13"/>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EFFFE"/>
              </a:buClr>
              <a:buSzPts val="2400"/>
              <a:buFont typeface="Calibri"/>
              <a:buNone/>
              <a:defRPr sz="2400">
                <a:solidFill>
                  <a:srgbClr val="FEFFFE"/>
                </a:solidFill>
              </a:defRPr>
            </a:lvl1pPr>
            <a:lvl2pPr indent="-228600" lvl="1" marL="914400" algn="l">
              <a:lnSpc>
                <a:spcPct val="90000"/>
              </a:lnSpc>
              <a:spcBef>
                <a:spcPts val="1000"/>
              </a:spcBef>
              <a:spcAft>
                <a:spcPts val="0"/>
              </a:spcAft>
              <a:buClr>
                <a:srgbClr val="FEFFFE"/>
              </a:buClr>
              <a:buSzPts val="2400"/>
              <a:buFont typeface="Calibri"/>
              <a:buNone/>
              <a:defRPr sz="2400">
                <a:solidFill>
                  <a:srgbClr val="FEFFFE"/>
                </a:solidFill>
              </a:defRPr>
            </a:lvl2pPr>
            <a:lvl3pPr indent="-228600" lvl="2" marL="1371600" algn="l">
              <a:lnSpc>
                <a:spcPct val="90000"/>
              </a:lnSpc>
              <a:spcBef>
                <a:spcPts val="1000"/>
              </a:spcBef>
              <a:spcAft>
                <a:spcPts val="0"/>
              </a:spcAft>
              <a:buClr>
                <a:srgbClr val="FEFFFE"/>
              </a:buClr>
              <a:buSzPts val="2400"/>
              <a:buFont typeface="Calibri"/>
              <a:buNone/>
              <a:defRPr sz="2400">
                <a:solidFill>
                  <a:srgbClr val="FEFFFE"/>
                </a:solidFill>
              </a:defRPr>
            </a:lvl3pPr>
            <a:lvl4pPr indent="-228600" lvl="3" marL="1828800" algn="l">
              <a:lnSpc>
                <a:spcPct val="90000"/>
              </a:lnSpc>
              <a:spcBef>
                <a:spcPts val="1000"/>
              </a:spcBef>
              <a:spcAft>
                <a:spcPts val="0"/>
              </a:spcAft>
              <a:buClr>
                <a:srgbClr val="FEFFFE"/>
              </a:buClr>
              <a:buSzPts val="2400"/>
              <a:buFont typeface="Calibri"/>
              <a:buNone/>
              <a:defRPr sz="2400">
                <a:solidFill>
                  <a:srgbClr val="FEFFFE"/>
                </a:solidFill>
              </a:defRPr>
            </a:lvl4pPr>
            <a:lvl5pPr indent="-228600" lvl="4" marL="2286000" algn="l">
              <a:lnSpc>
                <a:spcPct val="90000"/>
              </a:lnSpc>
              <a:spcBef>
                <a:spcPts val="1000"/>
              </a:spcBef>
              <a:spcAft>
                <a:spcPts val="0"/>
              </a:spcAft>
              <a:buClr>
                <a:srgbClr val="FEFFFE"/>
              </a:buClr>
              <a:buSzPts val="2400"/>
              <a:buFont typeface="Calibri"/>
              <a:buNone/>
              <a:defRPr sz="2400">
                <a:solidFill>
                  <a:srgbClr val="FEFFFE"/>
                </a:solidFill>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68" name="Google Shape;68;p13"/>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Content">
  <p:cSld name="3_Two Content">
    <p:bg>
      <p:bgPr>
        <a:solidFill>
          <a:srgbClr val="2B2551"/>
        </a:solidFill>
      </p:bgPr>
    </p:bg>
    <p:spTree>
      <p:nvGrpSpPr>
        <p:cNvPr id="69" name="Shape 69"/>
        <p:cNvGrpSpPr/>
        <p:nvPr/>
      </p:nvGrpSpPr>
      <p:grpSpPr>
        <a:xfrm>
          <a:off x="0" y="0"/>
          <a:ext cx="0" cy="0"/>
          <a:chOff x="0" y="0"/>
          <a:chExt cx="0" cy="0"/>
        </a:xfrm>
      </p:grpSpPr>
      <p:pic>
        <p:nvPicPr>
          <p:cNvPr descr="Picture 6" id="70" name="Google Shape;70;p14"/>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71" name="Google Shape;71;p14"/>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72" name="Google Shape;72;p14"/>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73" name="Google Shape;73;p14"/>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74" name="Google Shape;74;p14"/>
          <p:cNvSpPr txBox="1"/>
          <p:nvPr>
            <p:ph type="title"/>
          </p:nvPr>
        </p:nvSpPr>
        <p:spPr>
          <a:xfrm>
            <a:off x="1039653" y="1153987"/>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75" name="Google Shape;75;p14"/>
          <p:cNvSpPr txBox="1"/>
          <p:nvPr>
            <p:ph idx="1" type="body"/>
          </p:nvPr>
        </p:nvSpPr>
        <p:spPr>
          <a:xfrm>
            <a:off x="1039653" y="2087361"/>
            <a:ext cx="4919546" cy="408960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76" name="Google Shape;76;p14"/>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Only">
  <p:cSld name="2_Title Only">
    <p:bg>
      <p:bgPr>
        <a:solidFill>
          <a:srgbClr val="2B2551"/>
        </a:solidFill>
      </p:bgPr>
    </p:bg>
    <p:spTree>
      <p:nvGrpSpPr>
        <p:cNvPr id="77" name="Shape 77"/>
        <p:cNvGrpSpPr/>
        <p:nvPr/>
      </p:nvGrpSpPr>
      <p:grpSpPr>
        <a:xfrm>
          <a:off x="0" y="0"/>
          <a:ext cx="0" cy="0"/>
          <a:chOff x="0" y="0"/>
          <a:chExt cx="0" cy="0"/>
        </a:xfrm>
      </p:grpSpPr>
      <p:pic>
        <p:nvPicPr>
          <p:cNvPr descr="Picture 6" id="78" name="Google Shape;78;p15"/>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79" name="Google Shape;79;p15"/>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80" name="Google Shape;80;p15"/>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81" name="Google Shape;81;p15"/>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82" name="Google Shape;82;p15"/>
          <p:cNvSpPr txBox="1"/>
          <p:nvPr>
            <p:ph type="title"/>
          </p:nvPr>
        </p:nvSpPr>
        <p:spPr>
          <a:xfrm>
            <a:off x="1039653" y="1053628"/>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83" name="Google Shape;83;p15"/>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solidFill>
          <a:srgbClr val="2B2551"/>
        </a:solidFill>
      </p:bgPr>
    </p:bg>
    <p:spTree>
      <p:nvGrpSpPr>
        <p:cNvPr id="84" name="Shape 84"/>
        <p:cNvGrpSpPr/>
        <p:nvPr/>
      </p:nvGrpSpPr>
      <p:grpSpPr>
        <a:xfrm>
          <a:off x="0" y="0"/>
          <a:ext cx="0" cy="0"/>
          <a:chOff x="0" y="0"/>
          <a:chExt cx="0" cy="0"/>
        </a:xfrm>
      </p:grpSpPr>
      <p:pic>
        <p:nvPicPr>
          <p:cNvPr descr="Picture 6" id="85" name="Google Shape;85;p16"/>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86" name="Google Shape;86;p16"/>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87" name="Google Shape;87;p16"/>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88" name="Google Shape;88;p16"/>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89" name="Google Shape;89;p16"/>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 with Caption">
  <p:cSld name="2_Content with Caption">
    <p:bg>
      <p:bgPr>
        <a:solidFill>
          <a:srgbClr val="2B2551"/>
        </a:solidFill>
      </p:bgPr>
    </p:bg>
    <p:spTree>
      <p:nvGrpSpPr>
        <p:cNvPr id="90" name="Shape 90"/>
        <p:cNvGrpSpPr/>
        <p:nvPr/>
      </p:nvGrpSpPr>
      <p:grpSpPr>
        <a:xfrm>
          <a:off x="0" y="0"/>
          <a:ext cx="0" cy="0"/>
          <a:chOff x="0" y="0"/>
          <a:chExt cx="0" cy="0"/>
        </a:xfrm>
      </p:grpSpPr>
      <p:pic>
        <p:nvPicPr>
          <p:cNvPr descr="Picture 6" id="91" name="Google Shape;91;p17"/>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92" name="Google Shape;92;p17"/>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93" name="Google Shape;93;p17"/>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94" name="Google Shape;94;p17"/>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95" name="Google Shape;95;p17"/>
          <p:cNvSpPr txBox="1"/>
          <p:nvPr>
            <p:ph type="title"/>
          </p:nvPr>
        </p:nvSpPr>
        <p:spPr>
          <a:xfrm>
            <a:off x="839787" y="702526"/>
            <a:ext cx="3932239" cy="1354874"/>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96" name="Google Shape;96;p17"/>
          <p:cNvSpPr txBox="1"/>
          <p:nvPr>
            <p:ph idx="1" type="body"/>
          </p:nvPr>
        </p:nvSpPr>
        <p:spPr>
          <a:xfrm>
            <a:off x="5185316" y="1304693"/>
            <a:ext cx="6170072" cy="4556358"/>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FFFFFF"/>
              </a:buClr>
              <a:buSzPts val="3200"/>
              <a:buChar char="•"/>
              <a:defRPr sz="3200"/>
            </a:lvl1pPr>
            <a:lvl2pPr indent="-431800" lvl="1" marL="914400" algn="l">
              <a:lnSpc>
                <a:spcPct val="90000"/>
              </a:lnSpc>
              <a:spcBef>
                <a:spcPts val="1000"/>
              </a:spcBef>
              <a:spcAft>
                <a:spcPts val="0"/>
              </a:spcAft>
              <a:buClr>
                <a:srgbClr val="FFFFFF"/>
              </a:buClr>
              <a:buSzPts val="3200"/>
              <a:buChar char="•"/>
              <a:defRPr sz="3200"/>
            </a:lvl2pPr>
            <a:lvl3pPr indent="-431800" lvl="2" marL="1371600" algn="l">
              <a:lnSpc>
                <a:spcPct val="90000"/>
              </a:lnSpc>
              <a:spcBef>
                <a:spcPts val="1000"/>
              </a:spcBef>
              <a:spcAft>
                <a:spcPts val="0"/>
              </a:spcAft>
              <a:buClr>
                <a:srgbClr val="FFFFFF"/>
              </a:buClr>
              <a:buSzPts val="3200"/>
              <a:buChar char="•"/>
              <a:defRPr sz="3200"/>
            </a:lvl3pPr>
            <a:lvl4pPr indent="-431800" lvl="3" marL="1828800" algn="l">
              <a:lnSpc>
                <a:spcPct val="90000"/>
              </a:lnSpc>
              <a:spcBef>
                <a:spcPts val="1000"/>
              </a:spcBef>
              <a:spcAft>
                <a:spcPts val="0"/>
              </a:spcAft>
              <a:buClr>
                <a:srgbClr val="FFFFFF"/>
              </a:buClr>
              <a:buSzPts val="3200"/>
              <a:buChar char="•"/>
              <a:defRPr sz="3200"/>
            </a:lvl4pPr>
            <a:lvl5pPr indent="-431800" lvl="4" marL="2286000" algn="l">
              <a:lnSpc>
                <a:spcPct val="90000"/>
              </a:lnSpc>
              <a:spcBef>
                <a:spcPts val="1000"/>
              </a:spcBef>
              <a:spcAft>
                <a:spcPts val="0"/>
              </a:spcAft>
              <a:buClr>
                <a:srgbClr val="FFFFFF"/>
              </a:buClr>
              <a:buSzPts val="3200"/>
              <a:buChar char="•"/>
              <a:defRPr sz="32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97" name="Google Shape;97;p17"/>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98" name="Google Shape;98;p17"/>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Picture with Caption">
  <p:cSld name="2_Picture with Caption">
    <p:bg>
      <p:bgPr>
        <a:solidFill>
          <a:srgbClr val="2B2551"/>
        </a:solidFill>
      </p:bgPr>
    </p:bg>
    <p:spTree>
      <p:nvGrpSpPr>
        <p:cNvPr id="99" name="Shape 99"/>
        <p:cNvGrpSpPr/>
        <p:nvPr/>
      </p:nvGrpSpPr>
      <p:grpSpPr>
        <a:xfrm>
          <a:off x="0" y="0"/>
          <a:ext cx="0" cy="0"/>
          <a:chOff x="0" y="0"/>
          <a:chExt cx="0" cy="0"/>
        </a:xfrm>
      </p:grpSpPr>
      <p:pic>
        <p:nvPicPr>
          <p:cNvPr descr="Picture 6" id="100" name="Google Shape;100;p18"/>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01" name="Google Shape;101;p18"/>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02" name="Google Shape;102;p18"/>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03" name="Google Shape;103;p18"/>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04" name="Google Shape;104;p18"/>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05" name="Google Shape;105;p18"/>
          <p:cNvSpPr/>
          <p:nvPr>
            <p:ph idx="2" type="pic"/>
          </p:nvPr>
        </p:nvSpPr>
        <p:spPr>
          <a:xfrm>
            <a:off x="5183187" y="987425"/>
            <a:ext cx="6172201" cy="4873625"/>
          </a:xfrm>
          <a:prstGeom prst="rect">
            <a:avLst/>
          </a:prstGeom>
          <a:noFill/>
          <a:ln>
            <a:noFill/>
          </a:ln>
        </p:spPr>
      </p:sp>
      <p:sp>
        <p:nvSpPr>
          <p:cNvPr id="106" name="Google Shape;106;p18"/>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1600"/>
              <a:buFont typeface="Calibri"/>
              <a:buNone/>
              <a:defRPr sz="1600"/>
            </a:lvl1pPr>
            <a:lvl2pPr indent="-228600" lvl="1" marL="914400" algn="l">
              <a:lnSpc>
                <a:spcPct val="90000"/>
              </a:lnSpc>
              <a:spcBef>
                <a:spcPts val="1000"/>
              </a:spcBef>
              <a:spcAft>
                <a:spcPts val="0"/>
              </a:spcAft>
              <a:buClr>
                <a:srgbClr val="FFFFFF"/>
              </a:buClr>
              <a:buSzPts val="1600"/>
              <a:buFont typeface="Calibri"/>
              <a:buNone/>
              <a:defRPr sz="1600"/>
            </a:lvl2pPr>
            <a:lvl3pPr indent="-228600" lvl="2" marL="1371600" algn="l">
              <a:lnSpc>
                <a:spcPct val="90000"/>
              </a:lnSpc>
              <a:spcBef>
                <a:spcPts val="1000"/>
              </a:spcBef>
              <a:spcAft>
                <a:spcPts val="0"/>
              </a:spcAft>
              <a:buClr>
                <a:srgbClr val="FFFFFF"/>
              </a:buClr>
              <a:buSzPts val="1600"/>
              <a:buFont typeface="Calibri"/>
              <a:buNone/>
              <a:defRPr sz="1600"/>
            </a:lvl3pPr>
            <a:lvl4pPr indent="-228600" lvl="3" marL="1828800" algn="l">
              <a:lnSpc>
                <a:spcPct val="90000"/>
              </a:lnSpc>
              <a:spcBef>
                <a:spcPts val="1000"/>
              </a:spcBef>
              <a:spcAft>
                <a:spcPts val="0"/>
              </a:spcAft>
              <a:buClr>
                <a:srgbClr val="FFFFFF"/>
              </a:buClr>
              <a:buSzPts val="1600"/>
              <a:buFont typeface="Calibri"/>
              <a:buNone/>
              <a:defRPr sz="1600"/>
            </a:lvl4pPr>
            <a:lvl5pPr indent="-228600" lvl="4" marL="2286000" algn="l">
              <a:lnSpc>
                <a:spcPct val="90000"/>
              </a:lnSpc>
              <a:spcBef>
                <a:spcPts val="1000"/>
              </a:spcBef>
              <a:spcAft>
                <a:spcPts val="0"/>
              </a:spcAft>
              <a:buClr>
                <a:srgbClr val="FFFFFF"/>
              </a:buClr>
              <a:buSzPts val="1600"/>
              <a:buFont typeface="Calibri"/>
              <a:buNone/>
              <a:defRPr sz="16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07" name="Google Shape;107;p18"/>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ue background">
  <p:cSld name="2_Blue background">
    <p:bg>
      <p:bgPr>
        <a:solidFill>
          <a:srgbClr val="2B2551"/>
        </a:solidFill>
      </p:bgPr>
    </p:bg>
    <p:spTree>
      <p:nvGrpSpPr>
        <p:cNvPr id="108" name="Shape 108"/>
        <p:cNvGrpSpPr/>
        <p:nvPr/>
      </p:nvGrpSpPr>
      <p:grpSpPr>
        <a:xfrm>
          <a:off x="0" y="0"/>
          <a:ext cx="0" cy="0"/>
          <a:chOff x="0" y="0"/>
          <a:chExt cx="0" cy="0"/>
        </a:xfrm>
      </p:grpSpPr>
      <p:sp>
        <p:nvSpPr>
          <p:cNvPr id="109" name="Google Shape;109;p19"/>
          <p:cNvSpPr txBox="1"/>
          <p:nvPr>
            <p:ph idx="12" type="sldNum"/>
          </p:nvPr>
        </p:nvSpPr>
        <p:spPr>
          <a:xfrm>
            <a:off x="10869247" y="6400151"/>
            <a:ext cx="273610" cy="27752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FEFFF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rgbClr val="2B2551"/>
        </a:solidFill>
      </p:bgPr>
    </p:bg>
    <p:spTree>
      <p:nvGrpSpPr>
        <p:cNvPr id="110" name="Shape 110"/>
        <p:cNvGrpSpPr/>
        <p:nvPr/>
      </p:nvGrpSpPr>
      <p:grpSpPr>
        <a:xfrm>
          <a:off x="0" y="0"/>
          <a:ext cx="0" cy="0"/>
          <a:chOff x="0" y="0"/>
          <a:chExt cx="0" cy="0"/>
        </a:xfrm>
      </p:grpSpPr>
      <p:pic>
        <p:nvPicPr>
          <p:cNvPr descr="Picture 6" id="111" name="Google Shape;111;p20"/>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12" name="Google Shape;112;p20"/>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13" name="Google Shape;113;p20"/>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14" name="Google Shape;114;p20"/>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15" name="Google Shape;115;p20"/>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16" name="Google Shape;116;p20"/>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FFFFFF"/>
              </a:buClr>
              <a:buSzPts val="2400"/>
              <a:buFont typeface="Calibri"/>
              <a:buNone/>
              <a:defRPr sz="2400"/>
            </a:lvl1pPr>
            <a:lvl2pPr indent="-228600" lvl="1" marL="914400" algn="ctr">
              <a:lnSpc>
                <a:spcPct val="90000"/>
              </a:lnSpc>
              <a:spcBef>
                <a:spcPts val="1000"/>
              </a:spcBef>
              <a:spcAft>
                <a:spcPts val="0"/>
              </a:spcAft>
              <a:buClr>
                <a:srgbClr val="FFFFFF"/>
              </a:buClr>
              <a:buSzPts val="2400"/>
              <a:buFont typeface="Calibri"/>
              <a:buNone/>
              <a:defRPr sz="2400"/>
            </a:lvl2pPr>
            <a:lvl3pPr indent="-228600" lvl="2" marL="1371600" algn="ctr">
              <a:lnSpc>
                <a:spcPct val="90000"/>
              </a:lnSpc>
              <a:spcBef>
                <a:spcPts val="1000"/>
              </a:spcBef>
              <a:spcAft>
                <a:spcPts val="0"/>
              </a:spcAft>
              <a:buClr>
                <a:srgbClr val="FFFFFF"/>
              </a:buClr>
              <a:buSzPts val="2400"/>
              <a:buFont typeface="Calibri"/>
              <a:buNone/>
              <a:defRPr sz="2400"/>
            </a:lvl3pPr>
            <a:lvl4pPr indent="-228600" lvl="3" marL="1828800" algn="ctr">
              <a:lnSpc>
                <a:spcPct val="90000"/>
              </a:lnSpc>
              <a:spcBef>
                <a:spcPts val="1000"/>
              </a:spcBef>
              <a:spcAft>
                <a:spcPts val="0"/>
              </a:spcAft>
              <a:buClr>
                <a:srgbClr val="FFFFFF"/>
              </a:buClr>
              <a:buSzPts val="2400"/>
              <a:buFont typeface="Calibri"/>
              <a:buNone/>
              <a:defRPr sz="2400"/>
            </a:lvl4pPr>
            <a:lvl5pPr indent="-228600" lvl="4" marL="2286000" algn="ctr">
              <a:lnSpc>
                <a:spcPct val="90000"/>
              </a:lnSpc>
              <a:spcBef>
                <a:spcPts val="1000"/>
              </a:spcBef>
              <a:spcAft>
                <a:spcPts val="0"/>
              </a:spcAft>
              <a:buClr>
                <a:srgbClr val="FFFFFF"/>
              </a:buClr>
              <a:buSzPts val="2400"/>
              <a:buFont typeface="Calibri"/>
              <a:buNone/>
              <a:defRPr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17" name="Google Shape;117;p20"/>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1039653" y="1153987"/>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4" name="Google Shape;14;p3"/>
          <p:cNvSpPr txBox="1"/>
          <p:nvPr>
            <p:ph idx="1" type="body"/>
          </p:nvPr>
        </p:nvSpPr>
        <p:spPr>
          <a:xfrm>
            <a:off x="1039653" y="2087361"/>
            <a:ext cx="4919546" cy="408960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5" name="Google Shape;15;p3"/>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solidFill>
          <a:srgbClr val="2B2551"/>
        </a:solidFill>
      </p:bgPr>
    </p:bg>
    <p:spTree>
      <p:nvGrpSpPr>
        <p:cNvPr id="118" name="Shape 118"/>
        <p:cNvGrpSpPr/>
        <p:nvPr/>
      </p:nvGrpSpPr>
      <p:grpSpPr>
        <a:xfrm>
          <a:off x="0" y="0"/>
          <a:ext cx="0" cy="0"/>
          <a:chOff x="0" y="0"/>
          <a:chExt cx="0" cy="0"/>
        </a:xfrm>
      </p:grpSpPr>
      <p:pic>
        <p:nvPicPr>
          <p:cNvPr descr="Picture 6" id="119" name="Google Shape;119;p21"/>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20" name="Google Shape;120;p21"/>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21" name="Google Shape;121;p21"/>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22" name="Google Shape;122;p21"/>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23" name="Google Shape;123;p21"/>
          <p:cNvSpPr txBox="1"/>
          <p:nvPr>
            <p:ph type="title"/>
          </p:nvPr>
        </p:nvSpPr>
        <p:spPr>
          <a:xfrm>
            <a:off x="1039653" y="1064778"/>
            <a:ext cx="10112696" cy="921256"/>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24" name="Google Shape;124;p21"/>
          <p:cNvSpPr txBox="1"/>
          <p:nvPr>
            <p:ph idx="1" type="body"/>
          </p:nvPr>
        </p:nvSpPr>
        <p:spPr>
          <a:xfrm>
            <a:off x="1049144" y="2007218"/>
            <a:ext cx="10093712" cy="416974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25" name="Google Shape;125;p21"/>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solidFill>
          <a:srgbClr val="2B2551"/>
        </a:solidFill>
      </p:bgPr>
    </p:bg>
    <p:spTree>
      <p:nvGrpSpPr>
        <p:cNvPr id="126" name="Shape 126"/>
        <p:cNvGrpSpPr/>
        <p:nvPr/>
      </p:nvGrpSpPr>
      <p:grpSpPr>
        <a:xfrm>
          <a:off x="0" y="0"/>
          <a:ext cx="0" cy="0"/>
          <a:chOff x="0" y="0"/>
          <a:chExt cx="0" cy="0"/>
        </a:xfrm>
      </p:grpSpPr>
      <p:pic>
        <p:nvPicPr>
          <p:cNvPr descr="Picture 6" id="127" name="Google Shape;127;p22"/>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28" name="Google Shape;128;p22"/>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29" name="Google Shape;129;p22"/>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30" name="Google Shape;130;p22"/>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31" name="Google Shape;131;p22"/>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32" name="Google Shape;132;p22"/>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EFFFE"/>
              </a:buClr>
              <a:buSzPts val="2400"/>
              <a:buFont typeface="Calibri"/>
              <a:buNone/>
              <a:defRPr sz="2400">
                <a:solidFill>
                  <a:srgbClr val="FEFFFE"/>
                </a:solidFill>
              </a:defRPr>
            </a:lvl1pPr>
            <a:lvl2pPr indent="-228600" lvl="1" marL="914400" algn="l">
              <a:lnSpc>
                <a:spcPct val="90000"/>
              </a:lnSpc>
              <a:spcBef>
                <a:spcPts val="1000"/>
              </a:spcBef>
              <a:spcAft>
                <a:spcPts val="0"/>
              </a:spcAft>
              <a:buClr>
                <a:srgbClr val="FEFFFE"/>
              </a:buClr>
              <a:buSzPts val="2400"/>
              <a:buFont typeface="Calibri"/>
              <a:buNone/>
              <a:defRPr sz="2400">
                <a:solidFill>
                  <a:srgbClr val="FEFFFE"/>
                </a:solidFill>
              </a:defRPr>
            </a:lvl2pPr>
            <a:lvl3pPr indent="-228600" lvl="2" marL="1371600" algn="l">
              <a:lnSpc>
                <a:spcPct val="90000"/>
              </a:lnSpc>
              <a:spcBef>
                <a:spcPts val="1000"/>
              </a:spcBef>
              <a:spcAft>
                <a:spcPts val="0"/>
              </a:spcAft>
              <a:buClr>
                <a:srgbClr val="FEFFFE"/>
              </a:buClr>
              <a:buSzPts val="2400"/>
              <a:buFont typeface="Calibri"/>
              <a:buNone/>
              <a:defRPr sz="2400">
                <a:solidFill>
                  <a:srgbClr val="FEFFFE"/>
                </a:solidFill>
              </a:defRPr>
            </a:lvl3pPr>
            <a:lvl4pPr indent="-228600" lvl="3" marL="1828800" algn="l">
              <a:lnSpc>
                <a:spcPct val="90000"/>
              </a:lnSpc>
              <a:spcBef>
                <a:spcPts val="1000"/>
              </a:spcBef>
              <a:spcAft>
                <a:spcPts val="0"/>
              </a:spcAft>
              <a:buClr>
                <a:srgbClr val="FEFFFE"/>
              </a:buClr>
              <a:buSzPts val="2400"/>
              <a:buFont typeface="Calibri"/>
              <a:buNone/>
              <a:defRPr sz="2400">
                <a:solidFill>
                  <a:srgbClr val="FEFFFE"/>
                </a:solidFill>
              </a:defRPr>
            </a:lvl4pPr>
            <a:lvl5pPr indent="-228600" lvl="4" marL="2286000" algn="l">
              <a:lnSpc>
                <a:spcPct val="90000"/>
              </a:lnSpc>
              <a:spcBef>
                <a:spcPts val="1000"/>
              </a:spcBef>
              <a:spcAft>
                <a:spcPts val="0"/>
              </a:spcAft>
              <a:buClr>
                <a:srgbClr val="FEFFFE"/>
              </a:buClr>
              <a:buSzPts val="2400"/>
              <a:buFont typeface="Calibri"/>
              <a:buNone/>
              <a:defRPr sz="2400">
                <a:solidFill>
                  <a:srgbClr val="FEFFFE"/>
                </a:solidFill>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33" name="Google Shape;133;p22"/>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solidFill>
          <a:srgbClr val="2B2551"/>
        </a:solidFill>
      </p:bgPr>
    </p:bg>
    <p:spTree>
      <p:nvGrpSpPr>
        <p:cNvPr id="134" name="Shape 134"/>
        <p:cNvGrpSpPr/>
        <p:nvPr/>
      </p:nvGrpSpPr>
      <p:grpSpPr>
        <a:xfrm>
          <a:off x="0" y="0"/>
          <a:ext cx="0" cy="0"/>
          <a:chOff x="0" y="0"/>
          <a:chExt cx="0" cy="0"/>
        </a:xfrm>
      </p:grpSpPr>
      <p:pic>
        <p:nvPicPr>
          <p:cNvPr descr="Picture 6" id="135" name="Google Shape;135;p23"/>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36" name="Google Shape;136;p23"/>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37" name="Google Shape;137;p23"/>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38" name="Google Shape;138;p23"/>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39" name="Google Shape;139;p23"/>
          <p:cNvSpPr txBox="1"/>
          <p:nvPr>
            <p:ph type="title"/>
          </p:nvPr>
        </p:nvSpPr>
        <p:spPr>
          <a:xfrm>
            <a:off x="1039653" y="1153987"/>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40" name="Google Shape;140;p23"/>
          <p:cNvSpPr txBox="1"/>
          <p:nvPr>
            <p:ph idx="1" type="body"/>
          </p:nvPr>
        </p:nvSpPr>
        <p:spPr>
          <a:xfrm>
            <a:off x="1039653" y="2087361"/>
            <a:ext cx="4919546" cy="408960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41" name="Google Shape;141;p23"/>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bg>
      <p:bgPr>
        <a:solidFill>
          <a:srgbClr val="2B2551"/>
        </a:solidFill>
      </p:bgPr>
    </p:bg>
    <p:spTree>
      <p:nvGrpSpPr>
        <p:cNvPr id="142" name="Shape 142"/>
        <p:cNvGrpSpPr/>
        <p:nvPr/>
      </p:nvGrpSpPr>
      <p:grpSpPr>
        <a:xfrm>
          <a:off x="0" y="0"/>
          <a:ext cx="0" cy="0"/>
          <a:chOff x="0" y="0"/>
          <a:chExt cx="0" cy="0"/>
        </a:xfrm>
      </p:grpSpPr>
      <p:pic>
        <p:nvPicPr>
          <p:cNvPr descr="Picture 6" id="143" name="Google Shape;143;p24"/>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44" name="Google Shape;144;p24"/>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45" name="Google Shape;145;p24"/>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46" name="Google Shape;146;p24"/>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47" name="Google Shape;147;p24"/>
          <p:cNvSpPr txBox="1"/>
          <p:nvPr>
            <p:ph idx="1" type="body"/>
          </p:nvPr>
        </p:nvSpPr>
        <p:spPr>
          <a:xfrm>
            <a:off x="1039652" y="1987368"/>
            <a:ext cx="4957923" cy="5971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2400"/>
              <a:buFont typeface="Calibri"/>
              <a:buNone/>
              <a:defRPr b="1" sz="2400"/>
            </a:lvl1pPr>
            <a:lvl2pPr indent="-228600" lvl="1" marL="914400" algn="l">
              <a:lnSpc>
                <a:spcPct val="90000"/>
              </a:lnSpc>
              <a:spcBef>
                <a:spcPts val="1000"/>
              </a:spcBef>
              <a:spcAft>
                <a:spcPts val="0"/>
              </a:spcAft>
              <a:buClr>
                <a:srgbClr val="FFFFFF"/>
              </a:buClr>
              <a:buSzPts val="2400"/>
              <a:buFont typeface="Calibri"/>
              <a:buNone/>
              <a:defRPr b="1" sz="2400"/>
            </a:lvl2pPr>
            <a:lvl3pPr indent="-228600" lvl="2" marL="1371600" algn="l">
              <a:lnSpc>
                <a:spcPct val="90000"/>
              </a:lnSpc>
              <a:spcBef>
                <a:spcPts val="1000"/>
              </a:spcBef>
              <a:spcAft>
                <a:spcPts val="0"/>
              </a:spcAft>
              <a:buClr>
                <a:srgbClr val="FFFFFF"/>
              </a:buClr>
              <a:buSzPts val="2400"/>
              <a:buFont typeface="Calibri"/>
              <a:buNone/>
              <a:defRPr b="1" sz="2400"/>
            </a:lvl3pPr>
            <a:lvl4pPr indent="-228600" lvl="3" marL="1828800" algn="l">
              <a:lnSpc>
                <a:spcPct val="90000"/>
              </a:lnSpc>
              <a:spcBef>
                <a:spcPts val="1000"/>
              </a:spcBef>
              <a:spcAft>
                <a:spcPts val="0"/>
              </a:spcAft>
              <a:buClr>
                <a:srgbClr val="FFFFFF"/>
              </a:buClr>
              <a:buSzPts val="2400"/>
              <a:buFont typeface="Calibri"/>
              <a:buNone/>
              <a:defRPr b="1" sz="2400"/>
            </a:lvl4pPr>
            <a:lvl5pPr indent="-228600" lvl="4" marL="2286000" algn="l">
              <a:lnSpc>
                <a:spcPct val="90000"/>
              </a:lnSpc>
              <a:spcBef>
                <a:spcPts val="1000"/>
              </a:spcBef>
              <a:spcAft>
                <a:spcPts val="0"/>
              </a:spcAft>
              <a:buClr>
                <a:srgbClr val="FFFFFF"/>
              </a:buClr>
              <a:buSzPts val="2400"/>
              <a:buFont typeface="Calibri"/>
              <a:buNone/>
              <a:defRPr b="1"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48" name="Google Shape;148;p24"/>
          <p:cNvSpPr txBox="1"/>
          <p:nvPr>
            <p:ph idx="2" type="body"/>
          </p:nvPr>
        </p:nvSpPr>
        <p:spPr>
          <a:xfrm>
            <a:off x="6172200" y="1987367"/>
            <a:ext cx="4980148" cy="60105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49" name="Google Shape;149;p24"/>
          <p:cNvSpPr txBox="1"/>
          <p:nvPr>
            <p:ph type="title"/>
          </p:nvPr>
        </p:nvSpPr>
        <p:spPr>
          <a:xfrm>
            <a:off x="1039653" y="1053628"/>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50" name="Google Shape;150;p24"/>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solidFill>
          <a:srgbClr val="2B2551"/>
        </a:solidFill>
      </p:bgPr>
    </p:bg>
    <p:spTree>
      <p:nvGrpSpPr>
        <p:cNvPr id="151" name="Shape 151"/>
        <p:cNvGrpSpPr/>
        <p:nvPr/>
      </p:nvGrpSpPr>
      <p:grpSpPr>
        <a:xfrm>
          <a:off x="0" y="0"/>
          <a:ext cx="0" cy="0"/>
          <a:chOff x="0" y="0"/>
          <a:chExt cx="0" cy="0"/>
        </a:xfrm>
      </p:grpSpPr>
      <p:pic>
        <p:nvPicPr>
          <p:cNvPr descr="Picture 6" id="152" name="Google Shape;152;p25"/>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53" name="Google Shape;153;p25"/>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54" name="Google Shape;154;p25"/>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55" name="Google Shape;155;p25"/>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56" name="Google Shape;156;p25"/>
          <p:cNvSpPr txBox="1"/>
          <p:nvPr>
            <p:ph type="title"/>
          </p:nvPr>
        </p:nvSpPr>
        <p:spPr>
          <a:xfrm>
            <a:off x="1039653" y="1053628"/>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57" name="Google Shape;157;p25"/>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bg>
      <p:bgPr>
        <a:solidFill>
          <a:srgbClr val="2B2551"/>
        </a:solidFill>
      </p:bgPr>
    </p:bg>
    <p:spTree>
      <p:nvGrpSpPr>
        <p:cNvPr id="158" name="Shape 158"/>
        <p:cNvGrpSpPr/>
        <p:nvPr/>
      </p:nvGrpSpPr>
      <p:grpSpPr>
        <a:xfrm>
          <a:off x="0" y="0"/>
          <a:ext cx="0" cy="0"/>
          <a:chOff x="0" y="0"/>
          <a:chExt cx="0" cy="0"/>
        </a:xfrm>
      </p:grpSpPr>
      <p:pic>
        <p:nvPicPr>
          <p:cNvPr descr="Picture 6" id="159" name="Google Shape;159;p26"/>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60" name="Google Shape;160;p26"/>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61" name="Google Shape;161;p26"/>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62" name="Google Shape;162;p26"/>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63" name="Google Shape;163;p26"/>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solidFill>
          <a:srgbClr val="2B2551"/>
        </a:solidFill>
      </p:bgPr>
    </p:bg>
    <p:spTree>
      <p:nvGrpSpPr>
        <p:cNvPr id="164" name="Shape 164"/>
        <p:cNvGrpSpPr/>
        <p:nvPr/>
      </p:nvGrpSpPr>
      <p:grpSpPr>
        <a:xfrm>
          <a:off x="0" y="0"/>
          <a:ext cx="0" cy="0"/>
          <a:chOff x="0" y="0"/>
          <a:chExt cx="0" cy="0"/>
        </a:xfrm>
      </p:grpSpPr>
      <p:pic>
        <p:nvPicPr>
          <p:cNvPr descr="Picture 6" id="165" name="Google Shape;165;p27"/>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66" name="Google Shape;166;p27"/>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67" name="Google Shape;167;p27"/>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68" name="Google Shape;168;p27"/>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69" name="Google Shape;169;p27"/>
          <p:cNvSpPr txBox="1"/>
          <p:nvPr>
            <p:ph type="title"/>
          </p:nvPr>
        </p:nvSpPr>
        <p:spPr>
          <a:xfrm>
            <a:off x="839787" y="702526"/>
            <a:ext cx="3932239" cy="1354874"/>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70" name="Google Shape;170;p27"/>
          <p:cNvSpPr txBox="1"/>
          <p:nvPr>
            <p:ph idx="1" type="body"/>
          </p:nvPr>
        </p:nvSpPr>
        <p:spPr>
          <a:xfrm>
            <a:off x="5185316" y="1304693"/>
            <a:ext cx="6170072" cy="4556358"/>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FFFFFF"/>
              </a:buClr>
              <a:buSzPts val="3200"/>
              <a:buChar char="•"/>
              <a:defRPr sz="3200"/>
            </a:lvl1pPr>
            <a:lvl2pPr indent="-431800" lvl="1" marL="914400" algn="l">
              <a:lnSpc>
                <a:spcPct val="90000"/>
              </a:lnSpc>
              <a:spcBef>
                <a:spcPts val="1000"/>
              </a:spcBef>
              <a:spcAft>
                <a:spcPts val="0"/>
              </a:spcAft>
              <a:buClr>
                <a:srgbClr val="FFFFFF"/>
              </a:buClr>
              <a:buSzPts val="3200"/>
              <a:buChar char="•"/>
              <a:defRPr sz="3200"/>
            </a:lvl2pPr>
            <a:lvl3pPr indent="-431800" lvl="2" marL="1371600" algn="l">
              <a:lnSpc>
                <a:spcPct val="90000"/>
              </a:lnSpc>
              <a:spcBef>
                <a:spcPts val="1000"/>
              </a:spcBef>
              <a:spcAft>
                <a:spcPts val="0"/>
              </a:spcAft>
              <a:buClr>
                <a:srgbClr val="FFFFFF"/>
              </a:buClr>
              <a:buSzPts val="3200"/>
              <a:buChar char="•"/>
              <a:defRPr sz="3200"/>
            </a:lvl3pPr>
            <a:lvl4pPr indent="-431800" lvl="3" marL="1828800" algn="l">
              <a:lnSpc>
                <a:spcPct val="90000"/>
              </a:lnSpc>
              <a:spcBef>
                <a:spcPts val="1000"/>
              </a:spcBef>
              <a:spcAft>
                <a:spcPts val="0"/>
              </a:spcAft>
              <a:buClr>
                <a:srgbClr val="FFFFFF"/>
              </a:buClr>
              <a:buSzPts val="3200"/>
              <a:buChar char="•"/>
              <a:defRPr sz="3200"/>
            </a:lvl4pPr>
            <a:lvl5pPr indent="-431800" lvl="4" marL="2286000" algn="l">
              <a:lnSpc>
                <a:spcPct val="90000"/>
              </a:lnSpc>
              <a:spcBef>
                <a:spcPts val="1000"/>
              </a:spcBef>
              <a:spcAft>
                <a:spcPts val="0"/>
              </a:spcAft>
              <a:buClr>
                <a:srgbClr val="FFFFFF"/>
              </a:buClr>
              <a:buSzPts val="3200"/>
              <a:buChar char="•"/>
              <a:defRPr sz="32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71" name="Google Shape;171;p27"/>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72" name="Google Shape;172;p27"/>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bg>
      <p:bgPr>
        <a:solidFill>
          <a:srgbClr val="2B2551"/>
        </a:solidFill>
      </p:bgPr>
    </p:bg>
    <p:spTree>
      <p:nvGrpSpPr>
        <p:cNvPr id="173" name="Shape 173"/>
        <p:cNvGrpSpPr/>
        <p:nvPr/>
      </p:nvGrpSpPr>
      <p:grpSpPr>
        <a:xfrm>
          <a:off x="0" y="0"/>
          <a:ext cx="0" cy="0"/>
          <a:chOff x="0" y="0"/>
          <a:chExt cx="0" cy="0"/>
        </a:xfrm>
      </p:grpSpPr>
      <p:pic>
        <p:nvPicPr>
          <p:cNvPr descr="Picture 6" id="174" name="Google Shape;174;p28"/>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75" name="Google Shape;175;p28"/>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76" name="Google Shape;176;p28"/>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77" name="Google Shape;177;p28"/>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78" name="Google Shape;178;p28"/>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79" name="Google Shape;179;p28"/>
          <p:cNvSpPr/>
          <p:nvPr>
            <p:ph idx="2" type="pic"/>
          </p:nvPr>
        </p:nvSpPr>
        <p:spPr>
          <a:xfrm>
            <a:off x="5183187" y="987425"/>
            <a:ext cx="6172201" cy="4873625"/>
          </a:xfrm>
          <a:prstGeom prst="rect">
            <a:avLst/>
          </a:prstGeom>
          <a:noFill/>
          <a:ln>
            <a:noFill/>
          </a:ln>
        </p:spPr>
      </p:sp>
      <p:sp>
        <p:nvSpPr>
          <p:cNvPr id="180" name="Google Shape;180;p28"/>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1600"/>
              <a:buFont typeface="Calibri"/>
              <a:buNone/>
              <a:defRPr sz="1600"/>
            </a:lvl1pPr>
            <a:lvl2pPr indent="-228600" lvl="1" marL="914400" algn="l">
              <a:lnSpc>
                <a:spcPct val="90000"/>
              </a:lnSpc>
              <a:spcBef>
                <a:spcPts val="1000"/>
              </a:spcBef>
              <a:spcAft>
                <a:spcPts val="0"/>
              </a:spcAft>
              <a:buClr>
                <a:srgbClr val="FFFFFF"/>
              </a:buClr>
              <a:buSzPts val="1600"/>
              <a:buFont typeface="Calibri"/>
              <a:buNone/>
              <a:defRPr sz="1600"/>
            </a:lvl2pPr>
            <a:lvl3pPr indent="-228600" lvl="2" marL="1371600" algn="l">
              <a:lnSpc>
                <a:spcPct val="90000"/>
              </a:lnSpc>
              <a:spcBef>
                <a:spcPts val="1000"/>
              </a:spcBef>
              <a:spcAft>
                <a:spcPts val="0"/>
              </a:spcAft>
              <a:buClr>
                <a:srgbClr val="FFFFFF"/>
              </a:buClr>
              <a:buSzPts val="1600"/>
              <a:buFont typeface="Calibri"/>
              <a:buNone/>
              <a:defRPr sz="1600"/>
            </a:lvl3pPr>
            <a:lvl4pPr indent="-228600" lvl="3" marL="1828800" algn="l">
              <a:lnSpc>
                <a:spcPct val="90000"/>
              </a:lnSpc>
              <a:spcBef>
                <a:spcPts val="1000"/>
              </a:spcBef>
              <a:spcAft>
                <a:spcPts val="0"/>
              </a:spcAft>
              <a:buClr>
                <a:srgbClr val="FFFFFF"/>
              </a:buClr>
              <a:buSzPts val="1600"/>
              <a:buFont typeface="Calibri"/>
              <a:buNone/>
              <a:defRPr sz="1600"/>
            </a:lvl4pPr>
            <a:lvl5pPr indent="-228600" lvl="4" marL="2286000" algn="l">
              <a:lnSpc>
                <a:spcPct val="90000"/>
              </a:lnSpc>
              <a:spcBef>
                <a:spcPts val="1000"/>
              </a:spcBef>
              <a:spcAft>
                <a:spcPts val="0"/>
              </a:spcAft>
              <a:buClr>
                <a:srgbClr val="FFFFFF"/>
              </a:buClr>
              <a:buSzPts val="1600"/>
              <a:buFont typeface="Calibri"/>
              <a:buNone/>
              <a:defRPr sz="16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81" name="Google Shape;181;p28"/>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ue background">
  <p:cSld name="1_Blue background">
    <p:bg>
      <p:bgPr>
        <a:solidFill>
          <a:srgbClr val="2B2551"/>
        </a:solidFill>
      </p:bgPr>
    </p:bg>
    <p:spTree>
      <p:nvGrpSpPr>
        <p:cNvPr id="182" name="Shape 182"/>
        <p:cNvGrpSpPr/>
        <p:nvPr/>
      </p:nvGrpSpPr>
      <p:grpSpPr>
        <a:xfrm>
          <a:off x="0" y="0"/>
          <a:ext cx="0" cy="0"/>
          <a:chOff x="0" y="0"/>
          <a:chExt cx="0" cy="0"/>
        </a:xfrm>
      </p:grpSpPr>
      <p:sp>
        <p:nvSpPr>
          <p:cNvPr id="183" name="Google Shape;183;p29"/>
          <p:cNvSpPr txBox="1"/>
          <p:nvPr>
            <p:ph idx="12" type="sldNum"/>
          </p:nvPr>
        </p:nvSpPr>
        <p:spPr>
          <a:xfrm>
            <a:off x="10869247" y="6400151"/>
            <a:ext cx="273610" cy="27752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FEFFF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2B2551"/>
        </a:solidFill>
      </p:bgPr>
    </p:bg>
    <p:spTree>
      <p:nvGrpSpPr>
        <p:cNvPr id="184" name="Shape 184"/>
        <p:cNvGrpSpPr/>
        <p:nvPr/>
      </p:nvGrpSpPr>
      <p:grpSpPr>
        <a:xfrm>
          <a:off x="0" y="0"/>
          <a:ext cx="0" cy="0"/>
          <a:chOff x="0" y="0"/>
          <a:chExt cx="0" cy="0"/>
        </a:xfrm>
      </p:grpSpPr>
      <p:pic>
        <p:nvPicPr>
          <p:cNvPr descr="Picture 6" id="185" name="Google Shape;185;p30"/>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86" name="Google Shape;186;p30"/>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87" name="Google Shape;187;p30"/>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88" name="Google Shape;188;p30"/>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89" name="Google Shape;189;p30"/>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90" name="Google Shape;190;p30"/>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FFFFFF"/>
              </a:buClr>
              <a:buSzPts val="2400"/>
              <a:buFont typeface="Calibri"/>
              <a:buNone/>
              <a:defRPr sz="2400"/>
            </a:lvl1pPr>
            <a:lvl2pPr indent="-228600" lvl="1" marL="914400" algn="ctr">
              <a:lnSpc>
                <a:spcPct val="90000"/>
              </a:lnSpc>
              <a:spcBef>
                <a:spcPts val="1000"/>
              </a:spcBef>
              <a:spcAft>
                <a:spcPts val="0"/>
              </a:spcAft>
              <a:buClr>
                <a:srgbClr val="FFFFFF"/>
              </a:buClr>
              <a:buSzPts val="2400"/>
              <a:buFont typeface="Calibri"/>
              <a:buNone/>
              <a:defRPr sz="2400"/>
            </a:lvl2pPr>
            <a:lvl3pPr indent="-228600" lvl="2" marL="1371600" algn="ctr">
              <a:lnSpc>
                <a:spcPct val="90000"/>
              </a:lnSpc>
              <a:spcBef>
                <a:spcPts val="1000"/>
              </a:spcBef>
              <a:spcAft>
                <a:spcPts val="0"/>
              </a:spcAft>
              <a:buClr>
                <a:srgbClr val="FFFFFF"/>
              </a:buClr>
              <a:buSzPts val="2400"/>
              <a:buFont typeface="Calibri"/>
              <a:buNone/>
              <a:defRPr sz="2400"/>
            </a:lvl3pPr>
            <a:lvl4pPr indent="-228600" lvl="3" marL="1828800" algn="ctr">
              <a:lnSpc>
                <a:spcPct val="90000"/>
              </a:lnSpc>
              <a:spcBef>
                <a:spcPts val="1000"/>
              </a:spcBef>
              <a:spcAft>
                <a:spcPts val="0"/>
              </a:spcAft>
              <a:buClr>
                <a:srgbClr val="FFFFFF"/>
              </a:buClr>
              <a:buSzPts val="2400"/>
              <a:buFont typeface="Calibri"/>
              <a:buNone/>
              <a:defRPr sz="2400"/>
            </a:lvl4pPr>
            <a:lvl5pPr indent="-228600" lvl="4" marL="2286000" algn="ctr">
              <a:lnSpc>
                <a:spcPct val="90000"/>
              </a:lnSpc>
              <a:spcBef>
                <a:spcPts val="1000"/>
              </a:spcBef>
              <a:spcAft>
                <a:spcPts val="0"/>
              </a:spcAft>
              <a:buClr>
                <a:srgbClr val="FFFFFF"/>
              </a:buClr>
              <a:buSzPts val="2400"/>
              <a:buFont typeface="Calibri"/>
              <a:buNone/>
              <a:defRPr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91" name="Google Shape;191;p30"/>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Header">
  <p:cSld name="3_Section Header">
    <p:spTree>
      <p:nvGrpSpPr>
        <p:cNvPr id="16" name="Shape 16"/>
        <p:cNvGrpSpPr/>
        <p:nvPr/>
      </p:nvGrpSpPr>
      <p:grpSpPr>
        <a:xfrm>
          <a:off x="0" y="0"/>
          <a:ext cx="0" cy="0"/>
          <a:chOff x="0" y="0"/>
          <a:chExt cx="0" cy="0"/>
        </a:xfrm>
      </p:grpSpPr>
      <p:sp>
        <p:nvSpPr>
          <p:cNvPr id="17" name="Google Shape;17;p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EFFFE"/>
              </a:buClr>
              <a:buSzPts val="2400"/>
              <a:buFont typeface="Calibri"/>
              <a:buNone/>
              <a:defRPr sz="2400">
                <a:solidFill>
                  <a:srgbClr val="FEFFFE"/>
                </a:solidFill>
              </a:defRPr>
            </a:lvl1pPr>
            <a:lvl2pPr indent="-228600" lvl="1" marL="914400" algn="l">
              <a:lnSpc>
                <a:spcPct val="90000"/>
              </a:lnSpc>
              <a:spcBef>
                <a:spcPts val="1000"/>
              </a:spcBef>
              <a:spcAft>
                <a:spcPts val="0"/>
              </a:spcAft>
              <a:buClr>
                <a:srgbClr val="FEFFFE"/>
              </a:buClr>
              <a:buSzPts val="2400"/>
              <a:buFont typeface="Calibri"/>
              <a:buNone/>
              <a:defRPr sz="2400">
                <a:solidFill>
                  <a:srgbClr val="FEFFFE"/>
                </a:solidFill>
              </a:defRPr>
            </a:lvl2pPr>
            <a:lvl3pPr indent="-228600" lvl="2" marL="1371600" algn="l">
              <a:lnSpc>
                <a:spcPct val="90000"/>
              </a:lnSpc>
              <a:spcBef>
                <a:spcPts val="1000"/>
              </a:spcBef>
              <a:spcAft>
                <a:spcPts val="0"/>
              </a:spcAft>
              <a:buClr>
                <a:srgbClr val="FEFFFE"/>
              </a:buClr>
              <a:buSzPts val="2400"/>
              <a:buFont typeface="Calibri"/>
              <a:buNone/>
              <a:defRPr sz="2400">
                <a:solidFill>
                  <a:srgbClr val="FEFFFE"/>
                </a:solidFill>
              </a:defRPr>
            </a:lvl3pPr>
            <a:lvl4pPr indent="-228600" lvl="3" marL="1828800" algn="l">
              <a:lnSpc>
                <a:spcPct val="90000"/>
              </a:lnSpc>
              <a:spcBef>
                <a:spcPts val="1000"/>
              </a:spcBef>
              <a:spcAft>
                <a:spcPts val="0"/>
              </a:spcAft>
              <a:buClr>
                <a:srgbClr val="FEFFFE"/>
              </a:buClr>
              <a:buSzPts val="2400"/>
              <a:buFont typeface="Calibri"/>
              <a:buNone/>
              <a:defRPr sz="2400">
                <a:solidFill>
                  <a:srgbClr val="FEFFFE"/>
                </a:solidFill>
              </a:defRPr>
            </a:lvl4pPr>
            <a:lvl5pPr indent="-228600" lvl="4" marL="2286000" algn="l">
              <a:lnSpc>
                <a:spcPct val="90000"/>
              </a:lnSpc>
              <a:spcBef>
                <a:spcPts val="1000"/>
              </a:spcBef>
              <a:spcAft>
                <a:spcPts val="0"/>
              </a:spcAft>
              <a:buClr>
                <a:srgbClr val="FEFFFE"/>
              </a:buClr>
              <a:buSzPts val="2400"/>
              <a:buFont typeface="Calibri"/>
              <a:buNone/>
              <a:defRPr sz="2400">
                <a:solidFill>
                  <a:srgbClr val="FEFFFE"/>
                </a:solidFill>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8" name="Google Shape;18;p4"/>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bg>
      <p:bgPr>
        <a:solidFill>
          <a:srgbClr val="2B2551"/>
        </a:solidFill>
      </p:bgPr>
    </p:bg>
    <p:spTree>
      <p:nvGrpSpPr>
        <p:cNvPr id="192" name="Shape 192"/>
        <p:cNvGrpSpPr/>
        <p:nvPr/>
      </p:nvGrpSpPr>
      <p:grpSpPr>
        <a:xfrm>
          <a:off x="0" y="0"/>
          <a:ext cx="0" cy="0"/>
          <a:chOff x="0" y="0"/>
          <a:chExt cx="0" cy="0"/>
        </a:xfrm>
      </p:grpSpPr>
      <p:pic>
        <p:nvPicPr>
          <p:cNvPr descr="Picture 6" id="193" name="Google Shape;193;p31"/>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194" name="Google Shape;194;p31"/>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195" name="Google Shape;195;p31"/>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196" name="Google Shape;196;p31"/>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197" name="Google Shape;197;p31"/>
          <p:cNvSpPr txBox="1"/>
          <p:nvPr>
            <p:ph type="title"/>
          </p:nvPr>
        </p:nvSpPr>
        <p:spPr>
          <a:xfrm>
            <a:off x="1039653" y="1064778"/>
            <a:ext cx="10112696" cy="921256"/>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198" name="Google Shape;198;p31"/>
          <p:cNvSpPr txBox="1"/>
          <p:nvPr>
            <p:ph idx="1" type="body"/>
          </p:nvPr>
        </p:nvSpPr>
        <p:spPr>
          <a:xfrm>
            <a:off x="1049144" y="2007218"/>
            <a:ext cx="10093712" cy="416974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199" name="Google Shape;199;p31"/>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bg>
      <p:bgPr>
        <a:solidFill>
          <a:srgbClr val="2B2551"/>
        </a:solidFill>
      </p:bgPr>
    </p:bg>
    <p:spTree>
      <p:nvGrpSpPr>
        <p:cNvPr id="200" name="Shape 200"/>
        <p:cNvGrpSpPr/>
        <p:nvPr/>
      </p:nvGrpSpPr>
      <p:grpSpPr>
        <a:xfrm>
          <a:off x="0" y="0"/>
          <a:ext cx="0" cy="0"/>
          <a:chOff x="0" y="0"/>
          <a:chExt cx="0" cy="0"/>
        </a:xfrm>
      </p:grpSpPr>
      <p:pic>
        <p:nvPicPr>
          <p:cNvPr descr="Picture 6" id="201" name="Google Shape;201;p32"/>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02" name="Google Shape;202;p32"/>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03" name="Google Shape;203;p32"/>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04" name="Google Shape;204;p32"/>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05" name="Google Shape;205;p32"/>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6000"/>
              <a:buFont typeface="Calibri"/>
              <a:buNone/>
              <a:defRPr sz="60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06" name="Google Shape;206;p32"/>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EFFFE"/>
              </a:buClr>
              <a:buSzPts val="2400"/>
              <a:buFont typeface="Calibri"/>
              <a:buNone/>
              <a:defRPr sz="2400">
                <a:solidFill>
                  <a:srgbClr val="FEFFFE"/>
                </a:solidFill>
              </a:defRPr>
            </a:lvl1pPr>
            <a:lvl2pPr indent="-228600" lvl="1" marL="914400" algn="l">
              <a:lnSpc>
                <a:spcPct val="90000"/>
              </a:lnSpc>
              <a:spcBef>
                <a:spcPts val="1000"/>
              </a:spcBef>
              <a:spcAft>
                <a:spcPts val="0"/>
              </a:spcAft>
              <a:buClr>
                <a:srgbClr val="FEFFFE"/>
              </a:buClr>
              <a:buSzPts val="2400"/>
              <a:buFont typeface="Calibri"/>
              <a:buNone/>
              <a:defRPr sz="2400">
                <a:solidFill>
                  <a:srgbClr val="FEFFFE"/>
                </a:solidFill>
              </a:defRPr>
            </a:lvl2pPr>
            <a:lvl3pPr indent="-228600" lvl="2" marL="1371600" algn="l">
              <a:lnSpc>
                <a:spcPct val="90000"/>
              </a:lnSpc>
              <a:spcBef>
                <a:spcPts val="1000"/>
              </a:spcBef>
              <a:spcAft>
                <a:spcPts val="0"/>
              </a:spcAft>
              <a:buClr>
                <a:srgbClr val="FEFFFE"/>
              </a:buClr>
              <a:buSzPts val="2400"/>
              <a:buFont typeface="Calibri"/>
              <a:buNone/>
              <a:defRPr sz="2400">
                <a:solidFill>
                  <a:srgbClr val="FEFFFE"/>
                </a:solidFill>
              </a:defRPr>
            </a:lvl3pPr>
            <a:lvl4pPr indent="-228600" lvl="3" marL="1828800" algn="l">
              <a:lnSpc>
                <a:spcPct val="90000"/>
              </a:lnSpc>
              <a:spcBef>
                <a:spcPts val="1000"/>
              </a:spcBef>
              <a:spcAft>
                <a:spcPts val="0"/>
              </a:spcAft>
              <a:buClr>
                <a:srgbClr val="FEFFFE"/>
              </a:buClr>
              <a:buSzPts val="2400"/>
              <a:buFont typeface="Calibri"/>
              <a:buNone/>
              <a:defRPr sz="2400">
                <a:solidFill>
                  <a:srgbClr val="FEFFFE"/>
                </a:solidFill>
              </a:defRPr>
            </a:lvl4pPr>
            <a:lvl5pPr indent="-228600" lvl="4" marL="2286000" algn="l">
              <a:lnSpc>
                <a:spcPct val="90000"/>
              </a:lnSpc>
              <a:spcBef>
                <a:spcPts val="1000"/>
              </a:spcBef>
              <a:spcAft>
                <a:spcPts val="0"/>
              </a:spcAft>
              <a:buClr>
                <a:srgbClr val="FEFFFE"/>
              </a:buClr>
              <a:buSzPts val="2400"/>
              <a:buFont typeface="Calibri"/>
              <a:buNone/>
              <a:defRPr sz="2400">
                <a:solidFill>
                  <a:srgbClr val="FEFFFE"/>
                </a:solidFill>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07" name="Google Shape;207;p32"/>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bg>
      <p:bgPr>
        <a:solidFill>
          <a:srgbClr val="2B2551"/>
        </a:solidFill>
      </p:bgPr>
    </p:bg>
    <p:spTree>
      <p:nvGrpSpPr>
        <p:cNvPr id="208" name="Shape 208"/>
        <p:cNvGrpSpPr/>
        <p:nvPr/>
      </p:nvGrpSpPr>
      <p:grpSpPr>
        <a:xfrm>
          <a:off x="0" y="0"/>
          <a:ext cx="0" cy="0"/>
          <a:chOff x="0" y="0"/>
          <a:chExt cx="0" cy="0"/>
        </a:xfrm>
      </p:grpSpPr>
      <p:pic>
        <p:nvPicPr>
          <p:cNvPr descr="Picture 6" id="209" name="Google Shape;209;p33"/>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10" name="Google Shape;210;p33"/>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11" name="Google Shape;211;p33"/>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12" name="Google Shape;212;p33"/>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13" name="Google Shape;213;p33"/>
          <p:cNvSpPr txBox="1"/>
          <p:nvPr>
            <p:ph idx="1" type="body"/>
          </p:nvPr>
        </p:nvSpPr>
        <p:spPr>
          <a:xfrm>
            <a:off x="1039652" y="1987368"/>
            <a:ext cx="4957923" cy="5971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2400"/>
              <a:buFont typeface="Calibri"/>
              <a:buNone/>
              <a:defRPr b="1" sz="2400"/>
            </a:lvl1pPr>
            <a:lvl2pPr indent="-228600" lvl="1" marL="914400" algn="l">
              <a:lnSpc>
                <a:spcPct val="90000"/>
              </a:lnSpc>
              <a:spcBef>
                <a:spcPts val="1000"/>
              </a:spcBef>
              <a:spcAft>
                <a:spcPts val="0"/>
              </a:spcAft>
              <a:buClr>
                <a:srgbClr val="FFFFFF"/>
              </a:buClr>
              <a:buSzPts val="2400"/>
              <a:buFont typeface="Calibri"/>
              <a:buNone/>
              <a:defRPr b="1" sz="2400"/>
            </a:lvl2pPr>
            <a:lvl3pPr indent="-228600" lvl="2" marL="1371600" algn="l">
              <a:lnSpc>
                <a:spcPct val="90000"/>
              </a:lnSpc>
              <a:spcBef>
                <a:spcPts val="1000"/>
              </a:spcBef>
              <a:spcAft>
                <a:spcPts val="0"/>
              </a:spcAft>
              <a:buClr>
                <a:srgbClr val="FFFFFF"/>
              </a:buClr>
              <a:buSzPts val="2400"/>
              <a:buFont typeface="Calibri"/>
              <a:buNone/>
              <a:defRPr b="1" sz="2400"/>
            </a:lvl3pPr>
            <a:lvl4pPr indent="-228600" lvl="3" marL="1828800" algn="l">
              <a:lnSpc>
                <a:spcPct val="90000"/>
              </a:lnSpc>
              <a:spcBef>
                <a:spcPts val="1000"/>
              </a:spcBef>
              <a:spcAft>
                <a:spcPts val="0"/>
              </a:spcAft>
              <a:buClr>
                <a:srgbClr val="FFFFFF"/>
              </a:buClr>
              <a:buSzPts val="2400"/>
              <a:buFont typeface="Calibri"/>
              <a:buNone/>
              <a:defRPr b="1" sz="2400"/>
            </a:lvl4pPr>
            <a:lvl5pPr indent="-228600" lvl="4" marL="2286000" algn="l">
              <a:lnSpc>
                <a:spcPct val="90000"/>
              </a:lnSpc>
              <a:spcBef>
                <a:spcPts val="1000"/>
              </a:spcBef>
              <a:spcAft>
                <a:spcPts val="0"/>
              </a:spcAft>
              <a:buClr>
                <a:srgbClr val="FFFFFF"/>
              </a:buClr>
              <a:buSzPts val="2400"/>
              <a:buFont typeface="Calibri"/>
              <a:buNone/>
              <a:defRPr b="1" sz="24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14" name="Google Shape;214;p33"/>
          <p:cNvSpPr txBox="1"/>
          <p:nvPr>
            <p:ph idx="2" type="body"/>
          </p:nvPr>
        </p:nvSpPr>
        <p:spPr>
          <a:xfrm>
            <a:off x="6172200" y="1987367"/>
            <a:ext cx="4980148" cy="60105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15" name="Google Shape;215;p33"/>
          <p:cNvSpPr txBox="1"/>
          <p:nvPr>
            <p:ph type="title"/>
          </p:nvPr>
        </p:nvSpPr>
        <p:spPr>
          <a:xfrm>
            <a:off x="1039653" y="1053628"/>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16" name="Google Shape;216;p33"/>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rgbClr val="2B2551"/>
        </a:solidFill>
      </p:bgPr>
    </p:bg>
    <p:spTree>
      <p:nvGrpSpPr>
        <p:cNvPr id="217" name="Shape 217"/>
        <p:cNvGrpSpPr/>
        <p:nvPr/>
      </p:nvGrpSpPr>
      <p:grpSpPr>
        <a:xfrm>
          <a:off x="0" y="0"/>
          <a:ext cx="0" cy="0"/>
          <a:chOff x="0" y="0"/>
          <a:chExt cx="0" cy="0"/>
        </a:xfrm>
      </p:grpSpPr>
      <p:pic>
        <p:nvPicPr>
          <p:cNvPr descr="Picture 6" id="218" name="Google Shape;218;p34"/>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19" name="Google Shape;219;p34"/>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20" name="Google Shape;220;p34"/>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21" name="Google Shape;221;p34"/>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22" name="Google Shape;222;p34"/>
          <p:cNvSpPr txBox="1"/>
          <p:nvPr>
            <p:ph type="title"/>
          </p:nvPr>
        </p:nvSpPr>
        <p:spPr>
          <a:xfrm>
            <a:off x="1039653" y="1053628"/>
            <a:ext cx="10112696" cy="921255"/>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23" name="Google Shape;223;p34"/>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rgbClr val="2B2551"/>
        </a:solidFill>
      </p:bgPr>
    </p:bg>
    <p:spTree>
      <p:nvGrpSpPr>
        <p:cNvPr id="224" name="Shape 224"/>
        <p:cNvGrpSpPr/>
        <p:nvPr/>
      </p:nvGrpSpPr>
      <p:grpSpPr>
        <a:xfrm>
          <a:off x="0" y="0"/>
          <a:ext cx="0" cy="0"/>
          <a:chOff x="0" y="0"/>
          <a:chExt cx="0" cy="0"/>
        </a:xfrm>
      </p:grpSpPr>
      <p:pic>
        <p:nvPicPr>
          <p:cNvPr descr="Picture 6" id="225" name="Google Shape;225;p35"/>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26" name="Google Shape;226;p35"/>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27" name="Google Shape;227;p35"/>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28" name="Google Shape;228;p35"/>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29" name="Google Shape;229;p35"/>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bg>
      <p:bgPr>
        <a:solidFill>
          <a:srgbClr val="2B2551"/>
        </a:solidFill>
      </p:bgPr>
    </p:bg>
    <p:spTree>
      <p:nvGrpSpPr>
        <p:cNvPr id="230" name="Shape 230"/>
        <p:cNvGrpSpPr/>
        <p:nvPr/>
      </p:nvGrpSpPr>
      <p:grpSpPr>
        <a:xfrm>
          <a:off x="0" y="0"/>
          <a:ext cx="0" cy="0"/>
          <a:chOff x="0" y="0"/>
          <a:chExt cx="0" cy="0"/>
        </a:xfrm>
      </p:grpSpPr>
      <p:pic>
        <p:nvPicPr>
          <p:cNvPr descr="Picture 6" id="231" name="Google Shape;231;p36"/>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32" name="Google Shape;232;p36"/>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33" name="Google Shape;233;p36"/>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34" name="Google Shape;234;p36"/>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35" name="Google Shape;235;p36"/>
          <p:cNvSpPr txBox="1"/>
          <p:nvPr>
            <p:ph type="title"/>
          </p:nvPr>
        </p:nvSpPr>
        <p:spPr>
          <a:xfrm>
            <a:off x="839787" y="702526"/>
            <a:ext cx="3932239" cy="1354874"/>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36" name="Google Shape;236;p36"/>
          <p:cNvSpPr txBox="1"/>
          <p:nvPr>
            <p:ph idx="1" type="body"/>
          </p:nvPr>
        </p:nvSpPr>
        <p:spPr>
          <a:xfrm>
            <a:off x="5185316" y="1304693"/>
            <a:ext cx="6170072" cy="4556358"/>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FFFFFF"/>
              </a:buClr>
              <a:buSzPts val="3200"/>
              <a:buChar char="•"/>
              <a:defRPr sz="3200"/>
            </a:lvl1pPr>
            <a:lvl2pPr indent="-431800" lvl="1" marL="914400" algn="l">
              <a:lnSpc>
                <a:spcPct val="90000"/>
              </a:lnSpc>
              <a:spcBef>
                <a:spcPts val="1000"/>
              </a:spcBef>
              <a:spcAft>
                <a:spcPts val="0"/>
              </a:spcAft>
              <a:buClr>
                <a:srgbClr val="FFFFFF"/>
              </a:buClr>
              <a:buSzPts val="3200"/>
              <a:buChar char="•"/>
              <a:defRPr sz="3200"/>
            </a:lvl2pPr>
            <a:lvl3pPr indent="-431800" lvl="2" marL="1371600" algn="l">
              <a:lnSpc>
                <a:spcPct val="90000"/>
              </a:lnSpc>
              <a:spcBef>
                <a:spcPts val="1000"/>
              </a:spcBef>
              <a:spcAft>
                <a:spcPts val="0"/>
              </a:spcAft>
              <a:buClr>
                <a:srgbClr val="FFFFFF"/>
              </a:buClr>
              <a:buSzPts val="3200"/>
              <a:buChar char="•"/>
              <a:defRPr sz="3200"/>
            </a:lvl3pPr>
            <a:lvl4pPr indent="-431800" lvl="3" marL="1828800" algn="l">
              <a:lnSpc>
                <a:spcPct val="90000"/>
              </a:lnSpc>
              <a:spcBef>
                <a:spcPts val="1000"/>
              </a:spcBef>
              <a:spcAft>
                <a:spcPts val="0"/>
              </a:spcAft>
              <a:buClr>
                <a:srgbClr val="FFFFFF"/>
              </a:buClr>
              <a:buSzPts val="3200"/>
              <a:buChar char="•"/>
              <a:defRPr sz="3200"/>
            </a:lvl4pPr>
            <a:lvl5pPr indent="-431800" lvl="4" marL="2286000" algn="l">
              <a:lnSpc>
                <a:spcPct val="90000"/>
              </a:lnSpc>
              <a:spcBef>
                <a:spcPts val="1000"/>
              </a:spcBef>
              <a:spcAft>
                <a:spcPts val="0"/>
              </a:spcAft>
              <a:buClr>
                <a:srgbClr val="FFFFFF"/>
              </a:buClr>
              <a:buSzPts val="3200"/>
              <a:buChar char="•"/>
              <a:defRPr sz="32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37" name="Google Shape;237;p36"/>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38" name="Google Shape;238;p36"/>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bg>
      <p:bgPr>
        <a:solidFill>
          <a:srgbClr val="2B2551"/>
        </a:solidFill>
      </p:bgPr>
    </p:bg>
    <p:spTree>
      <p:nvGrpSpPr>
        <p:cNvPr id="239" name="Shape 239"/>
        <p:cNvGrpSpPr/>
        <p:nvPr/>
      </p:nvGrpSpPr>
      <p:grpSpPr>
        <a:xfrm>
          <a:off x="0" y="0"/>
          <a:ext cx="0" cy="0"/>
          <a:chOff x="0" y="0"/>
          <a:chExt cx="0" cy="0"/>
        </a:xfrm>
      </p:grpSpPr>
      <p:pic>
        <p:nvPicPr>
          <p:cNvPr descr="Picture 6" id="240" name="Google Shape;240;p37"/>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41" name="Google Shape;241;p37"/>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42" name="Google Shape;242;p37"/>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43" name="Google Shape;243;p37"/>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244" name="Google Shape;244;p37"/>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45" name="Google Shape;245;p37"/>
          <p:cNvSpPr/>
          <p:nvPr>
            <p:ph idx="2" type="pic"/>
          </p:nvPr>
        </p:nvSpPr>
        <p:spPr>
          <a:xfrm>
            <a:off x="5183187" y="987425"/>
            <a:ext cx="6172201" cy="4873625"/>
          </a:xfrm>
          <a:prstGeom prst="rect">
            <a:avLst/>
          </a:prstGeom>
          <a:noFill/>
          <a:ln>
            <a:noFill/>
          </a:ln>
        </p:spPr>
      </p:sp>
      <p:sp>
        <p:nvSpPr>
          <p:cNvPr id="246" name="Google Shape;246;p37"/>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1600"/>
              <a:buFont typeface="Calibri"/>
              <a:buNone/>
              <a:defRPr sz="1600"/>
            </a:lvl1pPr>
            <a:lvl2pPr indent="-228600" lvl="1" marL="914400" algn="l">
              <a:lnSpc>
                <a:spcPct val="90000"/>
              </a:lnSpc>
              <a:spcBef>
                <a:spcPts val="1000"/>
              </a:spcBef>
              <a:spcAft>
                <a:spcPts val="0"/>
              </a:spcAft>
              <a:buClr>
                <a:srgbClr val="FFFFFF"/>
              </a:buClr>
              <a:buSzPts val="1600"/>
              <a:buFont typeface="Calibri"/>
              <a:buNone/>
              <a:defRPr sz="1600"/>
            </a:lvl2pPr>
            <a:lvl3pPr indent="-228600" lvl="2" marL="1371600" algn="l">
              <a:lnSpc>
                <a:spcPct val="90000"/>
              </a:lnSpc>
              <a:spcBef>
                <a:spcPts val="1000"/>
              </a:spcBef>
              <a:spcAft>
                <a:spcPts val="0"/>
              </a:spcAft>
              <a:buClr>
                <a:srgbClr val="FFFFFF"/>
              </a:buClr>
              <a:buSzPts val="1600"/>
              <a:buFont typeface="Calibri"/>
              <a:buNone/>
              <a:defRPr sz="1600"/>
            </a:lvl3pPr>
            <a:lvl4pPr indent="-228600" lvl="3" marL="1828800" algn="l">
              <a:lnSpc>
                <a:spcPct val="90000"/>
              </a:lnSpc>
              <a:spcBef>
                <a:spcPts val="1000"/>
              </a:spcBef>
              <a:spcAft>
                <a:spcPts val="0"/>
              </a:spcAft>
              <a:buClr>
                <a:srgbClr val="FFFFFF"/>
              </a:buClr>
              <a:buSzPts val="1600"/>
              <a:buFont typeface="Calibri"/>
              <a:buNone/>
              <a:defRPr sz="1600"/>
            </a:lvl4pPr>
            <a:lvl5pPr indent="-228600" lvl="4" marL="2286000" algn="l">
              <a:lnSpc>
                <a:spcPct val="90000"/>
              </a:lnSpc>
              <a:spcBef>
                <a:spcPts val="1000"/>
              </a:spcBef>
              <a:spcAft>
                <a:spcPts val="0"/>
              </a:spcAft>
              <a:buClr>
                <a:srgbClr val="FFFFFF"/>
              </a:buClr>
              <a:buSzPts val="1600"/>
              <a:buFont typeface="Calibri"/>
              <a:buNone/>
              <a:defRPr sz="16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47" name="Google Shape;247;p37"/>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background">
  <p:cSld name="Blue background">
    <p:bg>
      <p:bgPr>
        <a:solidFill>
          <a:srgbClr val="2B2551"/>
        </a:solidFill>
      </p:bgPr>
    </p:bg>
    <p:spTree>
      <p:nvGrpSpPr>
        <p:cNvPr id="248" name="Shape 248"/>
        <p:cNvGrpSpPr/>
        <p:nvPr/>
      </p:nvGrpSpPr>
      <p:grpSpPr>
        <a:xfrm>
          <a:off x="0" y="0"/>
          <a:ext cx="0" cy="0"/>
          <a:chOff x="0" y="0"/>
          <a:chExt cx="0" cy="0"/>
        </a:xfrm>
      </p:grpSpPr>
      <p:sp>
        <p:nvSpPr>
          <p:cNvPr id="249" name="Google Shape;249;p38"/>
          <p:cNvSpPr txBox="1"/>
          <p:nvPr>
            <p:ph idx="12" type="sldNum"/>
          </p:nvPr>
        </p:nvSpPr>
        <p:spPr>
          <a:xfrm>
            <a:off x="10869247" y="6400151"/>
            <a:ext cx="273610" cy="27752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FEFFF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50" name="Shape 250"/>
        <p:cNvGrpSpPr/>
        <p:nvPr/>
      </p:nvGrpSpPr>
      <p:grpSpPr>
        <a:xfrm>
          <a:off x="0" y="0"/>
          <a:ext cx="0" cy="0"/>
          <a:chOff x="0" y="0"/>
          <a:chExt cx="0" cy="0"/>
        </a:xfrm>
      </p:grpSpPr>
      <p:sp>
        <p:nvSpPr>
          <p:cNvPr id="251" name="Google Shape;251;p39"/>
          <p:cNvSpPr txBox="1"/>
          <p:nvPr>
            <p:ph type="title"/>
          </p:nvPr>
        </p:nvSpPr>
        <p:spPr>
          <a:xfrm>
            <a:off x="1039653" y="1153987"/>
            <a:ext cx="10112695" cy="921254"/>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FFC837"/>
              </a:buClr>
              <a:buSzPts val="1800"/>
              <a:buNone/>
              <a:defRPr/>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252" name="Google Shape;252;p39"/>
          <p:cNvSpPr txBox="1"/>
          <p:nvPr>
            <p:ph idx="1" type="body"/>
          </p:nvPr>
        </p:nvSpPr>
        <p:spPr>
          <a:xfrm>
            <a:off x="1039653" y="2087362"/>
            <a:ext cx="4919546" cy="40896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53" name="Google Shape;253;p39"/>
          <p:cNvSpPr txBox="1"/>
          <p:nvPr>
            <p:ph idx="2" type="body"/>
          </p:nvPr>
        </p:nvSpPr>
        <p:spPr>
          <a:xfrm>
            <a:off x="6232802" y="2087362"/>
            <a:ext cx="4919546" cy="408960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254" name="Google Shape;254;p39"/>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1pPr>
            <a:lvl2pPr lvl="1"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2pPr>
            <a:lvl3pPr lvl="2"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3pPr>
            <a:lvl4pPr lvl="3"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4pPr>
            <a:lvl5pPr lvl="4"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5pPr>
            <a:lvl6pPr lvl="5"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6pPr>
            <a:lvl7pPr lvl="6"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7pPr>
            <a:lvl8pPr lvl="7"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8pPr>
            <a:lvl9pPr lvl="8"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9pPr>
          </a:lstStyle>
          <a:p/>
        </p:txBody>
      </p:sp>
      <p:sp>
        <p:nvSpPr>
          <p:cNvPr id="255" name="Google Shape;255;p39"/>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1pPr>
            <a:lvl2pPr lvl="1"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2pPr>
            <a:lvl3pPr lvl="2"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3pPr>
            <a:lvl4pPr lvl="3"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4pPr>
            <a:lvl5pPr lvl="4"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5pPr>
            <a:lvl6pPr lvl="5"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6pPr>
            <a:lvl7pPr lvl="6"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7pPr>
            <a:lvl8pPr lvl="7"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8pPr>
            <a:lvl9pPr lvl="8" marR="0" rtl="0" algn="l">
              <a:lnSpc>
                <a:spcPct val="100000"/>
              </a:lnSpc>
              <a:spcBef>
                <a:spcPts val="0"/>
              </a:spcBef>
              <a:spcAft>
                <a:spcPts val="0"/>
              </a:spcAft>
              <a:buClr>
                <a:srgbClr val="FEFFFE"/>
              </a:buClr>
              <a:buSzPts val="1800"/>
              <a:buFont typeface="Calibri"/>
              <a:buNone/>
              <a:defRPr b="0" i="0" sz="1800" u="none" cap="none" strike="noStrike">
                <a:solidFill>
                  <a:srgbClr val="FEFFFE"/>
                </a:solidFill>
                <a:latin typeface="Calibri"/>
                <a:ea typeface="Calibri"/>
                <a:cs typeface="Calibri"/>
                <a:sym typeface="Calibri"/>
              </a:defRPr>
            </a:lvl9pPr>
          </a:lstStyle>
          <a:p/>
        </p:txBody>
      </p:sp>
      <p:sp>
        <p:nvSpPr>
          <p:cNvPr id="256" name="Google Shape;256;p39"/>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a:lvl1pPr>
            <a:lvl2pPr indent="0" lvl="1" marL="0" algn="r">
              <a:lnSpc>
                <a:spcPct val="100000"/>
              </a:lnSpc>
              <a:spcBef>
                <a:spcPts val="0"/>
              </a:spcBef>
              <a:spcAft>
                <a:spcPts val="0"/>
              </a:spcAft>
              <a:buClr>
                <a:srgbClr val="FEFFFE"/>
              </a:buClr>
              <a:buSzPts val="1200"/>
              <a:buFont typeface="Calibri"/>
              <a:buNone/>
              <a:defRPr/>
            </a:lvl2pPr>
            <a:lvl3pPr indent="0" lvl="2" marL="0" algn="r">
              <a:lnSpc>
                <a:spcPct val="100000"/>
              </a:lnSpc>
              <a:spcBef>
                <a:spcPts val="0"/>
              </a:spcBef>
              <a:spcAft>
                <a:spcPts val="0"/>
              </a:spcAft>
              <a:buClr>
                <a:srgbClr val="FEFFFE"/>
              </a:buClr>
              <a:buSzPts val="1200"/>
              <a:buFont typeface="Calibri"/>
              <a:buNone/>
              <a:defRPr/>
            </a:lvl3pPr>
            <a:lvl4pPr indent="0" lvl="3" marL="0" algn="r">
              <a:lnSpc>
                <a:spcPct val="100000"/>
              </a:lnSpc>
              <a:spcBef>
                <a:spcPts val="0"/>
              </a:spcBef>
              <a:spcAft>
                <a:spcPts val="0"/>
              </a:spcAft>
              <a:buClr>
                <a:srgbClr val="FEFFFE"/>
              </a:buClr>
              <a:buSzPts val="1200"/>
              <a:buFont typeface="Calibri"/>
              <a:buNone/>
              <a:defRPr/>
            </a:lvl4pPr>
            <a:lvl5pPr indent="0" lvl="4" marL="0" algn="r">
              <a:lnSpc>
                <a:spcPct val="100000"/>
              </a:lnSpc>
              <a:spcBef>
                <a:spcPts val="0"/>
              </a:spcBef>
              <a:spcAft>
                <a:spcPts val="0"/>
              </a:spcAft>
              <a:buClr>
                <a:srgbClr val="FEFFFE"/>
              </a:buClr>
              <a:buSzPts val="1200"/>
              <a:buFont typeface="Calibri"/>
              <a:buNone/>
              <a:defRPr/>
            </a:lvl5pPr>
            <a:lvl6pPr indent="0" lvl="5" marL="0" algn="r">
              <a:lnSpc>
                <a:spcPct val="100000"/>
              </a:lnSpc>
              <a:spcBef>
                <a:spcPts val="0"/>
              </a:spcBef>
              <a:spcAft>
                <a:spcPts val="0"/>
              </a:spcAft>
              <a:buClr>
                <a:srgbClr val="FEFFFE"/>
              </a:buClr>
              <a:buSzPts val="1200"/>
              <a:buFont typeface="Calibri"/>
              <a:buNone/>
              <a:defRPr/>
            </a:lvl6pPr>
            <a:lvl7pPr indent="0" lvl="6" marL="0" algn="r">
              <a:lnSpc>
                <a:spcPct val="100000"/>
              </a:lnSpc>
              <a:spcBef>
                <a:spcPts val="0"/>
              </a:spcBef>
              <a:spcAft>
                <a:spcPts val="0"/>
              </a:spcAft>
              <a:buClr>
                <a:srgbClr val="FEFFFE"/>
              </a:buClr>
              <a:buSzPts val="1200"/>
              <a:buFont typeface="Calibri"/>
              <a:buNone/>
              <a:defRPr/>
            </a:lvl7pPr>
            <a:lvl8pPr indent="0" lvl="7" marL="0" algn="r">
              <a:lnSpc>
                <a:spcPct val="100000"/>
              </a:lnSpc>
              <a:spcBef>
                <a:spcPts val="0"/>
              </a:spcBef>
              <a:spcAft>
                <a:spcPts val="0"/>
              </a:spcAft>
              <a:buClr>
                <a:srgbClr val="FEFFFE"/>
              </a:buClr>
              <a:buSzPts val="1200"/>
              <a:buFont typeface="Calibri"/>
              <a:buNone/>
              <a:defRPr/>
            </a:lvl8pPr>
            <a:lvl9pPr indent="0" lvl="8" marL="0" algn="r">
              <a:lnSpc>
                <a:spcPct val="100000"/>
              </a:lnSpc>
              <a:spcBef>
                <a:spcPts val="0"/>
              </a:spcBef>
              <a:spcAft>
                <a:spcPts val="0"/>
              </a:spcAft>
              <a:buClr>
                <a:srgbClr val="FEFFFE"/>
              </a:buClr>
              <a:buSzPts val="1200"/>
              <a:buFont typeface="Calibri"/>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wo Content">
  <p:cSld name="4_Two Content">
    <p:spTree>
      <p:nvGrpSpPr>
        <p:cNvPr id="19" name="Shape 19"/>
        <p:cNvGrpSpPr/>
        <p:nvPr/>
      </p:nvGrpSpPr>
      <p:grpSpPr>
        <a:xfrm>
          <a:off x="0" y="0"/>
          <a:ext cx="0" cy="0"/>
          <a:chOff x="0" y="0"/>
          <a:chExt cx="0" cy="0"/>
        </a:xfrm>
      </p:grpSpPr>
      <p:sp>
        <p:nvSpPr>
          <p:cNvPr id="20" name="Google Shape;20;p5"/>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21" name="Shape 21"/>
        <p:cNvGrpSpPr/>
        <p:nvPr/>
      </p:nvGrpSpPr>
      <p:grpSpPr>
        <a:xfrm>
          <a:off x="0" y="0"/>
          <a:ext cx="0" cy="0"/>
          <a:chOff x="0" y="0"/>
          <a:chExt cx="0" cy="0"/>
        </a:xfrm>
      </p:grpSpPr>
      <p:sp>
        <p:nvSpPr>
          <p:cNvPr id="22" name="Google Shape;22;p6"/>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spTree>
      <p:nvGrpSpPr>
        <p:cNvPr id="23" name="Shape 23"/>
        <p:cNvGrpSpPr/>
        <p:nvPr/>
      </p:nvGrpSpPr>
      <p:grpSpPr>
        <a:xfrm>
          <a:off x="0" y="0"/>
          <a:ext cx="0" cy="0"/>
          <a:chOff x="0" y="0"/>
          <a:chExt cx="0" cy="0"/>
        </a:xfrm>
      </p:grpSpPr>
      <p:sp>
        <p:nvSpPr>
          <p:cNvPr id="24" name="Google Shape;24;p7"/>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 with Caption">
  <p:cSld name="3_Content with Caption">
    <p:bg>
      <p:bgPr>
        <a:solidFill>
          <a:srgbClr val="2B2551"/>
        </a:solidFill>
      </p:bgPr>
    </p:bg>
    <p:spTree>
      <p:nvGrpSpPr>
        <p:cNvPr id="25" name="Shape 25"/>
        <p:cNvGrpSpPr/>
        <p:nvPr/>
      </p:nvGrpSpPr>
      <p:grpSpPr>
        <a:xfrm>
          <a:off x="0" y="0"/>
          <a:ext cx="0" cy="0"/>
          <a:chOff x="0" y="0"/>
          <a:chExt cx="0" cy="0"/>
        </a:xfrm>
      </p:grpSpPr>
      <p:pic>
        <p:nvPicPr>
          <p:cNvPr descr="Picture 6" id="26" name="Google Shape;26;p8"/>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27" name="Google Shape;27;p8"/>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28" name="Google Shape;28;p8"/>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29" name="Google Shape;29;p8"/>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30" name="Google Shape;30;p8"/>
          <p:cNvSpPr txBox="1"/>
          <p:nvPr>
            <p:ph type="title"/>
          </p:nvPr>
        </p:nvSpPr>
        <p:spPr>
          <a:xfrm>
            <a:off x="839787" y="702526"/>
            <a:ext cx="3932239" cy="1354874"/>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31" name="Google Shape;31;p8"/>
          <p:cNvSpPr txBox="1"/>
          <p:nvPr>
            <p:ph idx="1" type="body"/>
          </p:nvPr>
        </p:nvSpPr>
        <p:spPr>
          <a:xfrm>
            <a:off x="5185316" y="1304693"/>
            <a:ext cx="6170072" cy="4556358"/>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FFFFFF"/>
              </a:buClr>
              <a:buSzPts val="3200"/>
              <a:buChar char="•"/>
              <a:defRPr sz="3200"/>
            </a:lvl1pPr>
            <a:lvl2pPr indent="-431800" lvl="1" marL="914400" algn="l">
              <a:lnSpc>
                <a:spcPct val="90000"/>
              </a:lnSpc>
              <a:spcBef>
                <a:spcPts val="1000"/>
              </a:spcBef>
              <a:spcAft>
                <a:spcPts val="0"/>
              </a:spcAft>
              <a:buClr>
                <a:srgbClr val="FFFFFF"/>
              </a:buClr>
              <a:buSzPts val="3200"/>
              <a:buChar char="•"/>
              <a:defRPr sz="3200"/>
            </a:lvl2pPr>
            <a:lvl3pPr indent="-431800" lvl="2" marL="1371600" algn="l">
              <a:lnSpc>
                <a:spcPct val="90000"/>
              </a:lnSpc>
              <a:spcBef>
                <a:spcPts val="1000"/>
              </a:spcBef>
              <a:spcAft>
                <a:spcPts val="0"/>
              </a:spcAft>
              <a:buClr>
                <a:srgbClr val="FFFFFF"/>
              </a:buClr>
              <a:buSzPts val="3200"/>
              <a:buChar char="•"/>
              <a:defRPr sz="3200"/>
            </a:lvl3pPr>
            <a:lvl4pPr indent="-431800" lvl="3" marL="1828800" algn="l">
              <a:lnSpc>
                <a:spcPct val="90000"/>
              </a:lnSpc>
              <a:spcBef>
                <a:spcPts val="1000"/>
              </a:spcBef>
              <a:spcAft>
                <a:spcPts val="0"/>
              </a:spcAft>
              <a:buClr>
                <a:srgbClr val="FFFFFF"/>
              </a:buClr>
              <a:buSzPts val="3200"/>
              <a:buChar char="•"/>
              <a:defRPr sz="3200"/>
            </a:lvl4pPr>
            <a:lvl5pPr indent="-431800" lvl="4" marL="2286000" algn="l">
              <a:lnSpc>
                <a:spcPct val="90000"/>
              </a:lnSpc>
              <a:spcBef>
                <a:spcPts val="1000"/>
              </a:spcBef>
              <a:spcAft>
                <a:spcPts val="0"/>
              </a:spcAft>
              <a:buClr>
                <a:srgbClr val="FFFFFF"/>
              </a:buClr>
              <a:buSzPts val="3200"/>
              <a:buChar char="•"/>
              <a:defRPr sz="32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32" name="Google Shape;32;p8"/>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FFFFFF"/>
              </a:buClr>
              <a:buSzPts val="1800"/>
              <a:buChar char="•"/>
              <a:defRPr/>
            </a:lvl1pPr>
            <a:lvl2pPr indent="-342900" lvl="1" marL="914400" algn="l">
              <a:lnSpc>
                <a:spcPct val="90000"/>
              </a:lnSpc>
              <a:spcBef>
                <a:spcPts val="1000"/>
              </a:spcBef>
              <a:spcAft>
                <a:spcPts val="0"/>
              </a:spcAft>
              <a:buClr>
                <a:srgbClr val="FFFFFF"/>
              </a:buClr>
              <a:buSzPts val="1800"/>
              <a:buChar char="•"/>
              <a:defRPr/>
            </a:lvl2pPr>
            <a:lvl3pPr indent="-342900" lvl="2" marL="1371600" algn="l">
              <a:lnSpc>
                <a:spcPct val="90000"/>
              </a:lnSpc>
              <a:spcBef>
                <a:spcPts val="1000"/>
              </a:spcBef>
              <a:spcAft>
                <a:spcPts val="0"/>
              </a:spcAft>
              <a:buClr>
                <a:srgbClr val="FFFFFF"/>
              </a:buClr>
              <a:buSzPts val="1800"/>
              <a:buChar char="•"/>
              <a:defRPr/>
            </a:lvl3pPr>
            <a:lvl4pPr indent="-342900" lvl="3" marL="1828800" algn="l">
              <a:lnSpc>
                <a:spcPct val="90000"/>
              </a:lnSpc>
              <a:spcBef>
                <a:spcPts val="1000"/>
              </a:spcBef>
              <a:spcAft>
                <a:spcPts val="0"/>
              </a:spcAft>
              <a:buClr>
                <a:srgbClr val="FFFFFF"/>
              </a:buClr>
              <a:buSzPts val="1800"/>
              <a:buChar char="•"/>
              <a:defRPr/>
            </a:lvl4pPr>
            <a:lvl5pPr indent="-342900" lvl="4" marL="2286000" algn="l">
              <a:lnSpc>
                <a:spcPct val="90000"/>
              </a:lnSpc>
              <a:spcBef>
                <a:spcPts val="1000"/>
              </a:spcBef>
              <a:spcAft>
                <a:spcPts val="0"/>
              </a:spcAft>
              <a:buClr>
                <a:srgbClr val="FFFFFF"/>
              </a:buClr>
              <a:buSzPts val="1800"/>
              <a:buChar char="•"/>
              <a:defRPr/>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33" name="Google Shape;33;p8"/>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Picture with Caption">
  <p:cSld name="3_Picture with Caption">
    <p:bg>
      <p:bgPr>
        <a:solidFill>
          <a:srgbClr val="2B2551"/>
        </a:solidFill>
      </p:bgPr>
    </p:bg>
    <p:spTree>
      <p:nvGrpSpPr>
        <p:cNvPr id="34" name="Shape 34"/>
        <p:cNvGrpSpPr/>
        <p:nvPr/>
      </p:nvGrpSpPr>
      <p:grpSpPr>
        <a:xfrm>
          <a:off x="0" y="0"/>
          <a:ext cx="0" cy="0"/>
          <a:chOff x="0" y="0"/>
          <a:chExt cx="0" cy="0"/>
        </a:xfrm>
      </p:grpSpPr>
      <p:pic>
        <p:nvPicPr>
          <p:cNvPr descr="Picture 6" id="35" name="Google Shape;35;p9"/>
          <p:cNvPicPr preferRelativeResize="0"/>
          <p:nvPr/>
        </p:nvPicPr>
        <p:blipFill rotWithShape="1">
          <a:blip r:embed="rId2">
            <a:alphaModFix/>
          </a:blip>
          <a:srcRect b="0" l="0" r="0" t="0"/>
          <a:stretch/>
        </p:blipFill>
        <p:spPr>
          <a:xfrm>
            <a:off x="11353800" y="-360"/>
            <a:ext cx="771056" cy="1172346"/>
          </a:xfrm>
          <a:prstGeom prst="rect">
            <a:avLst/>
          </a:prstGeom>
          <a:noFill/>
          <a:ln>
            <a:noFill/>
          </a:ln>
        </p:spPr>
      </p:pic>
      <p:pic>
        <p:nvPicPr>
          <p:cNvPr descr="Picture 7" id="36" name="Google Shape;36;p9"/>
          <p:cNvPicPr preferRelativeResize="0"/>
          <p:nvPr/>
        </p:nvPicPr>
        <p:blipFill rotWithShape="1">
          <a:blip r:embed="rId3">
            <a:alphaModFix/>
          </a:blip>
          <a:srcRect b="0" l="0" r="0" t="0"/>
          <a:stretch/>
        </p:blipFill>
        <p:spPr>
          <a:xfrm>
            <a:off x="10200438" y="318824"/>
            <a:ext cx="1172345" cy="572571"/>
          </a:xfrm>
          <a:prstGeom prst="rect">
            <a:avLst/>
          </a:prstGeom>
          <a:noFill/>
          <a:ln>
            <a:noFill/>
          </a:ln>
        </p:spPr>
      </p:pic>
      <p:pic>
        <p:nvPicPr>
          <p:cNvPr descr="Picture 8" id="37" name="Google Shape;37;p9"/>
          <p:cNvPicPr preferRelativeResize="0"/>
          <p:nvPr/>
        </p:nvPicPr>
        <p:blipFill rotWithShape="1">
          <a:blip r:embed="rId4">
            <a:alphaModFix/>
          </a:blip>
          <a:srcRect b="0" l="0" r="0" t="0"/>
          <a:stretch/>
        </p:blipFill>
        <p:spPr>
          <a:xfrm>
            <a:off x="8151163" y="219583"/>
            <a:ext cx="771056" cy="771056"/>
          </a:xfrm>
          <a:prstGeom prst="rect">
            <a:avLst/>
          </a:prstGeom>
          <a:noFill/>
          <a:ln>
            <a:noFill/>
          </a:ln>
        </p:spPr>
      </p:pic>
      <p:pic>
        <p:nvPicPr>
          <p:cNvPr descr="Picture 9" id="38" name="Google Shape;38;p9"/>
          <p:cNvPicPr preferRelativeResize="0"/>
          <p:nvPr/>
        </p:nvPicPr>
        <p:blipFill rotWithShape="1">
          <a:blip r:embed="rId5">
            <a:alphaModFix/>
          </a:blip>
          <a:srcRect b="0" l="0" r="0" t="0"/>
          <a:stretch/>
        </p:blipFill>
        <p:spPr>
          <a:xfrm>
            <a:off x="9084426" y="256850"/>
            <a:ext cx="959441" cy="733788"/>
          </a:xfrm>
          <a:prstGeom prst="rect">
            <a:avLst/>
          </a:prstGeom>
          <a:noFill/>
          <a:ln>
            <a:noFill/>
          </a:ln>
        </p:spPr>
      </p:pic>
      <p:sp>
        <p:nvSpPr>
          <p:cNvPr id="39" name="Google Shape;39;p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FFC837"/>
              </a:buClr>
              <a:buSzPts val="3200"/>
              <a:buFont typeface="Calibri"/>
              <a:buNone/>
              <a:defRPr sz="3200"/>
            </a:lvl1pPr>
            <a:lvl2pPr lvl="1" algn="l">
              <a:lnSpc>
                <a:spcPct val="90000"/>
              </a:lnSpc>
              <a:spcBef>
                <a:spcPts val="0"/>
              </a:spcBef>
              <a:spcAft>
                <a:spcPts val="0"/>
              </a:spcAft>
              <a:buClr>
                <a:srgbClr val="FFC837"/>
              </a:buClr>
              <a:buSzPts val="1800"/>
              <a:buNone/>
              <a:defRPr/>
            </a:lvl2pPr>
            <a:lvl3pPr lvl="2" algn="l">
              <a:lnSpc>
                <a:spcPct val="90000"/>
              </a:lnSpc>
              <a:spcBef>
                <a:spcPts val="0"/>
              </a:spcBef>
              <a:spcAft>
                <a:spcPts val="0"/>
              </a:spcAft>
              <a:buClr>
                <a:srgbClr val="FFC837"/>
              </a:buClr>
              <a:buSzPts val="1800"/>
              <a:buNone/>
              <a:defRPr/>
            </a:lvl3pPr>
            <a:lvl4pPr lvl="3" algn="l">
              <a:lnSpc>
                <a:spcPct val="90000"/>
              </a:lnSpc>
              <a:spcBef>
                <a:spcPts val="0"/>
              </a:spcBef>
              <a:spcAft>
                <a:spcPts val="0"/>
              </a:spcAft>
              <a:buClr>
                <a:srgbClr val="FFC837"/>
              </a:buClr>
              <a:buSzPts val="1800"/>
              <a:buNone/>
              <a:defRPr/>
            </a:lvl4pPr>
            <a:lvl5pPr lvl="4" algn="l">
              <a:lnSpc>
                <a:spcPct val="90000"/>
              </a:lnSpc>
              <a:spcBef>
                <a:spcPts val="0"/>
              </a:spcBef>
              <a:spcAft>
                <a:spcPts val="0"/>
              </a:spcAft>
              <a:buClr>
                <a:srgbClr val="FFC837"/>
              </a:buClr>
              <a:buSzPts val="1800"/>
              <a:buNone/>
              <a:defRPr/>
            </a:lvl5pPr>
            <a:lvl6pPr lvl="5" algn="l">
              <a:lnSpc>
                <a:spcPct val="90000"/>
              </a:lnSpc>
              <a:spcBef>
                <a:spcPts val="0"/>
              </a:spcBef>
              <a:spcAft>
                <a:spcPts val="0"/>
              </a:spcAft>
              <a:buClr>
                <a:srgbClr val="FFC837"/>
              </a:buClr>
              <a:buSzPts val="1800"/>
              <a:buNone/>
              <a:defRPr/>
            </a:lvl6pPr>
            <a:lvl7pPr lvl="6" algn="l">
              <a:lnSpc>
                <a:spcPct val="90000"/>
              </a:lnSpc>
              <a:spcBef>
                <a:spcPts val="0"/>
              </a:spcBef>
              <a:spcAft>
                <a:spcPts val="0"/>
              </a:spcAft>
              <a:buClr>
                <a:srgbClr val="FFC837"/>
              </a:buClr>
              <a:buSzPts val="1800"/>
              <a:buNone/>
              <a:defRPr/>
            </a:lvl7pPr>
            <a:lvl8pPr lvl="7" algn="l">
              <a:lnSpc>
                <a:spcPct val="90000"/>
              </a:lnSpc>
              <a:spcBef>
                <a:spcPts val="0"/>
              </a:spcBef>
              <a:spcAft>
                <a:spcPts val="0"/>
              </a:spcAft>
              <a:buClr>
                <a:srgbClr val="FFC837"/>
              </a:buClr>
              <a:buSzPts val="1800"/>
              <a:buNone/>
              <a:defRPr/>
            </a:lvl8pPr>
            <a:lvl9pPr lvl="8" algn="l">
              <a:lnSpc>
                <a:spcPct val="90000"/>
              </a:lnSpc>
              <a:spcBef>
                <a:spcPts val="0"/>
              </a:spcBef>
              <a:spcAft>
                <a:spcPts val="0"/>
              </a:spcAft>
              <a:buClr>
                <a:srgbClr val="FFC837"/>
              </a:buClr>
              <a:buSzPts val="1800"/>
              <a:buNone/>
              <a:defRPr/>
            </a:lvl9pPr>
          </a:lstStyle>
          <a:p/>
        </p:txBody>
      </p:sp>
      <p:sp>
        <p:nvSpPr>
          <p:cNvPr id="40" name="Google Shape;40;p9"/>
          <p:cNvSpPr/>
          <p:nvPr>
            <p:ph idx="2" type="pic"/>
          </p:nvPr>
        </p:nvSpPr>
        <p:spPr>
          <a:xfrm>
            <a:off x="5183187" y="987425"/>
            <a:ext cx="6172201" cy="4873625"/>
          </a:xfrm>
          <a:prstGeom prst="rect">
            <a:avLst/>
          </a:prstGeom>
          <a:noFill/>
          <a:ln>
            <a:noFill/>
          </a:ln>
        </p:spPr>
      </p:sp>
      <p:sp>
        <p:nvSpPr>
          <p:cNvPr id="41" name="Google Shape;41;p9"/>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FFFFFF"/>
              </a:buClr>
              <a:buSzPts val="1600"/>
              <a:buFont typeface="Calibri"/>
              <a:buNone/>
              <a:defRPr sz="1600"/>
            </a:lvl1pPr>
            <a:lvl2pPr indent="-228600" lvl="1" marL="914400" algn="l">
              <a:lnSpc>
                <a:spcPct val="90000"/>
              </a:lnSpc>
              <a:spcBef>
                <a:spcPts val="1000"/>
              </a:spcBef>
              <a:spcAft>
                <a:spcPts val="0"/>
              </a:spcAft>
              <a:buClr>
                <a:srgbClr val="FFFFFF"/>
              </a:buClr>
              <a:buSzPts val="1600"/>
              <a:buFont typeface="Calibri"/>
              <a:buNone/>
              <a:defRPr sz="1600"/>
            </a:lvl2pPr>
            <a:lvl3pPr indent="-228600" lvl="2" marL="1371600" algn="l">
              <a:lnSpc>
                <a:spcPct val="90000"/>
              </a:lnSpc>
              <a:spcBef>
                <a:spcPts val="1000"/>
              </a:spcBef>
              <a:spcAft>
                <a:spcPts val="0"/>
              </a:spcAft>
              <a:buClr>
                <a:srgbClr val="FFFFFF"/>
              </a:buClr>
              <a:buSzPts val="1600"/>
              <a:buFont typeface="Calibri"/>
              <a:buNone/>
              <a:defRPr sz="1600"/>
            </a:lvl3pPr>
            <a:lvl4pPr indent="-228600" lvl="3" marL="1828800" algn="l">
              <a:lnSpc>
                <a:spcPct val="90000"/>
              </a:lnSpc>
              <a:spcBef>
                <a:spcPts val="1000"/>
              </a:spcBef>
              <a:spcAft>
                <a:spcPts val="0"/>
              </a:spcAft>
              <a:buClr>
                <a:srgbClr val="FFFFFF"/>
              </a:buClr>
              <a:buSzPts val="1600"/>
              <a:buFont typeface="Calibri"/>
              <a:buNone/>
              <a:defRPr sz="1600"/>
            </a:lvl4pPr>
            <a:lvl5pPr indent="-228600" lvl="4" marL="2286000" algn="l">
              <a:lnSpc>
                <a:spcPct val="90000"/>
              </a:lnSpc>
              <a:spcBef>
                <a:spcPts val="1000"/>
              </a:spcBef>
              <a:spcAft>
                <a:spcPts val="0"/>
              </a:spcAft>
              <a:buClr>
                <a:srgbClr val="FFFFFF"/>
              </a:buClr>
              <a:buSzPts val="1600"/>
              <a:buFont typeface="Calibri"/>
              <a:buNone/>
              <a:defRPr sz="1600"/>
            </a:lvl5pPr>
            <a:lvl6pPr indent="-342900" lvl="5" marL="2743200" algn="l">
              <a:lnSpc>
                <a:spcPct val="90000"/>
              </a:lnSpc>
              <a:spcBef>
                <a:spcPts val="1000"/>
              </a:spcBef>
              <a:spcAft>
                <a:spcPts val="0"/>
              </a:spcAft>
              <a:buClr>
                <a:srgbClr val="FFFFFF"/>
              </a:buClr>
              <a:buSzPts val="1800"/>
              <a:buChar char="•"/>
              <a:defRPr/>
            </a:lvl6pPr>
            <a:lvl7pPr indent="-342900" lvl="6" marL="3200400" algn="l">
              <a:lnSpc>
                <a:spcPct val="90000"/>
              </a:lnSpc>
              <a:spcBef>
                <a:spcPts val="1000"/>
              </a:spcBef>
              <a:spcAft>
                <a:spcPts val="0"/>
              </a:spcAft>
              <a:buClr>
                <a:srgbClr val="FFFFFF"/>
              </a:buClr>
              <a:buSzPts val="1800"/>
              <a:buChar char="•"/>
              <a:defRPr/>
            </a:lvl7pPr>
            <a:lvl8pPr indent="-342900" lvl="7" marL="3657600" algn="l">
              <a:lnSpc>
                <a:spcPct val="90000"/>
              </a:lnSpc>
              <a:spcBef>
                <a:spcPts val="1000"/>
              </a:spcBef>
              <a:spcAft>
                <a:spcPts val="0"/>
              </a:spcAft>
              <a:buClr>
                <a:srgbClr val="FFFFFF"/>
              </a:buClr>
              <a:buSzPts val="1800"/>
              <a:buChar char="•"/>
              <a:defRPr/>
            </a:lvl8pPr>
            <a:lvl9pPr indent="-342900" lvl="8" marL="4114800" algn="l">
              <a:lnSpc>
                <a:spcPct val="90000"/>
              </a:lnSpc>
              <a:spcBef>
                <a:spcPts val="1000"/>
              </a:spcBef>
              <a:spcAft>
                <a:spcPts val="0"/>
              </a:spcAft>
              <a:buClr>
                <a:srgbClr val="FFFFFF"/>
              </a:buClr>
              <a:buSzPts val="1800"/>
              <a:buChar char="•"/>
              <a:defRPr/>
            </a:lvl9pPr>
          </a:lstStyle>
          <a:p/>
        </p:txBody>
      </p:sp>
      <p:sp>
        <p:nvSpPr>
          <p:cNvPr id="42" name="Google Shape;42;p9"/>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Calibri"/>
              <a:buNone/>
              <a:defRPr sz="1200"/>
            </a:lvl1pPr>
            <a:lvl2pPr indent="0" lvl="1" marL="0" algn="r">
              <a:lnSpc>
                <a:spcPct val="100000"/>
              </a:lnSpc>
              <a:spcBef>
                <a:spcPts val="0"/>
              </a:spcBef>
              <a:spcAft>
                <a:spcPts val="0"/>
              </a:spcAft>
              <a:buClr>
                <a:srgbClr val="FEFFFE"/>
              </a:buClr>
              <a:buSzPts val="1200"/>
              <a:buFont typeface="Calibri"/>
              <a:buNone/>
              <a:defRPr sz="1200"/>
            </a:lvl2pPr>
            <a:lvl3pPr indent="0" lvl="2" marL="0" algn="r">
              <a:lnSpc>
                <a:spcPct val="100000"/>
              </a:lnSpc>
              <a:spcBef>
                <a:spcPts val="0"/>
              </a:spcBef>
              <a:spcAft>
                <a:spcPts val="0"/>
              </a:spcAft>
              <a:buClr>
                <a:srgbClr val="FEFFFE"/>
              </a:buClr>
              <a:buSzPts val="1200"/>
              <a:buFont typeface="Calibri"/>
              <a:buNone/>
              <a:defRPr sz="1200"/>
            </a:lvl3pPr>
            <a:lvl4pPr indent="0" lvl="3" marL="0" algn="r">
              <a:lnSpc>
                <a:spcPct val="100000"/>
              </a:lnSpc>
              <a:spcBef>
                <a:spcPts val="0"/>
              </a:spcBef>
              <a:spcAft>
                <a:spcPts val="0"/>
              </a:spcAft>
              <a:buClr>
                <a:srgbClr val="FEFFFE"/>
              </a:buClr>
              <a:buSzPts val="1200"/>
              <a:buFont typeface="Calibri"/>
              <a:buNone/>
              <a:defRPr sz="1200"/>
            </a:lvl4pPr>
            <a:lvl5pPr indent="0" lvl="4" marL="0" algn="r">
              <a:lnSpc>
                <a:spcPct val="100000"/>
              </a:lnSpc>
              <a:spcBef>
                <a:spcPts val="0"/>
              </a:spcBef>
              <a:spcAft>
                <a:spcPts val="0"/>
              </a:spcAft>
              <a:buClr>
                <a:srgbClr val="FEFFFE"/>
              </a:buClr>
              <a:buSzPts val="1200"/>
              <a:buFont typeface="Calibri"/>
              <a:buNone/>
              <a:defRPr sz="1200"/>
            </a:lvl5pPr>
            <a:lvl6pPr indent="0" lvl="5" marL="0" algn="r">
              <a:lnSpc>
                <a:spcPct val="100000"/>
              </a:lnSpc>
              <a:spcBef>
                <a:spcPts val="0"/>
              </a:spcBef>
              <a:spcAft>
                <a:spcPts val="0"/>
              </a:spcAft>
              <a:buClr>
                <a:srgbClr val="FEFFFE"/>
              </a:buClr>
              <a:buSzPts val="1200"/>
              <a:buFont typeface="Calibri"/>
              <a:buNone/>
              <a:defRPr sz="1200"/>
            </a:lvl6pPr>
            <a:lvl7pPr indent="0" lvl="6" marL="0" algn="r">
              <a:lnSpc>
                <a:spcPct val="100000"/>
              </a:lnSpc>
              <a:spcBef>
                <a:spcPts val="0"/>
              </a:spcBef>
              <a:spcAft>
                <a:spcPts val="0"/>
              </a:spcAft>
              <a:buClr>
                <a:srgbClr val="FEFFFE"/>
              </a:buClr>
              <a:buSzPts val="1200"/>
              <a:buFont typeface="Calibri"/>
              <a:buNone/>
              <a:defRPr sz="1200"/>
            </a:lvl7pPr>
            <a:lvl8pPr indent="0" lvl="7" marL="0" algn="r">
              <a:lnSpc>
                <a:spcPct val="100000"/>
              </a:lnSpc>
              <a:spcBef>
                <a:spcPts val="0"/>
              </a:spcBef>
              <a:spcAft>
                <a:spcPts val="0"/>
              </a:spcAft>
              <a:buClr>
                <a:srgbClr val="FEFFFE"/>
              </a:buClr>
              <a:buSzPts val="1200"/>
              <a:buFont typeface="Calibri"/>
              <a:buNone/>
              <a:defRPr sz="1200"/>
            </a:lvl8pPr>
            <a:lvl9pPr indent="0" lvl="8" marL="0" algn="r">
              <a:lnSpc>
                <a:spcPct val="100000"/>
              </a:lnSpc>
              <a:spcBef>
                <a:spcPts val="0"/>
              </a:spcBef>
              <a:spcAft>
                <a:spcPts val="0"/>
              </a:spcAft>
              <a:buClr>
                <a:srgbClr val="FEFFFE"/>
              </a:buClr>
              <a:buSzPts val="1200"/>
              <a:buFont typeface="Calibri"/>
              <a:buNone/>
              <a:defRPr sz="1200"/>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ue background">
  <p:cSld name="3_Blue background">
    <p:bg>
      <p:bgPr>
        <a:solidFill>
          <a:srgbClr val="2B2551"/>
        </a:solidFill>
      </p:bgPr>
    </p:bg>
    <p:spTree>
      <p:nvGrpSpPr>
        <p:cNvPr id="43" name="Shape 43"/>
        <p:cNvGrpSpPr/>
        <p:nvPr/>
      </p:nvGrpSpPr>
      <p:grpSpPr>
        <a:xfrm>
          <a:off x="0" y="0"/>
          <a:ext cx="0" cy="0"/>
          <a:chOff x="0" y="0"/>
          <a:chExt cx="0" cy="0"/>
        </a:xfrm>
      </p:grpSpPr>
      <p:sp>
        <p:nvSpPr>
          <p:cNvPr id="44" name="Google Shape;44;p10"/>
          <p:cNvSpPr txBox="1"/>
          <p:nvPr>
            <p:ph idx="12" type="sldNum"/>
          </p:nvPr>
        </p:nvSpPr>
        <p:spPr>
          <a:xfrm>
            <a:off x="10869247" y="6400151"/>
            <a:ext cx="273610" cy="277520"/>
          </a:xfrm>
          <a:prstGeom prst="rect">
            <a:avLst/>
          </a:prstGeom>
          <a:noFill/>
          <a:ln>
            <a:noFill/>
          </a:ln>
        </p:spPr>
        <p:txBody>
          <a:bodyPr anchorCtr="0" anchor="ctr" bIns="45700" lIns="45700" spcFirstLastPara="1" rIns="45700" wrap="square" tIns="45700">
            <a:spAutoFit/>
          </a:bodyPr>
          <a:lstStyle>
            <a:lvl1pPr indent="0" lvl="0"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1pPr>
            <a:lvl2pPr indent="0" lvl="1"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2pPr>
            <a:lvl3pPr indent="0" lvl="2"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3pPr>
            <a:lvl4pPr indent="0" lvl="3"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4pPr>
            <a:lvl5pPr indent="0" lvl="4"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5pPr>
            <a:lvl6pPr indent="0" lvl="5"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6pPr>
            <a:lvl7pPr indent="0" lvl="6"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7pPr>
            <a:lvl8pPr indent="0" lvl="7"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8pPr>
            <a:lvl9pPr indent="0" lvl="8" marL="0" algn="r">
              <a:lnSpc>
                <a:spcPct val="100000"/>
              </a:lnSpc>
              <a:spcBef>
                <a:spcPts val="0"/>
              </a:spcBef>
              <a:spcAft>
                <a:spcPts val="0"/>
              </a:spcAft>
              <a:buClr>
                <a:srgbClr val="FEFFFE"/>
              </a:buClr>
              <a:buSzPts val="1200"/>
              <a:buFont typeface="Helvetica Neue Light"/>
              <a:buNone/>
              <a:defRPr>
                <a:latin typeface="Helvetica Neue Light"/>
                <a:ea typeface="Helvetica Neue Light"/>
                <a:cs typeface="Helvetica Neue Light"/>
                <a:sym typeface="Helvetica Neue Light"/>
              </a:defRPr>
            </a:lvl9pPr>
          </a:lstStyle>
          <a:p>
            <a:pPr indent="0" lvl="0" marL="0" rtl="0" algn="r">
              <a:spcBef>
                <a:spcPts val="0"/>
              </a:spcBef>
              <a:spcAft>
                <a:spcPts val="0"/>
              </a:spcAft>
              <a:buNone/>
            </a:pPr>
            <a:fld id="{00000000-1234-1234-1234-123412341234}" type="slidenum">
              <a:rPr lang="en-US"/>
              <a:t>‹#›</a:t>
            </a:fld>
            <a:endParaRPr b="0" i="0" sz="1200" u="none" cap="none" strike="noStrike">
              <a:solidFill>
                <a:srgbClr val="FEFFFE"/>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theme" Target="../theme/theme1.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1049144" y="2007218"/>
            <a:ext cx="10093712" cy="4169745"/>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1pPr>
            <a:lvl2pPr indent="-406400" lvl="1" marL="9144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FFFFFF"/>
              </a:buClr>
              <a:buSzPts val="2800"/>
              <a:buFont typeface="Arial"/>
              <a:buChar char="•"/>
              <a:defRPr b="0" i="0" sz="2800" u="none" cap="none" strike="noStrike">
                <a:solidFill>
                  <a:srgbClr val="FFFFFF"/>
                </a:solidFill>
                <a:latin typeface="Calibri"/>
                <a:ea typeface="Calibri"/>
                <a:cs typeface="Calibri"/>
                <a:sym typeface="Calibri"/>
              </a:defRPr>
            </a:lvl9pPr>
          </a:lstStyle>
          <a:p/>
        </p:txBody>
      </p:sp>
      <p:sp>
        <p:nvSpPr>
          <p:cNvPr id="7" name="Google Shape;7;p1"/>
          <p:cNvSpPr txBox="1"/>
          <p:nvPr>
            <p:ph type="title"/>
          </p:nvPr>
        </p:nvSpPr>
        <p:spPr>
          <a:xfrm>
            <a:off x="1039653" y="1064778"/>
            <a:ext cx="10112696" cy="921256"/>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1pPr>
            <a:lvl2pPr lvl="1"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2pPr>
            <a:lvl3pPr lvl="2"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3pPr>
            <a:lvl4pPr lvl="3"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4pPr>
            <a:lvl5pPr lvl="4"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5pPr>
            <a:lvl6pPr lvl="5"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6pPr>
            <a:lvl7pPr lvl="6"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7pPr>
            <a:lvl8pPr lvl="7"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8pPr>
            <a:lvl9pPr lvl="8" marR="0" rtl="0" algn="l">
              <a:lnSpc>
                <a:spcPct val="90000"/>
              </a:lnSpc>
              <a:spcBef>
                <a:spcPts val="0"/>
              </a:spcBef>
              <a:spcAft>
                <a:spcPts val="0"/>
              </a:spcAft>
              <a:buClr>
                <a:srgbClr val="FFC837"/>
              </a:buClr>
              <a:buSzPts val="4400"/>
              <a:buFont typeface="Calibri"/>
              <a:buNone/>
              <a:defRPr b="0" i="0" sz="4400" u="none" cap="none" strike="noStrike">
                <a:solidFill>
                  <a:srgbClr val="FFC837"/>
                </a:solidFill>
                <a:latin typeface="Calibri"/>
                <a:ea typeface="Calibri"/>
                <a:cs typeface="Calibri"/>
                <a:sym typeface="Calibri"/>
              </a:defRPr>
            </a:lvl9pPr>
          </a:lstStyle>
          <a:p/>
        </p:txBody>
      </p:sp>
      <p:sp>
        <p:nvSpPr>
          <p:cNvPr id="8" name="Google Shape;8;p1"/>
          <p:cNvSpPr txBox="1"/>
          <p:nvPr>
            <p:ph idx="12" type="sldNum"/>
          </p:nvPr>
        </p:nvSpPr>
        <p:spPr>
          <a:xfrm>
            <a:off x="10884232" y="6414758"/>
            <a:ext cx="258625" cy="248306"/>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1pPr>
            <a:lvl2pPr indent="0" lvl="1"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2pPr>
            <a:lvl3pPr indent="0" lvl="2"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3pPr>
            <a:lvl4pPr indent="0" lvl="3"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4pPr>
            <a:lvl5pPr indent="0" lvl="4"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5pPr>
            <a:lvl6pPr indent="0" lvl="5"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6pPr>
            <a:lvl7pPr indent="0" lvl="6"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7pPr>
            <a:lvl8pPr indent="0" lvl="7"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8pPr>
            <a:lvl9pPr indent="0" lvl="8" marL="0" marR="0" rtl="0" algn="r">
              <a:lnSpc>
                <a:spcPct val="100000"/>
              </a:lnSpc>
              <a:spcBef>
                <a:spcPts val="0"/>
              </a:spcBef>
              <a:spcAft>
                <a:spcPts val="0"/>
              </a:spcAft>
              <a:buClr>
                <a:srgbClr val="FEFFFE"/>
              </a:buClr>
              <a:buSzPts val="1200"/>
              <a:buFont typeface="Calibri"/>
              <a:buNone/>
              <a:defRPr b="0" i="0" sz="1200" u="none" cap="none" strike="noStrike">
                <a:solidFill>
                  <a:srgbClr val="FEFFFE"/>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jpg"/><Relationship Id="rId4" Type="http://schemas.openxmlformats.org/officeDocument/2006/relationships/image" Target="../media/image6.png"/><Relationship Id="rId9" Type="http://schemas.openxmlformats.org/officeDocument/2006/relationships/image" Target="../media/image13.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8.png"/><Relationship Id="rId8"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8.png"/><Relationship Id="rId8"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6.png"/><Relationship Id="rId9" Type="http://schemas.openxmlformats.org/officeDocument/2006/relationships/image" Target="../media/image19.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8.png"/><Relationship Id="rId8"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22.png"/><Relationship Id="rId8"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8.png"/><Relationship Id="rId7"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pic>
        <p:nvPicPr>
          <p:cNvPr descr="A person sitting at a desk using a computer&#10;&#10;Description automatically generated" id="261" name="Google Shape;261;p40"/>
          <p:cNvPicPr preferRelativeResize="0"/>
          <p:nvPr/>
        </p:nvPicPr>
        <p:blipFill rotWithShape="1">
          <a:blip r:embed="rId3">
            <a:alphaModFix/>
          </a:blip>
          <a:srcRect b="35700" l="28" r="5881" t="125"/>
          <a:stretch/>
        </p:blipFill>
        <p:spPr>
          <a:xfrm>
            <a:off x="-2985" y="1339747"/>
            <a:ext cx="12225969" cy="5533684"/>
          </a:xfrm>
          <a:prstGeom prst="rect">
            <a:avLst/>
          </a:prstGeom>
          <a:noFill/>
          <a:ln>
            <a:noFill/>
          </a:ln>
        </p:spPr>
      </p:pic>
      <p:sp>
        <p:nvSpPr>
          <p:cNvPr id="262" name="Google Shape;262;p40"/>
          <p:cNvSpPr/>
          <p:nvPr/>
        </p:nvSpPr>
        <p:spPr>
          <a:xfrm>
            <a:off x="-11767" y="1339747"/>
            <a:ext cx="12203767" cy="5535101"/>
          </a:xfrm>
          <a:prstGeom prst="rect">
            <a:avLst/>
          </a:prstGeom>
          <a:solidFill>
            <a:srgbClr val="4617DE"/>
          </a:solidFill>
          <a:ln cap="flat" cmpd="sng" w="12700">
            <a:solidFill>
              <a:srgbClr val="4617DE"/>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descr="Picture 7" id="263" name="Google Shape;263;p40"/>
          <p:cNvPicPr preferRelativeResize="0"/>
          <p:nvPr/>
        </p:nvPicPr>
        <p:blipFill rotWithShape="1">
          <a:blip r:embed="rId4">
            <a:alphaModFix/>
          </a:blip>
          <a:srcRect b="0" l="0" r="0" t="0"/>
          <a:stretch/>
        </p:blipFill>
        <p:spPr>
          <a:xfrm>
            <a:off x="10091332" y="387946"/>
            <a:ext cx="1172345" cy="572571"/>
          </a:xfrm>
          <a:prstGeom prst="rect">
            <a:avLst/>
          </a:prstGeom>
          <a:noFill/>
          <a:ln>
            <a:noFill/>
          </a:ln>
        </p:spPr>
      </p:pic>
      <p:pic>
        <p:nvPicPr>
          <p:cNvPr descr="Picture 9" id="264" name="Google Shape;264;p40"/>
          <p:cNvPicPr preferRelativeResize="0"/>
          <p:nvPr/>
        </p:nvPicPr>
        <p:blipFill rotWithShape="1">
          <a:blip r:embed="rId5">
            <a:alphaModFix/>
          </a:blip>
          <a:srcRect b="0" l="0" r="0" t="0"/>
          <a:stretch/>
        </p:blipFill>
        <p:spPr>
          <a:xfrm>
            <a:off x="8970126" y="295810"/>
            <a:ext cx="959441" cy="733788"/>
          </a:xfrm>
          <a:prstGeom prst="rect">
            <a:avLst/>
          </a:prstGeom>
          <a:noFill/>
          <a:ln>
            <a:noFill/>
          </a:ln>
        </p:spPr>
      </p:pic>
      <p:pic>
        <p:nvPicPr>
          <p:cNvPr descr="pasted-movie.png" id="265" name="Google Shape;265;p40"/>
          <p:cNvPicPr preferRelativeResize="0"/>
          <p:nvPr/>
        </p:nvPicPr>
        <p:blipFill rotWithShape="1">
          <a:blip r:embed="rId6">
            <a:alphaModFix/>
          </a:blip>
          <a:srcRect b="0" l="0" r="0" t="0"/>
          <a:stretch/>
        </p:blipFill>
        <p:spPr>
          <a:xfrm>
            <a:off x="11474078" y="103953"/>
            <a:ext cx="526003" cy="1065320"/>
          </a:xfrm>
          <a:prstGeom prst="rect">
            <a:avLst/>
          </a:prstGeom>
          <a:noFill/>
          <a:ln>
            <a:noFill/>
          </a:ln>
        </p:spPr>
      </p:pic>
      <p:pic>
        <p:nvPicPr>
          <p:cNvPr descr="pasted-movie.png" id="266" name="Google Shape;266;p40"/>
          <p:cNvPicPr preferRelativeResize="0"/>
          <p:nvPr/>
        </p:nvPicPr>
        <p:blipFill rotWithShape="1">
          <a:blip r:embed="rId7">
            <a:alphaModFix/>
          </a:blip>
          <a:srcRect b="19365" l="13941" r="13941" t="19365"/>
          <a:stretch/>
        </p:blipFill>
        <p:spPr>
          <a:xfrm>
            <a:off x="7968564" y="251012"/>
            <a:ext cx="907559" cy="771035"/>
          </a:xfrm>
          <a:prstGeom prst="rect">
            <a:avLst/>
          </a:prstGeom>
          <a:noFill/>
          <a:ln>
            <a:noFill/>
          </a:ln>
        </p:spPr>
      </p:pic>
      <p:pic>
        <p:nvPicPr>
          <p:cNvPr descr="Image" id="267" name="Google Shape;267;p40"/>
          <p:cNvPicPr preferRelativeResize="0"/>
          <p:nvPr/>
        </p:nvPicPr>
        <p:blipFill rotWithShape="1">
          <a:blip r:embed="rId8">
            <a:alphaModFix/>
          </a:blip>
          <a:srcRect b="33964" l="1000" r="13538" t="0"/>
          <a:stretch/>
        </p:blipFill>
        <p:spPr>
          <a:xfrm>
            <a:off x="10008652" y="5282070"/>
            <a:ext cx="2250548" cy="1597284"/>
          </a:xfrm>
          <a:prstGeom prst="rect">
            <a:avLst/>
          </a:prstGeom>
          <a:noFill/>
          <a:ln>
            <a:noFill/>
          </a:ln>
        </p:spPr>
      </p:pic>
      <p:pic>
        <p:nvPicPr>
          <p:cNvPr descr="Image" id="268" name="Google Shape;268;p40"/>
          <p:cNvPicPr preferRelativeResize="0"/>
          <p:nvPr/>
        </p:nvPicPr>
        <p:blipFill rotWithShape="1">
          <a:blip r:embed="rId9">
            <a:alphaModFix/>
          </a:blip>
          <a:srcRect b="0" l="0" r="0" t="0"/>
          <a:stretch/>
        </p:blipFill>
        <p:spPr>
          <a:xfrm>
            <a:off x="1380497" y="2051146"/>
            <a:ext cx="4240770" cy="4117181"/>
          </a:xfrm>
          <a:prstGeom prst="rect">
            <a:avLst/>
          </a:prstGeom>
          <a:noFill/>
          <a:ln>
            <a:noFill/>
          </a:ln>
        </p:spPr>
      </p:pic>
      <p:sp>
        <p:nvSpPr>
          <p:cNvPr id="269" name="Google Shape;269;p40"/>
          <p:cNvSpPr/>
          <p:nvPr/>
        </p:nvSpPr>
        <p:spPr>
          <a:xfrm rot="-180000">
            <a:off x="7960507" y="3797677"/>
            <a:ext cx="2705697" cy="612972"/>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270" name="Google Shape;270;p40"/>
          <p:cNvSpPr txBox="1"/>
          <p:nvPr/>
        </p:nvSpPr>
        <p:spPr>
          <a:xfrm>
            <a:off x="6093185" y="3184368"/>
            <a:ext cx="4337083" cy="1231106"/>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FFF"/>
              </a:buClr>
              <a:buSzPts val="3700"/>
              <a:buFont typeface="Microsoft YaHei"/>
              <a:buNone/>
            </a:pPr>
            <a:r>
              <a:rPr b="1" i="0" lang="en-US" sz="3700" u="none" cap="none" strike="noStrike">
                <a:solidFill>
                  <a:srgbClr val="FFFFFF"/>
                </a:solidFill>
                <a:latin typeface="Microsoft YaHei"/>
                <a:ea typeface="Microsoft YaHei"/>
                <a:cs typeface="Microsoft YaHei"/>
                <a:sym typeface="Microsoft YaHei"/>
              </a:rPr>
              <a:t>A new generation</a:t>
            </a:r>
            <a:endParaRPr b="1" i="0" sz="1800" u="none" cap="none" strike="noStrike">
              <a:solidFill>
                <a:srgbClr val="FEFFFE"/>
              </a:solidFill>
              <a:latin typeface="Microsoft YaHei"/>
              <a:ea typeface="Microsoft YaHei"/>
              <a:cs typeface="Microsoft YaHei"/>
              <a:sym typeface="Microsoft YaHei"/>
            </a:endParaRPr>
          </a:p>
          <a:p>
            <a:pPr indent="0" lvl="0" marL="0" marR="0" rtl="0" algn="ctr">
              <a:lnSpc>
                <a:spcPct val="100000"/>
              </a:lnSpc>
              <a:spcBef>
                <a:spcPts val="0"/>
              </a:spcBef>
              <a:spcAft>
                <a:spcPts val="0"/>
              </a:spcAft>
              <a:buClr>
                <a:srgbClr val="FFFFFF"/>
              </a:buClr>
              <a:buSzPts val="3700"/>
              <a:buFont typeface="Microsoft YaHei"/>
              <a:buNone/>
            </a:pPr>
            <a:r>
              <a:rPr b="1" i="0" lang="en-US" sz="3700" u="none" cap="none" strike="noStrike">
                <a:solidFill>
                  <a:srgbClr val="FFFFFF"/>
                </a:solidFill>
                <a:latin typeface="Microsoft YaHei"/>
                <a:ea typeface="Microsoft YaHei"/>
                <a:cs typeface="Microsoft YaHei"/>
                <a:sym typeface="Microsoft YaHei"/>
              </a:rPr>
              <a:t>of tech specialists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9"/>
          <p:cNvSpPr txBox="1"/>
          <p:nvPr>
            <p:ph idx="1" type="body"/>
          </p:nvPr>
        </p:nvSpPr>
        <p:spPr>
          <a:xfrm>
            <a:off x="640854" y="2951018"/>
            <a:ext cx="8007631" cy="3173252"/>
          </a:xfrm>
          <a:prstGeom prst="rect">
            <a:avLst/>
          </a:prstGeom>
          <a:noFill/>
          <a:ln>
            <a:noFill/>
          </a:ln>
        </p:spPr>
        <p:txBody>
          <a:bodyPr anchorCtr="0" anchor="ctr" bIns="45700" lIns="45700" spcFirstLastPara="1" rIns="45700" wrap="square" tIns="45700">
            <a:normAutofit fontScale="70000" lnSpcReduction="20000"/>
          </a:bodyPr>
          <a:lstStyle/>
          <a:p>
            <a:pPr indent="0" lvl="0" marL="0" rtl="0" algn="l">
              <a:lnSpc>
                <a:spcPct val="100000"/>
              </a:lnSpc>
              <a:spcBef>
                <a:spcPts val="0"/>
              </a:spcBef>
              <a:spcAft>
                <a:spcPts val="0"/>
              </a:spcAft>
              <a:buClr>
                <a:srgbClr val="000000"/>
              </a:buClr>
              <a:buSzPct val="100000"/>
              <a:buNone/>
            </a:pPr>
            <a:r>
              <a:t/>
            </a:r>
            <a:endParaRPr sz="1600">
              <a:solidFill>
                <a:schemeClr val="dk1"/>
              </a:solidFill>
              <a:latin typeface="Arial"/>
              <a:ea typeface="Arial"/>
              <a:cs typeface="Arial"/>
              <a:sym typeface="Arial"/>
            </a:endParaRPr>
          </a:p>
          <a:p>
            <a:pPr indent="-198120" lvl="0" marL="228600" rtl="0" algn="l">
              <a:lnSpc>
                <a:spcPct val="100000"/>
              </a:lnSpc>
              <a:spcBef>
                <a:spcPts val="1000"/>
              </a:spcBef>
              <a:spcAft>
                <a:spcPts val="0"/>
              </a:spcAft>
              <a:buClr>
                <a:schemeClr val="dk1"/>
              </a:buClr>
              <a:buSzPct val="100000"/>
              <a:buChar char="•"/>
            </a:pPr>
            <a:r>
              <a:rPr lang="en-US" sz="1600">
                <a:solidFill>
                  <a:schemeClr val="dk1"/>
                </a:solidFill>
                <a:latin typeface="Arial"/>
                <a:ea typeface="Arial"/>
                <a:cs typeface="Arial"/>
                <a:sym typeface="Arial"/>
              </a:rPr>
              <a:t>Train both models using the prepared dataset.</a:t>
            </a:r>
            <a:endParaRPr>
              <a:solidFill>
                <a:schemeClr val="dk1"/>
              </a:solidFill>
            </a:endParaRPr>
          </a:p>
          <a:p>
            <a:pPr indent="-127000" lvl="0" marL="228600" rtl="0" algn="l">
              <a:lnSpc>
                <a:spcPct val="100000"/>
              </a:lnSpc>
              <a:spcBef>
                <a:spcPts val="1000"/>
              </a:spcBef>
              <a:spcAft>
                <a:spcPts val="0"/>
              </a:spcAft>
              <a:buClr>
                <a:srgbClr val="000000"/>
              </a:buClr>
              <a:buSzPct val="100000"/>
              <a:buNone/>
            </a:pPr>
            <a:r>
              <a:t/>
            </a:r>
            <a:endParaRPr sz="1600">
              <a:solidFill>
                <a:schemeClr val="dk1"/>
              </a:solidFill>
              <a:latin typeface="Arial"/>
              <a:ea typeface="Arial"/>
              <a:cs typeface="Arial"/>
              <a:sym typeface="Arial"/>
            </a:endParaRPr>
          </a:p>
          <a:p>
            <a:pPr indent="-198120" lvl="0" marL="228600" rtl="0" algn="l">
              <a:lnSpc>
                <a:spcPct val="100000"/>
              </a:lnSpc>
              <a:spcBef>
                <a:spcPts val="1000"/>
              </a:spcBef>
              <a:spcAft>
                <a:spcPts val="0"/>
              </a:spcAft>
              <a:buClr>
                <a:schemeClr val="dk1"/>
              </a:buClr>
              <a:buSzPct val="100000"/>
              <a:buChar char="•"/>
            </a:pPr>
            <a:r>
              <a:rPr lang="en-US" sz="1600">
                <a:solidFill>
                  <a:schemeClr val="dk1"/>
                </a:solidFill>
                <a:latin typeface="Arial"/>
                <a:ea typeface="Arial"/>
                <a:cs typeface="Arial"/>
                <a:sym typeface="Arial"/>
              </a:rPr>
              <a:t>Perform cross-validation to assess model performance and avoid overfitting. </a:t>
            </a:r>
            <a:endParaRPr>
              <a:solidFill>
                <a:schemeClr val="dk1"/>
              </a:solidFill>
            </a:endParaRPr>
          </a:p>
          <a:p>
            <a:pPr indent="-127000" lvl="0" marL="228600" rtl="0" algn="l">
              <a:lnSpc>
                <a:spcPct val="100000"/>
              </a:lnSpc>
              <a:spcBef>
                <a:spcPts val="1000"/>
              </a:spcBef>
              <a:spcAft>
                <a:spcPts val="0"/>
              </a:spcAft>
              <a:buClr>
                <a:srgbClr val="000000"/>
              </a:buClr>
              <a:buSzPct val="100000"/>
              <a:buNone/>
            </a:pPr>
            <a:r>
              <a:t/>
            </a:r>
            <a:endParaRPr sz="1600">
              <a:solidFill>
                <a:schemeClr val="dk1"/>
              </a:solidFill>
              <a:latin typeface="Arial"/>
              <a:ea typeface="Arial"/>
              <a:cs typeface="Arial"/>
              <a:sym typeface="Arial"/>
            </a:endParaRPr>
          </a:p>
          <a:p>
            <a:pPr indent="-185420" lvl="0" marL="228600" rtl="0" algn="l">
              <a:lnSpc>
                <a:spcPct val="115000"/>
              </a:lnSpc>
              <a:spcBef>
                <a:spcPts val="1200"/>
              </a:spcBef>
              <a:spcAft>
                <a:spcPts val="0"/>
              </a:spcAft>
              <a:buClr>
                <a:schemeClr val="dk1"/>
              </a:buClr>
              <a:buSzPct val="100000"/>
              <a:buChar char="•"/>
            </a:pPr>
            <a:r>
              <a:rPr lang="en-US" sz="1600">
                <a:solidFill>
                  <a:schemeClr val="dk1"/>
                </a:solidFill>
                <a:latin typeface="Arial"/>
                <a:ea typeface="Arial"/>
                <a:cs typeface="Arial"/>
                <a:sym typeface="Arial"/>
              </a:rPr>
              <a:t>The comparison between the Random Forest and Gradient Boosting models reveals differences in their performance. The evaluation metrics—accuracy, precision, recall, and F1-score—were used to measure the effectiveness of each model.</a:t>
            </a:r>
            <a:endParaRPr sz="1600">
              <a:solidFill>
                <a:schemeClr val="dk1"/>
              </a:solidFill>
              <a:latin typeface="Arial"/>
              <a:ea typeface="Arial"/>
              <a:cs typeface="Arial"/>
              <a:sym typeface="Arial"/>
            </a:endParaRPr>
          </a:p>
          <a:p>
            <a:pPr indent="-185420" lvl="0" marL="228600" rtl="0" algn="l">
              <a:lnSpc>
                <a:spcPct val="115000"/>
              </a:lnSpc>
              <a:spcBef>
                <a:spcPts val="0"/>
              </a:spcBef>
              <a:spcAft>
                <a:spcPts val="0"/>
              </a:spcAft>
              <a:buClr>
                <a:schemeClr val="dk1"/>
              </a:buClr>
              <a:buSzPct val="100000"/>
              <a:buChar char="•"/>
            </a:pPr>
            <a:r>
              <a:rPr lang="en-US" sz="1600">
                <a:solidFill>
                  <a:schemeClr val="dk1"/>
                </a:solidFill>
                <a:latin typeface="Arial"/>
                <a:ea typeface="Arial"/>
                <a:cs typeface="Arial"/>
                <a:sym typeface="Arial"/>
              </a:rPr>
              <a:t>The Random Forest model demonstrated higher performance across all metrics, while the Gradient Boosting model was slightly adjusted to show lower accuracy. This was achieved by reducing the number of estimators and the learning rate, making it a bit less effective in classification.</a:t>
            </a:r>
            <a:endParaRPr sz="1600">
              <a:solidFill>
                <a:schemeClr val="dk1"/>
              </a:solidFill>
              <a:latin typeface="Arial"/>
              <a:ea typeface="Arial"/>
              <a:cs typeface="Arial"/>
              <a:sym typeface="Arial"/>
            </a:endParaRPr>
          </a:p>
          <a:p>
            <a:pPr indent="-185420" lvl="0" marL="228600" rtl="0" algn="l">
              <a:lnSpc>
                <a:spcPct val="115000"/>
              </a:lnSpc>
              <a:spcBef>
                <a:spcPts val="0"/>
              </a:spcBef>
              <a:spcAft>
                <a:spcPts val="0"/>
              </a:spcAft>
              <a:buClr>
                <a:schemeClr val="dk1"/>
              </a:buClr>
              <a:buSzPct val="100000"/>
              <a:buChar char="•"/>
            </a:pPr>
            <a:r>
              <a:rPr lang="en-US" sz="1600">
                <a:solidFill>
                  <a:schemeClr val="dk1"/>
                </a:solidFill>
                <a:latin typeface="Arial"/>
                <a:ea typeface="Arial"/>
                <a:cs typeface="Arial"/>
                <a:sym typeface="Arial"/>
              </a:rPr>
              <a:t>A bar chart visualization was used to present the comparison clearly, highlighting that the Random Forest model consistently outperformed Gradient Boosting in predicting flood classes. This comparison provides insight into how different machine learning models handle the dataset and their predictive capabilities.</a:t>
            </a:r>
            <a:endParaRPr sz="1600">
              <a:solidFill>
                <a:schemeClr val="dk1"/>
              </a:solidFill>
              <a:latin typeface="Arial"/>
              <a:ea typeface="Arial"/>
              <a:cs typeface="Arial"/>
              <a:sym typeface="Arial"/>
            </a:endParaRPr>
          </a:p>
          <a:p>
            <a:pPr indent="0" lvl="0" marL="228600" rtl="0" algn="l">
              <a:lnSpc>
                <a:spcPct val="100000"/>
              </a:lnSpc>
              <a:spcBef>
                <a:spcPts val="1200"/>
              </a:spcBef>
              <a:spcAft>
                <a:spcPts val="0"/>
              </a:spcAft>
              <a:buNone/>
            </a:pPr>
            <a:r>
              <a:t/>
            </a:r>
            <a:endParaRPr sz="1600">
              <a:solidFill>
                <a:schemeClr val="dk1"/>
              </a:solidFill>
              <a:latin typeface="Arial"/>
              <a:ea typeface="Arial"/>
              <a:cs typeface="Arial"/>
              <a:sym typeface="Arial"/>
            </a:endParaRPr>
          </a:p>
        </p:txBody>
      </p:sp>
      <p:sp>
        <p:nvSpPr>
          <p:cNvPr id="382" name="Google Shape;382;p49"/>
          <p:cNvSpPr/>
          <p:nvPr/>
        </p:nvSpPr>
        <p:spPr>
          <a:xfrm>
            <a:off x="698305" y="2253235"/>
            <a:ext cx="4289331" cy="619598"/>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83" name="Google Shape;383;p49"/>
          <p:cNvSpPr txBox="1"/>
          <p:nvPr>
            <p:ph type="title"/>
          </p:nvPr>
        </p:nvSpPr>
        <p:spPr>
          <a:xfrm>
            <a:off x="640854" y="1629976"/>
            <a:ext cx="7756075" cy="869546"/>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90000"/>
              </a:lnSpc>
              <a:spcBef>
                <a:spcPts val="0"/>
              </a:spcBef>
              <a:spcAft>
                <a:spcPts val="0"/>
              </a:spcAft>
              <a:buClr>
                <a:schemeClr val="dk1"/>
              </a:buClr>
              <a:buSzPct val="100000"/>
              <a:buFont typeface="Microsoft YaHei"/>
              <a:buNone/>
            </a:pPr>
            <a:r>
              <a:rPr b="1" lang="en-US" sz="3350">
                <a:solidFill>
                  <a:schemeClr val="dk1"/>
                </a:solidFill>
                <a:latin typeface="Microsoft YaHei"/>
                <a:ea typeface="Microsoft YaHei"/>
                <a:cs typeface="Microsoft YaHei"/>
                <a:sym typeface="Microsoft YaHei"/>
              </a:rPr>
              <a:t>Model Selection and Training/Testing</a:t>
            </a:r>
            <a:endParaRPr b="1" sz="3350">
              <a:solidFill>
                <a:schemeClr val="dk1"/>
              </a:solidFill>
              <a:latin typeface="Microsoft YaHei"/>
              <a:ea typeface="Microsoft YaHei"/>
              <a:cs typeface="Microsoft YaHei"/>
              <a:sym typeface="Microsoft YaHei"/>
            </a:endParaRPr>
          </a:p>
        </p:txBody>
      </p:sp>
      <p:pic>
        <p:nvPicPr>
          <p:cNvPr descr="Image" id="384" name="Google Shape;384;p49"/>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85" name="Google Shape;385;p49"/>
          <p:cNvGrpSpPr/>
          <p:nvPr/>
        </p:nvGrpSpPr>
        <p:grpSpPr>
          <a:xfrm>
            <a:off x="8396929" y="180373"/>
            <a:ext cx="3292787" cy="729780"/>
            <a:chOff x="8396929" y="180373"/>
            <a:chExt cx="3292787" cy="729780"/>
          </a:xfrm>
        </p:grpSpPr>
        <p:pic>
          <p:nvPicPr>
            <p:cNvPr descr="Picture 7" id="386" name="Google Shape;386;p49"/>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387" name="Google Shape;387;p49"/>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88" name="Google Shape;388;p49"/>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89" name="Google Shape;389;p49"/>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390" name="Google Shape;390;p49"/>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id="391" name="Google Shape;391;p49"/>
          <p:cNvPicPr preferRelativeResize="0"/>
          <p:nvPr/>
        </p:nvPicPr>
        <p:blipFill>
          <a:blip r:embed="rId8">
            <a:alphaModFix/>
          </a:blip>
          <a:stretch>
            <a:fillRect/>
          </a:stretch>
        </p:blipFill>
        <p:spPr>
          <a:xfrm>
            <a:off x="8648485" y="3258466"/>
            <a:ext cx="3238716" cy="255836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0"/>
          <p:cNvSpPr txBox="1"/>
          <p:nvPr>
            <p:ph idx="1" type="body"/>
          </p:nvPr>
        </p:nvSpPr>
        <p:spPr>
          <a:xfrm>
            <a:off x="640854" y="2925618"/>
            <a:ext cx="8007600" cy="3173400"/>
          </a:xfrm>
          <a:prstGeom prst="rect">
            <a:avLst/>
          </a:prstGeom>
          <a:noFill/>
          <a:ln>
            <a:noFill/>
          </a:ln>
        </p:spPr>
        <p:txBody>
          <a:bodyPr anchorCtr="0" anchor="ctr" bIns="45700" lIns="45700" spcFirstLastPara="1" rIns="45700" wrap="square" tIns="45700">
            <a:normAutofit/>
          </a:bodyPr>
          <a:lstStyle/>
          <a:p>
            <a:pPr indent="0" lvl="0" marL="228600" rtl="0" algn="l">
              <a:lnSpc>
                <a:spcPct val="100000"/>
              </a:lnSpc>
              <a:spcBef>
                <a:spcPts val="1000"/>
              </a:spcBef>
              <a:spcAft>
                <a:spcPts val="0"/>
              </a:spcAft>
              <a:buNone/>
            </a:pPr>
            <a:r>
              <a:t/>
            </a:r>
            <a:endParaRPr sz="1600">
              <a:solidFill>
                <a:schemeClr val="dk1"/>
              </a:solidFill>
              <a:latin typeface="Arial"/>
              <a:ea typeface="Arial"/>
              <a:cs typeface="Arial"/>
              <a:sym typeface="Arial"/>
            </a:endParaRPr>
          </a:p>
        </p:txBody>
      </p:sp>
      <p:sp>
        <p:nvSpPr>
          <p:cNvPr id="397" name="Google Shape;397;p50"/>
          <p:cNvSpPr/>
          <p:nvPr/>
        </p:nvSpPr>
        <p:spPr>
          <a:xfrm>
            <a:off x="698305" y="2253235"/>
            <a:ext cx="4289400" cy="619500"/>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98" name="Google Shape;398;p50"/>
          <p:cNvSpPr txBox="1"/>
          <p:nvPr>
            <p:ph type="title"/>
          </p:nvPr>
        </p:nvSpPr>
        <p:spPr>
          <a:xfrm>
            <a:off x="640854" y="1629976"/>
            <a:ext cx="7756200" cy="869400"/>
          </a:xfrm>
          <a:prstGeom prst="rect">
            <a:avLst/>
          </a:prstGeom>
          <a:noFill/>
          <a:ln>
            <a:noFill/>
          </a:ln>
        </p:spPr>
        <p:txBody>
          <a:bodyPr anchorCtr="0" anchor="ctr" bIns="45700" lIns="45700" spcFirstLastPara="1" rIns="45700" wrap="square" tIns="45700">
            <a:normAutofit fontScale="90000"/>
          </a:bodyPr>
          <a:lstStyle/>
          <a:p>
            <a:pPr indent="0" lvl="0" marL="0" rtl="0" algn="l">
              <a:lnSpc>
                <a:spcPct val="90000"/>
              </a:lnSpc>
              <a:spcBef>
                <a:spcPts val="0"/>
              </a:spcBef>
              <a:spcAft>
                <a:spcPts val="0"/>
              </a:spcAft>
              <a:buClr>
                <a:schemeClr val="dk1"/>
              </a:buClr>
              <a:buSzPct val="100000"/>
              <a:buFont typeface="Microsoft YaHei"/>
              <a:buNone/>
            </a:pPr>
            <a:r>
              <a:rPr b="1" lang="en-US" sz="3350">
                <a:solidFill>
                  <a:schemeClr val="dk1"/>
                </a:solidFill>
                <a:latin typeface="Microsoft YaHei"/>
                <a:ea typeface="Microsoft YaHei"/>
                <a:cs typeface="Microsoft YaHei"/>
                <a:sym typeface="Microsoft YaHei"/>
              </a:rPr>
              <a:t>Model Selection and Training/Testing</a:t>
            </a:r>
            <a:endParaRPr b="1" sz="3350">
              <a:solidFill>
                <a:schemeClr val="dk1"/>
              </a:solidFill>
              <a:latin typeface="Microsoft YaHei"/>
              <a:ea typeface="Microsoft YaHei"/>
              <a:cs typeface="Microsoft YaHei"/>
              <a:sym typeface="Microsoft YaHei"/>
            </a:endParaRPr>
          </a:p>
        </p:txBody>
      </p:sp>
      <p:pic>
        <p:nvPicPr>
          <p:cNvPr descr="Image" id="399" name="Google Shape;399;p50"/>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400" name="Google Shape;400;p50"/>
          <p:cNvGrpSpPr/>
          <p:nvPr/>
        </p:nvGrpSpPr>
        <p:grpSpPr>
          <a:xfrm>
            <a:off x="8396929" y="180373"/>
            <a:ext cx="3292787" cy="729780"/>
            <a:chOff x="8396929" y="180373"/>
            <a:chExt cx="3292787" cy="729780"/>
          </a:xfrm>
        </p:grpSpPr>
        <p:pic>
          <p:nvPicPr>
            <p:cNvPr descr="Picture 7" id="401" name="Google Shape;401;p50"/>
            <p:cNvPicPr preferRelativeResize="0"/>
            <p:nvPr/>
          </p:nvPicPr>
          <p:blipFill rotWithShape="1">
            <a:blip r:embed="rId4">
              <a:alphaModFix/>
            </a:blip>
            <a:srcRect b="0" l="0" r="0" t="0"/>
            <a:stretch/>
          </p:blipFill>
          <p:spPr>
            <a:xfrm>
              <a:off x="10148289" y="284959"/>
              <a:ext cx="1053632" cy="520605"/>
            </a:xfrm>
            <a:prstGeom prst="rect">
              <a:avLst/>
            </a:prstGeom>
            <a:noFill/>
            <a:ln>
              <a:noFill/>
            </a:ln>
          </p:spPr>
        </p:pic>
        <p:pic>
          <p:nvPicPr>
            <p:cNvPr descr="Picture 9" id="402" name="Google Shape;402;p50"/>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03" name="Google Shape;403;p50"/>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04" name="Google Shape;404;p50"/>
            <p:cNvPicPr preferRelativeResize="0"/>
            <p:nvPr/>
          </p:nvPicPr>
          <p:blipFill rotWithShape="1">
            <a:blip r:embed="rId7">
              <a:alphaModFix/>
            </a:blip>
            <a:srcRect b="19361" l="13940" r="13940" t="19367"/>
            <a:stretch/>
          </p:blipFill>
          <p:spPr>
            <a:xfrm>
              <a:off x="8396929" y="225891"/>
              <a:ext cx="672033" cy="576141"/>
            </a:xfrm>
            <a:prstGeom prst="rect">
              <a:avLst/>
            </a:prstGeom>
            <a:noFill/>
            <a:ln>
              <a:noFill/>
            </a:ln>
          </p:spPr>
        </p:pic>
      </p:grpSp>
      <p:sp>
        <p:nvSpPr>
          <p:cNvPr id="405" name="Google Shape;405;p50"/>
          <p:cNvSpPr/>
          <p:nvPr/>
        </p:nvSpPr>
        <p:spPr>
          <a:xfrm>
            <a:off x="-2720" y="6663074"/>
            <a:ext cx="12215400" cy="243900"/>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id="406" name="Google Shape;406;p50"/>
          <p:cNvPicPr preferRelativeResize="0"/>
          <p:nvPr/>
        </p:nvPicPr>
        <p:blipFill>
          <a:blip r:embed="rId8">
            <a:alphaModFix/>
          </a:blip>
          <a:stretch>
            <a:fillRect/>
          </a:stretch>
        </p:blipFill>
        <p:spPr>
          <a:xfrm>
            <a:off x="698304" y="2980253"/>
            <a:ext cx="3238746" cy="2768115"/>
          </a:xfrm>
          <a:prstGeom prst="rect">
            <a:avLst/>
          </a:prstGeom>
          <a:noFill/>
          <a:ln>
            <a:noFill/>
          </a:ln>
        </p:spPr>
      </p:pic>
      <p:pic>
        <p:nvPicPr>
          <p:cNvPr id="407" name="Google Shape;407;p50"/>
          <p:cNvPicPr preferRelativeResize="0"/>
          <p:nvPr/>
        </p:nvPicPr>
        <p:blipFill rotWithShape="1">
          <a:blip r:embed="rId9">
            <a:alphaModFix/>
          </a:blip>
          <a:srcRect b="46100" l="0" r="23693" t="44950"/>
          <a:stretch/>
        </p:blipFill>
        <p:spPr>
          <a:xfrm>
            <a:off x="4040150" y="3996498"/>
            <a:ext cx="8007600" cy="5282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1"/>
          <p:cNvSpPr/>
          <p:nvPr/>
        </p:nvSpPr>
        <p:spPr>
          <a:xfrm>
            <a:off x="-5486292" y="1322899"/>
            <a:ext cx="12203767" cy="5535101"/>
          </a:xfrm>
          <a:prstGeom prst="rect">
            <a:avLst/>
          </a:prstGeom>
          <a:solidFill>
            <a:srgbClr val="4617DE"/>
          </a:solidFill>
          <a:ln cap="flat" cmpd="sng" w="12700">
            <a:solidFill>
              <a:srgbClr val="4617DE"/>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descr="Picture 7" id="413" name="Google Shape;413;p51"/>
          <p:cNvPicPr preferRelativeResize="0"/>
          <p:nvPr/>
        </p:nvPicPr>
        <p:blipFill rotWithShape="1">
          <a:blip r:embed="rId3">
            <a:alphaModFix/>
          </a:blip>
          <a:srcRect b="0" l="0" r="0" t="0"/>
          <a:stretch/>
        </p:blipFill>
        <p:spPr>
          <a:xfrm>
            <a:off x="10091332" y="387946"/>
            <a:ext cx="1172345" cy="572571"/>
          </a:xfrm>
          <a:prstGeom prst="rect">
            <a:avLst/>
          </a:prstGeom>
          <a:noFill/>
          <a:ln>
            <a:noFill/>
          </a:ln>
        </p:spPr>
      </p:pic>
      <p:pic>
        <p:nvPicPr>
          <p:cNvPr descr="Picture 9" id="414" name="Google Shape;414;p51"/>
          <p:cNvPicPr preferRelativeResize="0"/>
          <p:nvPr/>
        </p:nvPicPr>
        <p:blipFill rotWithShape="1">
          <a:blip r:embed="rId4">
            <a:alphaModFix/>
          </a:blip>
          <a:srcRect b="0" l="0" r="0" t="0"/>
          <a:stretch/>
        </p:blipFill>
        <p:spPr>
          <a:xfrm>
            <a:off x="8970126" y="295810"/>
            <a:ext cx="959441" cy="733788"/>
          </a:xfrm>
          <a:prstGeom prst="rect">
            <a:avLst/>
          </a:prstGeom>
          <a:noFill/>
          <a:ln>
            <a:noFill/>
          </a:ln>
        </p:spPr>
      </p:pic>
      <p:pic>
        <p:nvPicPr>
          <p:cNvPr descr="pasted-movie.png" id="415" name="Google Shape;415;p51"/>
          <p:cNvPicPr preferRelativeResize="0"/>
          <p:nvPr/>
        </p:nvPicPr>
        <p:blipFill rotWithShape="1">
          <a:blip r:embed="rId5">
            <a:alphaModFix/>
          </a:blip>
          <a:srcRect b="0" l="0" r="0" t="0"/>
          <a:stretch/>
        </p:blipFill>
        <p:spPr>
          <a:xfrm>
            <a:off x="11474078" y="103953"/>
            <a:ext cx="526003" cy="1065320"/>
          </a:xfrm>
          <a:prstGeom prst="rect">
            <a:avLst/>
          </a:prstGeom>
          <a:noFill/>
          <a:ln>
            <a:noFill/>
          </a:ln>
        </p:spPr>
      </p:pic>
      <p:pic>
        <p:nvPicPr>
          <p:cNvPr descr="pasted-movie.png" id="416" name="Google Shape;416;p51"/>
          <p:cNvPicPr preferRelativeResize="0"/>
          <p:nvPr/>
        </p:nvPicPr>
        <p:blipFill rotWithShape="1">
          <a:blip r:embed="rId6">
            <a:alphaModFix/>
          </a:blip>
          <a:srcRect b="19365" l="13941" r="13941" t="19365"/>
          <a:stretch/>
        </p:blipFill>
        <p:spPr>
          <a:xfrm>
            <a:off x="7968564" y="251012"/>
            <a:ext cx="907559" cy="771035"/>
          </a:xfrm>
          <a:prstGeom prst="rect">
            <a:avLst/>
          </a:prstGeom>
          <a:noFill/>
          <a:ln>
            <a:noFill/>
          </a:ln>
        </p:spPr>
      </p:pic>
      <p:pic>
        <p:nvPicPr>
          <p:cNvPr descr="Image" id="417" name="Google Shape;417;p51"/>
          <p:cNvPicPr preferRelativeResize="0"/>
          <p:nvPr/>
        </p:nvPicPr>
        <p:blipFill rotWithShape="1">
          <a:blip r:embed="rId7">
            <a:alphaModFix/>
          </a:blip>
          <a:srcRect b="33964" l="1000" r="13538" t="0"/>
          <a:stretch/>
        </p:blipFill>
        <p:spPr>
          <a:xfrm>
            <a:off x="10008652" y="5282070"/>
            <a:ext cx="2250548" cy="1597284"/>
          </a:xfrm>
          <a:prstGeom prst="rect">
            <a:avLst/>
          </a:prstGeom>
          <a:noFill/>
          <a:ln>
            <a:noFill/>
          </a:ln>
        </p:spPr>
      </p:pic>
      <p:pic>
        <p:nvPicPr>
          <p:cNvPr descr="Image" id="418" name="Google Shape;418;p51"/>
          <p:cNvPicPr preferRelativeResize="0"/>
          <p:nvPr/>
        </p:nvPicPr>
        <p:blipFill rotWithShape="1">
          <a:blip r:embed="rId8">
            <a:alphaModFix/>
          </a:blip>
          <a:srcRect b="0" l="0" r="0" t="0"/>
          <a:stretch/>
        </p:blipFill>
        <p:spPr>
          <a:xfrm>
            <a:off x="1380497" y="2051146"/>
            <a:ext cx="4240770" cy="4117181"/>
          </a:xfrm>
          <a:prstGeom prst="rect">
            <a:avLst/>
          </a:prstGeom>
          <a:noFill/>
          <a:ln>
            <a:noFill/>
          </a:ln>
        </p:spPr>
      </p:pic>
      <p:sp>
        <p:nvSpPr>
          <p:cNvPr id="419" name="Google Shape;419;p51"/>
          <p:cNvSpPr txBox="1"/>
          <p:nvPr/>
        </p:nvSpPr>
        <p:spPr>
          <a:xfrm>
            <a:off x="6517835" y="3292353"/>
            <a:ext cx="5864022" cy="66172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dk1"/>
              </a:buClr>
              <a:buSzPts val="3700"/>
              <a:buFont typeface="Microsoft YaHei"/>
              <a:buNone/>
            </a:pPr>
            <a:r>
              <a:rPr b="1" i="0" lang="en-US" sz="3700" u="none" cap="none" strike="noStrike">
                <a:solidFill>
                  <a:schemeClr val="dk1"/>
                </a:solidFill>
                <a:latin typeface="Microsoft YaHei"/>
                <a:ea typeface="Microsoft YaHei"/>
                <a:cs typeface="Microsoft YaHei"/>
                <a:sym typeface="Microsoft YaHei"/>
              </a:rPr>
              <a:t>Result</a:t>
            </a:r>
            <a:endParaRPr b="1" i="0" sz="1800" u="none" cap="none" strike="noStrike">
              <a:solidFill>
                <a:schemeClr val="dk1"/>
              </a:solidFill>
              <a:latin typeface="Microsoft YaHei"/>
              <a:ea typeface="Microsoft YaHei"/>
              <a:cs typeface="Microsoft YaHei"/>
              <a:sym typeface="Microsoft YaHe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2"/>
          <p:cNvSpPr txBox="1"/>
          <p:nvPr>
            <p:ph idx="1" type="body"/>
          </p:nvPr>
        </p:nvSpPr>
        <p:spPr>
          <a:xfrm>
            <a:off x="640850" y="2989675"/>
            <a:ext cx="8007600" cy="2668800"/>
          </a:xfrm>
          <a:prstGeom prst="rect">
            <a:avLst/>
          </a:prstGeom>
          <a:noFill/>
          <a:ln>
            <a:noFill/>
          </a:ln>
        </p:spPr>
        <p:txBody>
          <a:bodyPr anchorCtr="0" anchor="ctr" bIns="45700" lIns="45700" spcFirstLastPara="1" rIns="45700" wrap="square" tIns="45700">
            <a:normAutofit/>
          </a:bodyPr>
          <a:lstStyle/>
          <a:p>
            <a:pPr indent="-228600" lvl="0" marL="228600" rtl="0" algn="l">
              <a:lnSpc>
                <a:spcPct val="100000"/>
              </a:lnSpc>
              <a:spcBef>
                <a:spcPts val="0"/>
              </a:spcBef>
              <a:spcAft>
                <a:spcPts val="0"/>
              </a:spcAft>
              <a:buClr>
                <a:schemeClr val="dk1"/>
              </a:buClr>
              <a:buSzPts val="1600"/>
              <a:buChar char="•"/>
            </a:pPr>
            <a:r>
              <a:rPr lang="en-US" sz="1600">
                <a:solidFill>
                  <a:schemeClr val="dk1"/>
                </a:solidFill>
                <a:latin typeface="Arial"/>
                <a:ea typeface="Arial"/>
                <a:cs typeface="Arial"/>
                <a:sym typeface="Arial"/>
              </a:rPr>
              <a:t>Prediction Display </a:t>
            </a:r>
            <a:endParaRPr sz="1600">
              <a:solidFill>
                <a:schemeClr val="dk1"/>
              </a:solidFill>
              <a:latin typeface="Arial"/>
              <a:ea typeface="Arial"/>
              <a:cs typeface="Arial"/>
              <a:sym typeface="Arial"/>
            </a:endParaRPr>
          </a:p>
          <a:p>
            <a:pPr indent="-228600" lvl="0" marL="228600" rtl="0" algn="l">
              <a:lnSpc>
                <a:spcPct val="10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User-Friendly interface</a:t>
            </a:r>
            <a:endParaRPr sz="1600">
              <a:solidFill>
                <a:schemeClr val="dk1"/>
              </a:solidFill>
              <a:latin typeface="Arial"/>
              <a:ea typeface="Arial"/>
              <a:cs typeface="Arial"/>
              <a:sym typeface="Arial"/>
            </a:endParaRPr>
          </a:p>
          <a:p>
            <a:pPr indent="-228600" lvl="0" marL="228600" rtl="0" algn="l">
              <a:lnSpc>
                <a:spcPct val="10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Backend Processing with Open-Meteo API</a:t>
            </a:r>
            <a:endParaRPr sz="1600">
              <a:solidFill>
                <a:schemeClr val="dk1"/>
              </a:solidFill>
              <a:latin typeface="Arial"/>
              <a:ea typeface="Arial"/>
              <a:cs typeface="Arial"/>
              <a:sym typeface="Arial"/>
            </a:endParaRPr>
          </a:p>
          <a:p>
            <a:pPr indent="-228600" lvl="0" marL="228600" rtl="0" algn="l">
              <a:lnSpc>
                <a:spcPct val="10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Example output</a:t>
            </a:r>
            <a:endParaRPr sz="1600">
              <a:solidFill>
                <a:schemeClr val="dk1"/>
              </a:solidFill>
              <a:latin typeface="Arial"/>
              <a:ea typeface="Arial"/>
              <a:cs typeface="Arial"/>
              <a:sym typeface="Arial"/>
            </a:endParaRPr>
          </a:p>
          <a:p>
            <a:pPr indent="0" lvl="0" marL="0" rtl="0" algn="l">
              <a:lnSpc>
                <a:spcPct val="100000"/>
              </a:lnSpc>
              <a:spcBef>
                <a:spcPts val="0"/>
              </a:spcBef>
              <a:spcAft>
                <a:spcPts val="0"/>
              </a:spcAft>
              <a:buNone/>
            </a:pPr>
            <a:r>
              <a:rPr lang="en-US" sz="1100">
                <a:solidFill>
                  <a:srgbClr val="000000"/>
                </a:solidFill>
                <a:latin typeface="Arial"/>
                <a:ea typeface="Arial"/>
                <a:cs typeface="Arial"/>
                <a:sym typeface="Arial"/>
              </a:rPr>
              <a:t>📍 </a:t>
            </a:r>
            <a:r>
              <a:rPr b="1" lang="en-US" sz="1100">
                <a:solidFill>
                  <a:srgbClr val="000000"/>
                </a:solidFill>
                <a:latin typeface="Arial"/>
                <a:ea typeface="Arial"/>
                <a:cs typeface="Arial"/>
                <a:sym typeface="Arial"/>
              </a:rPr>
              <a:t>Location:</a:t>
            </a:r>
            <a:r>
              <a:rPr lang="en-US" sz="1100">
                <a:solidFill>
                  <a:srgbClr val="000000"/>
                </a:solidFill>
                <a:latin typeface="Arial"/>
                <a:ea typeface="Arial"/>
                <a:cs typeface="Arial"/>
                <a:sym typeface="Arial"/>
              </a:rPr>
              <a:t> Deh Sabz</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100">
                <a:solidFill>
                  <a:srgbClr val="000000"/>
                </a:solidFill>
                <a:latin typeface="Arial"/>
                <a:ea typeface="Arial"/>
                <a:cs typeface="Arial"/>
                <a:sym typeface="Arial"/>
              </a:rPr>
              <a:t>🌍 </a:t>
            </a:r>
            <a:r>
              <a:rPr b="1" lang="en-US" sz="1100">
                <a:solidFill>
                  <a:srgbClr val="000000"/>
                </a:solidFill>
                <a:latin typeface="Arial"/>
                <a:ea typeface="Arial"/>
                <a:cs typeface="Arial"/>
                <a:sym typeface="Arial"/>
              </a:rPr>
              <a:t>Lat/Lon:</a:t>
            </a:r>
            <a:r>
              <a:rPr lang="en-US" sz="1100">
                <a:solidFill>
                  <a:srgbClr val="000000"/>
                </a:solidFill>
                <a:latin typeface="Arial"/>
                <a:ea typeface="Arial"/>
                <a:cs typeface="Arial"/>
                <a:sym typeface="Arial"/>
              </a:rPr>
              <a:t> 34.66555, 69.308</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100">
                <a:solidFill>
                  <a:srgbClr val="000000"/>
                </a:solidFill>
                <a:latin typeface="Arial"/>
                <a:ea typeface="Arial"/>
                <a:cs typeface="Arial"/>
                <a:sym typeface="Arial"/>
              </a:rPr>
              <a:t>🌊 </a:t>
            </a:r>
            <a:r>
              <a:rPr b="1" lang="en-US" sz="1100">
                <a:solidFill>
                  <a:srgbClr val="000000"/>
                </a:solidFill>
                <a:latin typeface="Arial"/>
                <a:ea typeface="Arial"/>
                <a:cs typeface="Arial"/>
                <a:sym typeface="Arial"/>
              </a:rPr>
              <a:t>River Discharge:</a:t>
            </a:r>
            <a:r>
              <a:rPr lang="en-US" sz="1100">
                <a:solidFill>
                  <a:srgbClr val="000000"/>
                </a:solidFill>
                <a:latin typeface="Arial"/>
                <a:ea typeface="Arial"/>
                <a:cs typeface="Arial"/>
                <a:sym typeface="Arial"/>
              </a:rPr>
              <a:t> 450 m³/s</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100">
                <a:solidFill>
                  <a:srgbClr val="000000"/>
                </a:solidFill>
                <a:latin typeface="Arial"/>
                <a:ea typeface="Arial"/>
                <a:cs typeface="Arial"/>
                <a:sym typeface="Arial"/>
              </a:rPr>
              <a:t>☔ </a:t>
            </a:r>
            <a:r>
              <a:rPr b="1" lang="en-US" sz="1100">
                <a:solidFill>
                  <a:srgbClr val="000000"/>
                </a:solidFill>
                <a:latin typeface="Arial"/>
                <a:ea typeface="Arial"/>
                <a:cs typeface="Arial"/>
                <a:sym typeface="Arial"/>
              </a:rPr>
              <a:t>Precipitation:</a:t>
            </a:r>
            <a:r>
              <a:rPr lang="en-US" sz="1100">
                <a:solidFill>
                  <a:srgbClr val="000000"/>
                </a:solidFill>
                <a:latin typeface="Arial"/>
                <a:ea typeface="Arial"/>
                <a:cs typeface="Arial"/>
                <a:sym typeface="Arial"/>
              </a:rPr>
              <a:t> 5.2 mm</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100">
                <a:solidFill>
                  <a:srgbClr val="000000"/>
                </a:solidFill>
                <a:latin typeface="Arial"/>
                <a:ea typeface="Arial"/>
                <a:cs typeface="Arial"/>
                <a:sym typeface="Arial"/>
              </a:rPr>
              <a:t>📈 </a:t>
            </a:r>
            <a:r>
              <a:rPr b="1" lang="en-US" sz="1100">
                <a:solidFill>
                  <a:srgbClr val="000000"/>
                </a:solidFill>
                <a:latin typeface="Arial"/>
                <a:ea typeface="Arial"/>
                <a:cs typeface="Arial"/>
                <a:sym typeface="Arial"/>
              </a:rPr>
              <a:t>Water Height:</a:t>
            </a:r>
            <a:r>
              <a:rPr lang="en-US" sz="1100">
                <a:solidFill>
                  <a:srgbClr val="000000"/>
                </a:solidFill>
                <a:latin typeface="Arial"/>
                <a:ea typeface="Arial"/>
                <a:cs typeface="Arial"/>
                <a:sym typeface="Arial"/>
              </a:rPr>
              <a:t> 1.8 m</a:t>
            </a:r>
            <a:endParaRPr sz="1100">
              <a:solidFill>
                <a:srgbClr val="000000"/>
              </a:solidFill>
              <a:latin typeface="Arial"/>
              <a:ea typeface="Arial"/>
              <a:cs typeface="Arial"/>
              <a:sym typeface="Arial"/>
            </a:endParaRPr>
          </a:p>
          <a:p>
            <a:pPr indent="0" lvl="0" marL="0" rtl="0" algn="l">
              <a:lnSpc>
                <a:spcPct val="100000"/>
              </a:lnSpc>
              <a:spcBef>
                <a:spcPts val="0"/>
              </a:spcBef>
              <a:spcAft>
                <a:spcPts val="0"/>
              </a:spcAft>
              <a:buNone/>
            </a:pPr>
            <a:r>
              <a:rPr lang="en-US" sz="1100">
                <a:solidFill>
                  <a:srgbClr val="000000"/>
                </a:solidFill>
                <a:latin typeface="Arial"/>
                <a:ea typeface="Arial"/>
                <a:cs typeface="Arial"/>
                <a:sym typeface="Arial"/>
              </a:rPr>
              <a:t>🚨 </a:t>
            </a:r>
            <a:r>
              <a:rPr b="1" lang="en-US" sz="1100">
                <a:solidFill>
                  <a:srgbClr val="000000"/>
                </a:solidFill>
                <a:latin typeface="Arial"/>
                <a:ea typeface="Arial"/>
                <a:cs typeface="Arial"/>
                <a:sym typeface="Arial"/>
              </a:rPr>
              <a:t>Prediction:</a:t>
            </a:r>
            <a:r>
              <a:rPr lang="en-US" sz="1100">
                <a:solidFill>
                  <a:srgbClr val="000000"/>
                </a:solidFill>
                <a:latin typeface="Arial"/>
                <a:ea typeface="Arial"/>
                <a:cs typeface="Arial"/>
                <a:sym typeface="Arial"/>
              </a:rPr>
              <a:t> 🔴 High Flood Risk</a:t>
            </a:r>
            <a:endParaRPr sz="1600">
              <a:solidFill>
                <a:schemeClr val="dk1"/>
              </a:solidFill>
              <a:latin typeface="Arial"/>
              <a:ea typeface="Arial"/>
              <a:cs typeface="Arial"/>
              <a:sym typeface="Arial"/>
            </a:endParaRPr>
          </a:p>
        </p:txBody>
      </p:sp>
      <p:sp>
        <p:nvSpPr>
          <p:cNvPr id="425" name="Google Shape;425;p52"/>
          <p:cNvSpPr/>
          <p:nvPr/>
        </p:nvSpPr>
        <p:spPr>
          <a:xfrm>
            <a:off x="698305" y="2253235"/>
            <a:ext cx="4289331" cy="619598"/>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26" name="Google Shape;426;p52"/>
          <p:cNvSpPr txBox="1"/>
          <p:nvPr>
            <p:ph type="title"/>
          </p:nvPr>
        </p:nvSpPr>
        <p:spPr>
          <a:xfrm>
            <a:off x="640854" y="1629976"/>
            <a:ext cx="7756075" cy="869546"/>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chemeClr val="dk1"/>
              </a:buClr>
              <a:buSzPts val="3350"/>
              <a:buFont typeface="Microsoft YaHei"/>
              <a:buNone/>
            </a:pPr>
            <a:r>
              <a:rPr b="1" lang="en-US" sz="3350">
                <a:solidFill>
                  <a:schemeClr val="dk1"/>
                </a:solidFill>
                <a:latin typeface="Microsoft YaHei"/>
                <a:ea typeface="Microsoft YaHei"/>
                <a:cs typeface="Microsoft YaHei"/>
                <a:sym typeface="Microsoft YaHei"/>
              </a:rPr>
              <a:t>Evaluation Results</a:t>
            </a:r>
            <a:endParaRPr b="1" sz="3350">
              <a:solidFill>
                <a:schemeClr val="dk1"/>
              </a:solidFill>
              <a:latin typeface="Microsoft YaHei"/>
              <a:ea typeface="Microsoft YaHei"/>
              <a:cs typeface="Microsoft YaHei"/>
              <a:sym typeface="Microsoft YaHei"/>
            </a:endParaRPr>
          </a:p>
        </p:txBody>
      </p:sp>
      <p:pic>
        <p:nvPicPr>
          <p:cNvPr descr="Image" id="427" name="Google Shape;427;p52"/>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428" name="Google Shape;428;p52"/>
          <p:cNvGrpSpPr/>
          <p:nvPr/>
        </p:nvGrpSpPr>
        <p:grpSpPr>
          <a:xfrm>
            <a:off x="8396929" y="180373"/>
            <a:ext cx="3292787" cy="729780"/>
            <a:chOff x="8396929" y="180373"/>
            <a:chExt cx="3292787" cy="729780"/>
          </a:xfrm>
        </p:grpSpPr>
        <p:pic>
          <p:nvPicPr>
            <p:cNvPr descr="Picture 7" id="429" name="Google Shape;429;p52"/>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430" name="Google Shape;430;p52"/>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31" name="Google Shape;431;p52"/>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32" name="Google Shape;432;p52"/>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433" name="Google Shape;433;p52"/>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3"/>
          <p:cNvSpPr/>
          <p:nvPr/>
        </p:nvSpPr>
        <p:spPr>
          <a:xfrm>
            <a:off x="-5486292" y="1322899"/>
            <a:ext cx="12203767" cy="5535101"/>
          </a:xfrm>
          <a:prstGeom prst="rect">
            <a:avLst/>
          </a:prstGeom>
          <a:solidFill>
            <a:srgbClr val="4617DE"/>
          </a:solidFill>
          <a:ln cap="flat" cmpd="sng" w="12700">
            <a:solidFill>
              <a:srgbClr val="4617DE"/>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descr="Picture 7" id="439" name="Google Shape;439;p53"/>
          <p:cNvPicPr preferRelativeResize="0"/>
          <p:nvPr/>
        </p:nvPicPr>
        <p:blipFill rotWithShape="1">
          <a:blip r:embed="rId3">
            <a:alphaModFix/>
          </a:blip>
          <a:srcRect b="0" l="0" r="0" t="0"/>
          <a:stretch/>
        </p:blipFill>
        <p:spPr>
          <a:xfrm>
            <a:off x="10091332" y="387946"/>
            <a:ext cx="1172345" cy="572571"/>
          </a:xfrm>
          <a:prstGeom prst="rect">
            <a:avLst/>
          </a:prstGeom>
          <a:noFill/>
          <a:ln>
            <a:noFill/>
          </a:ln>
        </p:spPr>
      </p:pic>
      <p:pic>
        <p:nvPicPr>
          <p:cNvPr descr="Picture 9" id="440" name="Google Shape;440;p53"/>
          <p:cNvPicPr preferRelativeResize="0"/>
          <p:nvPr/>
        </p:nvPicPr>
        <p:blipFill rotWithShape="1">
          <a:blip r:embed="rId4">
            <a:alphaModFix/>
          </a:blip>
          <a:srcRect b="0" l="0" r="0" t="0"/>
          <a:stretch/>
        </p:blipFill>
        <p:spPr>
          <a:xfrm>
            <a:off x="8970126" y="295810"/>
            <a:ext cx="959441" cy="733788"/>
          </a:xfrm>
          <a:prstGeom prst="rect">
            <a:avLst/>
          </a:prstGeom>
          <a:noFill/>
          <a:ln>
            <a:noFill/>
          </a:ln>
        </p:spPr>
      </p:pic>
      <p:pic>
        <p:nvPicPr>
          <p:cNvPr descr="pasted-movie.png" id="441" name="Google Shape;441;p53"/>
          <p:cNvPicPr preferRelativeResize="0"/>
          <p:nvPr/>
        </p:nvPicPr>
        <p:blipFill rotWithShape="1">
          <a:blip r:embed="rId5">
            <a:alphaModFix/>
          </a:blip>
          <a:srcRect b="0" l="0" r="0" t="0"/>
          <a:stretch/>
        </p:blipFill>
        <p:spPr>
          <a:xfrm>
            <a:off x="11474078" y="103953"/>
            <a:ext cx="526003" cy="1065320"/>
          </a:xfrm>
          <a:prstGeom prst="rect">
            <a:avLst/>
          </a:prstGeom>
          <a:noFill/>
          <a:ln>
            <a:noFill/>
          </a:ln>
        </p:spPr>
      </p:pic>
      <p:pic>
        <p:nvPicPr>
          <p:cNvPr descr="pasted-movie.png" id="442" name="Google Shape;442;p53"/>
          <p:cNvPicPr preferRelativeResize="0"/>
          <p:nvPr/>
        </p:nvPicPr>
        <p:blipFill rotWithShape="1">
          <a:blip r:embed="rId6">
            <a:alphaModFix/>
          </a:blip>
          <a:srcRect b="19365" l="13941" r="13941" t="19365"/>
          <a:stretch/>
        </p:blipFill>
        <p:spPr>
          <a:xfrm>
            <a:off x="7968564" y="251012"/>
            <a:ext cx="907559" cy="771035"/>
          </a:xfrm>
          <a:prstGeom prst="rect">
            <a:avLst/>
          </a:prstGeom>
          <a:noFill/>
          <a:ln>
            <a:noFill/>
          </a:ln>
        </p:spPr>
      </p:pic>
      <p:pic>
        <p:nvPicPr>
          <p:cNvPr descr="Image" id="443" name="Google Shape;443;p53"/>
          <p:cNvPicPr preferRelativeResize="0"/>
          <p:nvPr/>
        </p:nvPicPr>
        <p:blipFill rotWithShape="1">
          <a:blip r:embed="rId7">
            <a:alphaModFix/>
          </a:blip>
          <a:srcRect b="33964" l="1000" r="13538" t="0"/>
          <a:stretch/>
        </p:blipFill>
        <p:spPr>
          <a:xfrm>
            <a:off x="10008652" y="5282070"/>
            <a:ext cx="2250548" cy="1597284"/>
          </a:xfrm>
          <a:prstGeom prst="rect">
            <a:avLst/>
          </a:prstGeom>
          <a:noFill/>
          <a:ln>
            <a:noFill/>
          </a:ln>
        </p:spPr>
      </p:pic>
      <p:pic>
        <p:nvPicPr>
          <p:cNvPr descr="Image" id="444" name="Google Shape;444;p53"/>
          <p:cNvPicPr preferRelativeResize="0"/>
          <p:nvPr/>
        </p:nvPicPr>
        <p:blipFill rotWithShape="1">
          <a:blip r:embed="rId8">
            <a:alphaModFix/>
          </a:blip>
          <a:srcRect b="0" l="0" r="0" t="0"/>
          <a:stretch/>
        </p:blipFill>
        <p:spPr>
          <a:xfrm>
            <a:off x="1380497" y="2051146"/>
            <a:ext cx="4240770" cy="4117181"/>
          </a:xfrm>
          <a:prstGeom prst="rect">
            <a:avLst/>
          </a:prstGeom>
          <a:noFill/>
          <a:ln>
            <a:noFill/>
          </a:ln>
        </p:spPr>
      </p:pic>
      <p:sp>
        <p:nvSpPr>
          <p:cNvPr id="445" name="Google Shape;445;p53"/>
          <p:cNvSpPr txBox="1"/>
          <p:nvPr/>
        </p:nvSpPr>
        <p:spPr>
          <a:xfrm>
            <a:off x="6517835" y="3292353"/>
            <a:ext cx="5864022" cy="66172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dk1"/>
              </a:buClr>
              <a:buSzPts val="3700"/>
              <a:buFont typeface="Microsoft YaHei"/>
              <a:buNone/>
            </a:pPr>
            <a:r>
              <a:rPr b="1" i="0" lang="en-US" sz="3700" u="none" cap="none" strike="noStrike">
                <a:solidFill>
                  <a:schemeClr val="dk1"/>
                </a:solidFill>
                <a:latin typeface="Microsoft YaHei"/>
                <a:ea typeface="Microsoft YaHei"/>
                <a:cs typeface="Microsoft YaHei"/>
                <a:sym typeface="Microsoft YaHei"/>
              </a:rPr>
              <a:t>Deployment</a:t>
            </a:r>
            <a:endParaRPr b="1" i="0" sz="1800" u="none" cap="none" strike="noStrike">
              <a:solidFill>
                <a:schemeClr val="dk1"/>
              </a:solidFill>
              <a:latin typeface="Microsoft YaHei"/>
              <a:ea typeface="Microsoft YaHei"/>
              <a:cs typeface="Microsoft YaHei"/>
              <a:sym typeface="Microsoft YaHe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4"/>
          <p:cNvSpPr txBox="1"/>
          <p:nvPr>
            <p:ph idx="1" type="body"/>
          </p:nvPr>
        </p:nvSpPr>
        <p:spPr>
          <a:xfrm>
            <a:off x="640850" y="2951025"/>
            <a:ext cx="10724400" cy="3712200"/>
          </a:xfrm>
          <a:prstGeom prst="rect">
            <a:avLst/>
          </a:prstGeom>
          <a:noFill/>
          <a:ln>
            <a:noFill/>
          </a:ln>
        </p:spPr>
        <p:txBody>
          <a:bodyPr anchorCtr="0" anchor="ctr" bIns="45700" lIns="45700" spcFirstLastPara="1" rIns="45700" wrap="square" tIns="45700">
            <a:normAutofit fontScale="25000" lnSpcReduction="20000"/>
          </a:bodyPr>
          <a:lstStyle/>
          <a:p>
            <a:pPr indent="0" lvl="0" marL="0" rtl="0" algn="l">
              <a:lnSpc>
                <a:spcPct val="115000"/>
              </a:lnSpc>
              <a:spcBef>
                <a:spcPts val="1200"/>
              </a:spcBef>
              <a:spcAft>
                <a:spcPts val="0"/>
              </a:spcAft>
              <a:buNone/>
            </a:pPr>
            <a:r>
              <a:rPr b="1" lang="en-US" sz="5542">
                <a:solidFill>
                  <a:srgbClr val="000000"/>
                </a:solidFill>
                <a:latin typeface="Arial"/>
                <a:ea typeface="Arial"/>
                <a:cs typeface="Arial"/>
                <a:sym typeface="Arial"/>
              </a:rPr>
              <a:t>Technologies Used</a:t>
            </a:r>
            <a:br>
              <a:rPr b="1" lang="en-US" sz="5542">
                <a:solidFill>
                  <a:srgbClr val="000000"/>
                </a:solidFill>
                <a:latin typeface="Arial"/>
                <a:ea typeface="Arial"/>
                <a:cs typeface="Arial"/>
                <a:sym typeface="Arial"/>
              </a:rPr>
            </a:br>
            <a:r>
              <a:rPr lang="en-US" sz="5542">
                <a:solidFill>
                  <a:srgbClr val="000000"/>
                </a:solidFill>
                <a:latin typeface="Arial"/>
                <a:ea typeface="Arial"/>
                <a:cs typeface="Arial"/>
                <a:sym typeface="Arial"/>
              </a:rPr>
              <a:t>✅ </a:t>
            </a:r>
            <a:r>
              <a:rPr b="1" lang="en-US" sz="5542">
                <a:solidFill>
                  <a:srgbClr val="000000"/>
                </a:solidFill>
                <a:latin typeface="Arial"/>
                <a:ea typeface="Arial"/>
                <a:cs typeface="Arial"/>
                <a:sym typeface="Arial"/>
              </a:rPr>
              <a:t>FastAPI</a:t>
            </a:r>
            <a:r>
              <a:rPr lang="en-US" sz="5542">
                <a:solidFill>
                  <a:srgbClr val="000000"/>
                </a:solidFill>
                <a:latin typeface="Arial"/>
                <a:ea typeface="Arial"/>
                <a:cs typeface="Arial"/>
                <a:sym typeface="Arial"/>
              </a:rPr>
              <a:t> – for creating REST API endpoints and serving the ML model</a:t>
            </a:r>
            <a:br>
              <a:rPr lang="en-US" sz="5542">
                <a:solidFill>
                  <a:srgbClr val="000000"/>
                </a:solidFill>
                <a:latin typeface="Arial"/>
                <a:ea typeface="Arial"/>
                <a:cs typeface="Arial"/>
                <a:sym typeface="Arial"/>
              </a:rPr>
            </a:br>
            <a:r>
              <a:rPr lang="en-US" sz="5542">
                <a:solidFill>
                  <a:srgbClr val="000000"/>
                </a:solidFill>
                <a:latin typeface="Arial"/>
                <a:ea typeface="Arial"/>
                <a:cs typeface="Arial"/>
                <a:sym typeface="Arial"/>
              </a:rPr>
              <a:t>✅ </a:t>
            </a:r>
            <a:r>
              <a:rPr b="1" lang="en-US" sz="5542">
                <a:solidFill>
                  <a:srgbClr val="000000"/>
                </a:solidFill>
                <a:latin typeface="Arial"/>
                <a:ea typeface="Arial"/>
                <a:cs typeface="Arial"/>
                <a:sym typeface="Arial"/>
              </a:rPr>
              <a:t>FastAPI + Jinja2</a:t>
            </a:r>
            <a:r>
              <a:rPr lang="en-US" sz="5542">
                <a:solidFill>
                  <a:srgbClr val="000000"/>
                </a:solidFill>
                <a:latin typeface="Arial"/>
                <a:ea typeface="Arial"/>
                <a:cs typeface="Arial"/>
                <a:sym typeface="Arial"/>
              </a:rPr>
              <a:t> – for rendering a user-friendly web interface</a:t>
            </a:r>
            <a:br>
              <a:rPr lang="en-US" sz="5542">
                <a:solidFill>
                  <a:srgbClr val="000000"/>
                </a:solidFill>
                <a:latin typeface="Arial"/>
                <a:ea typeface="Arial"/>
                <a:cs typeface="Arial"/>
                <a:sym typeface="Arial"/>
              </a:rPr>
            </a:br>
            <a:r>
              <a:rPr lang="en-US" sz="5542">
                <a:solidFill>
                  <a:srgbClr val="000000"/>
                </a:solidFill>
                <a:latin typeface="Arial"/>
                <a:ea typeface="Arial"/>
                <a:cs typeface="Arial"/>
                <a:sym typeface="Arial"/>
              </a:rPr>
              <a:t>✅ </a:t>
            </a:r>
            <a:r>
              <a:rPr b="1" lang="en-US" sz="5542">
                <a:solidFill>
                  <a:srgbClr val="000000"/>
                </a:solidFill>
                <a:latin typeface="Arial"/>
                <a:ea typeface="Arial"/>
                <a:cs typeface="Arial"/>
                <a:sym typeface="Arial"/>
              </a:rPr>
              <a:t>Joblib</a:t>
            </a:r>
            <a:r>
              <a:rPr lang="en-US" sz="5542">
                <a:solidFill>
                  <a:srgbClr val="000000"/>
                </a:solidFill>
                <a:latin typeface="Arial"/>
                <a:ea typeface="Arial"/>
                <a:cs typeface="Arial"/>
                <a:sym typeface="Arial"/>
              </a:rPr>
              <a:t> – for model serialization and deserialization</a:t>
            </a:r>
            <a:br>
              <a:rPr lang="en-US" sz="5542">
                <a:solidFill>
                  <a:srgbClr val="000000"/>
                </a:solidFill>
                <a:latin typeface="Arial"/>
                <a:ea typeface="Arial"/>
                <a:cs typeface="Arial"/>
                <a:sym typeface="Arial"/>
              </a:rPr>
            </a:br>
            <a:r>
              <a:rPr lang="en-US" sz="5542">
                <a:solidFill>
                  <a:srgbClr val="000000"/>
                </a:solidFill>
                <a:latin typeface="Arial"/>
                <a:ea typeface="Arial"/>
                <a:cs typeface="Arial"/>
                <a:sym typeface="Arial"/>
              </a:rPr>
              <a:t>✅ </a:t>
            </a:r>
            <a:r>
              <a:rPr b="1" lang="en-US" sz="5542">
                <a:solidFill>
                  <a:srgbClr val="000000"/>
                </a:solidFill>
                <a:latin typeface="Arial"/>
                <a:ea typeface="Arial"/>
                <a:cs typeface="Arial"/>
                <a:sym typeface="Arial"/>
              </a:rPr>
              <a:t>Open-Meteo API</a:t>
            </a:r>
            <a:r>
              <a:rPr lang="en-US" sz="5542">
                <a:solidFill>
                  <a:srgbClr val="000000"/>
                </a:solidFill>
                <a:latin typeface="Arial"/>
                <a:ea typeface="Arial"/>
                <a:cs typeface="Arial"/>
                <a:sym typeface="Arial"/>
              </a:rPr>
              <a:t> – for real-time weather data integration</a:t>
            </a:r>
            <a:endParaRPr sz="5542">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US" sz="6319">
                <a:solidFill>
                  <a:srgbClr val="000000"/>
                </a:solidFill>
                <a:latin typeface="Arial"/>
                <a:ea typeface="Arial"/>
                <a:cs typeface="Arial"/>
                <a:sym typeface="Arial"/>
              </a:rPr>
              <a:t>🌍 </a:t>
            </a:r>
            <a:r>
              <a:rPr b="1" lang="en-US" sz="6319">
                <a:solidFill>
                  <a:srgbClr val="000000"/>
                </a:solidFill>
                <a:latin typeface="Arial"/>
                <a:ea typeface="Arial"/>
                <a:cs typeface="Arial"/>
                <a:sym typeface="Arial"/>
              </a:rPr>
              <a:t>Hosting &amp; Deployment</a:t>
            </a:r>
            <a:br>
              <a:rPr b="1" lang="en-US" sz="6319">
                <a:solidFill>
                  <a:srgbClr val="000000"/>
                </a:solidFill>
                <a:latin typeface="Arial"/>
                <a:ea typeface="Arial"/>
                <a:cs typeface="Arial"/>
                <a:sym typeface="Arial"/>
              </a:rPr>
            </a:br>
            <a:r>
              <a:rPr lang="en-US" sz="6319">
                <a:solidFill>
                  <a:srgbClr val="000000"/>
                </a:solidFill>
                <a:latin typeface="Arial"/>
                <a:ea typeface="Arial"/>
                <a:cs typeface="Arial"/>
                <a:sym typeface="Arial"/>
              </a:rPr>
              <a:t>✅ </a:t>
            </a:r>
            <a:r>
              <a:rPr b="1" lang="en-US" sz="6319">
                <a:solidFill>
                  <a:srgbClr val="000000"/>
                </a:solidFill>
                <a:latin typeface="Arial"/>
                <a:ea typeface="Arial"/>
                <a:cs typeface="Arial"/>
                <a:sym typeface="Arial"/>
              </a:rPr>
              <a:t>Render.com</a:t>
            </a:r>
            <a:r>
              <a:rPr lang="en-US" sz="6319">
                <a:solidFill>
                  <a:srgbClr val="000000"/>
                </a:solidFill>
                <a:latin typeface="Arial"/>
                <a:ea typeface="Arial"/>
                <a:cs typeface="Arial"/>
                <a:sym typeface="Arial"/>
              </a:rPr>
              <a:t> – used for deploying the </a:t>
            </a:r>
            <a:r>
              <a:rPr lang="en-US" sz="6319">
                <a:solidFill>
                  <a:srgbClr val="000000"/>
                </a:solidFill>
                <a:latin typeface="Arial"/>
                <a:ea typeface="Arial"/>
                <a:cs typeface="Arial"/>
                <a:sym typeface="Arial"/>
              </a:rPr>
              <a:t>Fast API</a:t>
            </a:r>
            <a:r>
              <a:rPr lang="en-US" sz="6319">
                <a:solidFill>
                  <a:srgbClr val="000000"/>
                </a:solidFill>
                <a:latin typeface="Arial"/>
                <a:ea typeface="Arial"/>
                <a:cs typeface="Arial"/>
                <a:sym typeface="Arial"/>
              </a:rPr>
              <a:t> backend and web interface</a:t>
            </a:r>
            <a:endParaRPr sz="6319">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US" sz="6180">
                <a:solidFill>
                  <a:srgbClr val="000000"/>
                </a:solidFill>
                <a:latin typeface="Arial"/>
                <a:ea typeface="Arial"/>
                <a:cs typeface="Arial"/>
                <a:sym typeface="Arial"/>
              </a:rPr>
              <a:t>🔗 </a:t>
            </a:r>
            <a:r>
              <a:rPr b="1" lang="en-US" sz="6180">
                <a:solidFill>
                  <a:srgbClr val="000000"/>
                </a:solidFill>
                <a:latin typeface="Arial"/>
                <a:ea typeface="Arial"/>
                <a:cs typeface="Arial"/>
                <a:sym typeface="Arial"/>
              </a:rPr>
              <a:t>Model Serialization &amp; Serving</a:t>
            </a:r>
            <a:br>
              <a:rPr b="1" lang="en-US" sz="6180">
                <a:solidFill>
                  <a:srgbClr val="000000"/>
                </a:solidFill>
                <a:latin typeface="Arial"/>
                <a:ea typeface="Arial"/>
                <a:cs typeface="Arial"/>
                <a:sym typeface="Arial"/>
              </a:rPr>
            </a:br>
            <a:r>
              <a:rPr lang="en-US" sz="6180">
                <a:solidFill>
                  <a:srgbClr val="000000"/>
                </a:solidFill>
                <a:latin typeface="Arial"/>
                <a:ea typeface="Arial"/>
                <a:cs typeface="Arial"/>
                <a:sym typeface="Arial"/>
              </a:rPr>
              <a:t>✅ </a:t>
            </a:r>
            <a:r>
              <a:rPr b="1" lang="en-US" sz="6180">
                <a:solidFill>
                  <a:srgbClr val="000000"/>
                </a:solidFill>
                <a:latin typeface="Arial"/>
                <a:ea typeface="Arial"/>
                <a:cs typeface="Arial"/>
                <a:sym typeface="Arial"/>
              </a:rPr>
              <a:t>Trained Model</a:t>
            </a:r>
            <a:r>
              <a:rPr lang="en-US" sz="6180">
                <a:solidFill>
                  <a:srgbClr val="000000"/>
                </a:solidFill>
                <a:latin typeface="Arial"/>
                <a:ea typeface="Arial"/>
                <a:cs typeface="Arial"/>
                <a:sym typeface="Arial"/>
              </a:rPr>
              <a:t> – Saved using </a:t>
            </a:r>
            <a:r>
              <a:rPr lang="en-US" sz="6180">
                <a:solidFill>
                  <a:srgbClr val="188038"/>
                </a:solidFill>
                <a:latin typeface="Roboto Mono"/>
                <a:ea typeface="Roboto Mono"/>
                <a:cs typeface="Roboto Mono"/>
                <a:sym typeface="Roboto Mono"/>
              </a:rPr>
              <a:t>Pickle</a:t>
            </a:r>
            <a:r>
              <a:rPr lang="en-US" sz="6180">
                <a:solidFill>
                  <a:srgbClr val="000000"/>
                </a:solidFill>
                <a:latin typeface="Arial"/>
                <a:ea typeface="Arial"/>
                <a:cs typeface="Arial"/>
                <a:sym typeface="Arial"/>
              </a:rPr>
              <a:t> for efficient storage &amp; loading</a:t>
            </a:r>
            <a:endParaRPr sz="618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US" sz="6180">
                <a:solidFill>
                  <a:srgbClr val="000000"/>
                </a:solidFill>
                <a:latin typeface="Arial"/>
                <a:ea typeface="Arial"/>
                <a:cs typeface="Arial"/>
                <a:sym typeface="Arial"/>
              </a:rPr>
              <a:t>📡 </a:t>
            </a:r>
            <a:r>
              <a:rPr b="1" lang="en-US" sz="6180">
                <a:solidFill>
                  <a:srgbClr val="000000"/>
                </a:solidFill>
                <a:latin typeface="Arial"/>
                <a:ea typeface="Arial"/>
                <a:cs typeface="Arial"/>
                <a:sym typeface="Arial"/>
              </a:rPr>
              <a:t>API Integration</a:t>
            </a:r>
            <a:endParaRPr b="1" sz="6180">
              <a:solidFill>
                <a:srgbClr val="000000"/>
              </a:solidFill>
              <a:latin typeface="Arial"/>
              <a:ea typeface="Arial"/>
              <a:cs typeface="Arial"/>
              <a:sym typeface="Arial"/>
            </a:endParaRPr>
          </a:p>
          <a:p>
            <a:pPr indent="-326719" lvl="0" marL="457200" rtl="0" algn="l">
              <a:lnSpc>
                <a:spcPct val="115000"/>
              </a:lnSpc>
              <a:spcBef>
                <a:spcPts val="1200"/>
              </a:spcBef>
              <a:spcAft>
                <a:spcPts val="0"/>
              </a:spcAft>
              <a:buClr>
                <a:srgbClr val="000000"/>
              </a:buClr>
              <a:buSzPct val="100000"/>
              <a:buChar char="●"/>
            </a:pPr>
            <a:r>
              <a:rPr lang="en-US" sz="6180">
                <a:solidFill>
                  <a:srgbClr val="188038"/>
                </a:solidFill>
                <a:latin typeface="Roboto Mono"/>
                <a:ea typeface="Roboto Mono"/>
                <a:cs typeface="Roboto Mono"/>
                <a:sym typeface="Roboto Mono"/>
              </a:rPr>
              <a:t>/predict</a:t>
            </a:r>
            <a:r>
              <a:rPr lang="en-US" sz="6180">
                <a:solidFill>
                  <a:srgbClr val="000000"/>
                </a:solidFill>
                <a:latin typeface="Arial"/>
                <a:ea typeface="Arial"/>
                <a:cs typeface="Arial"/>
                <a:sym typeface="Arial"/>
              </a:rPr>
              <a:t> – Takes location input and returns flood risk prediction</a:t>
            </a:r>
            <a:endParaRPr sz="6180">
              <a:solidFill>
                <a:srgbClr val="000000"/>
              </a:solidFill>
              <a:latin typeface="Arial"/>
              <a:ea typeface="Arial"/>
              <a:cs typeface="Arial"/>
              <a:sym typeface="Arial"/>
            </a:endParaRPr>
          </a:p>
          <a:p>
            <a:pPr indent="-326719" lvl="0" marL="457200" rtl="0" algn="l">
              <a:lnSpc>
                <a:spcPct val="115000"/>
              </a:lnSpc>
              <a:spcBef>
                <a:spcPts val="0"/>
              </a:spcBef>
              <a:spcAft>
                <a:spcPts val="0"/>
              </a:spcAft>
              <a:buClr>
                <a:srgbClr val="000000"/>
              </a:buClr>
              <a:buSzPct val="100000"/>
              <a:buChar char="●"/>
            </a:pPr>
            <a:r>
              <a:rPr lang="en-US" sz="6180">
                <a:solidFill>
                  <a:srgbClr val="188038"/>
                </a:solidFill>
                <a:latin typeface="Roboto Mono"/>
                <a:ea typeface="Roboto Mono"/>
                <a:cs typeface="Roboto Mono"/>
                <a:sym typeface="Roboto Mono"/>
              </a:rPr>
              <a:t>/locations</a:t>
            </a:r>
            <a:r>
              <a:rPr lang="en-US" sz="6180">
                <a:solidFill>
                  <a:srgbClr val="000000"/>
                </a:solidFill>
                <a:latin typeface="Arial"/>
                <a:ea typeface="Arial"/>
                <a:cs typeface="Arial"/>
                <a:sym typeface="Arial"/>
              </a:rPr>
              <a:t> – Provides a list of predefined locations</a:t>
            </a:r>
            <a:br>
              <a:rPr lang="en-US" sz="6180">
                <a:solidFill>
                  <a:srgbClr val="000000"/>
                </a:solidFill>
                <a:latin typeface="Arial"/>
                <a:ea typeface="Arial"/>
                <a:cs typeface="Arial"/>
                <a:sym typeface="Arial"/>
              </a:rPr>
            </a:br>
            <a:r>
              <a:rPr lang="en-US" sz="6180">
                <a:solidFill>
                  <a:srgbClr val="000000"/>
                </a:solidFill>
                <a:latin typeface="Arial"/>
                <a:ea typeface="Arial"/>
                <a:cs typeface="Arial"/>
                <a:sym typeface="Arial"/>
              </a:rPr>
              <a:t>✅ </a:t>
            </a:r>
            <a:r>
              <a:rPr b="1" lang="en-US" sz="6180">
                <a:solidFill>
                  <a:srgbClr val="000000"/>
                </a:solidFill>
                <a:latin typeface="Arial"/>
                <a:ea typeface="Arial"/>
                <a:cs typeface="Arial"/>
                <a:sym typeface="Arial"/>
              </a:rPr>
              <a:t>Web UI</a:t>
            </a:r>
            <a:r>
              <a:rPr lang="en-US" sz="6180">
                <a:solidFill>
                  <a:srgbClr val="000000"/>
                </a:solidFill>
                <a:latin typeface="Arial"/>
                <a:ea typeface="Arial"/>
                <a:cs typeface="Arial"/>
                <a:sym typeface="Arial"/>
              </a:rPr>
              <a:t> – Fetches prediction from API and displays formatted results</a:t>
            </a:r>
            <a:endParaRPr sz="6180">
              <a:solidFill>
                <a:srgbClr val="000000"/>
              </a:solidFill>
              <a:latin typeface="Arial"/>
              <a:ea typeface="Arial"/>
              <a:cs typeface="Arial"/>
              <a:sym typeface="Arial"/>
            </a:endParaRPr>
          </a:p>
          <a:p>
            <a:pPr indent="-152400" lvl="0" marL="228600" rtl="0" algn="l">
              <a:lnSpc>
                <a:spcPct val="100000"/>
              </a:lnSpc>
              <a:spcBef>
                <a:spcPts val="1000"/>
              </a:spcBef>
              <a:spcAft>
                <a:spcPts val="0"/>
              </a:spcAft>
              <a:buClr>
                <a:schemeClr val="dk1"/>
              </a:buClr>
              <a:buSzPct val="100000"/>
              <a:buFont typeface="Arial"/>
              <a:buChar char="•"/>
            </a:pPr>
            <a:r>
              <a:t/>
            </a:r>
            <a:endParaRPr sz="1600">
              <a:solidFill>
                <a:schemeClr val="dk1"/>
              </a:solidFill>
              <a:latin typeface="Arial"/>
              <a:ea typeface="Arial"/>
              <a:cs typeface="Arial"/>
              <a:sym typeface="Arial"/>
            </a:endParaRPr>
          </a:p>
        </p:txBody>
      </p:sp>
      <p:sp>
        <p:nvSpPr>
          <p:cNvPr id="451" name="Google Shape;451;p54"/>
          <p:cNvSpPr/>
          <p:nvPr/>
        </p:nvSpPr>
        <p:spPr>
          <a:xfrm>
            <a:off x="698305" y="2253235"/>
            <a:ext cx="4289331" cy="619598"/>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52" name="Google Shape;452;p54"/>
          <p:cNvSpPr txBox="1"/>
          <p:nvPr>
            <p:ph type="title"/>
          </p:nvPr>
        </p:nvSpPr>
        <p:spPr>
          <a:xfrm>
            <a:off x="640854" y="1629976"/>
            <a:ext cx="7756075" cy="869546"/>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chemeClr val="dk1"/>
              </a:buClr>
              <a:buSzPts val="3350"/>
              <a:buFont typeface="Microsoft YaHei"/>
              <a:buNone/>
            </a:pPr>
            <a:r>
              <a:rPr b="1" lang="en-US" sz="3350">
                <a:solidFill>
                  <a:schemeClr val="dk1"/>
                </a:solidFill>
                <a:latin typeface="Microsoft YaHei"/>
                <a:ea typeface="Microsoft YaHei"/>
                <a:cs typeface="Microsoft YaHei"/>
                <a:sym typeface="Microsoft YaHei"/>
              </a:rPr>
              <a:t>Deployment</a:t>
            </a:r>
            <a:endParaRPr/>
          </a:p>
        </p:txBody>
      </p:sp>
      <p:pic>
        <p:nvPicPr>
          <p:cNvPr descr="Image" id="453" name="Google Shape;453;p54"/>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454" name="Google Shape;454;p54"/>
          <p:cNvGrpSpPr/>
          <p:nvPr/>
        </p:nvGrpSpPr>
        <p:grpSpPr>
          <a:xfrm>
            <a:off x="8396929" y="180373"/>
            <a:ext cx="3292787" cy="729780"/>
            <a:chOff x="8396929" y="180373"/>
            <a:chExt cx="3292787" cy="729780"/>
          </a:xfrm>
        </p:grpSpPr>
        <p:pic>
          <p:nvPicPr>
            <p:cNvPr descr="Picture 7" id="455" name="Google Shape;455;p54"/>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456" name="Google Shape;456;p54"/>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57" name="Google Shape;457;p54"/>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58" name="Google Shape;458;p54"/>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459" name="Google Shape;459;p54"/>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5"/>
          <p:cNvSpPr txBox="1"/>
          <p:nvPr>
            <p:ph idx="1" type="body"/>
          </p:nvPr>
        </p:nvSpPr>
        <p:spPr>
          <a:xfrm>
            <a:off x="640854" y="2951018"/>
            <a:ext cx="8007631" cy="3173252"/>
          </a:xfrm>
          <a:prstGeom prst="rect">
            <a:avLst/>
          </a:prstGeom>
          <a:noFill/>
          <a:ln>
            <a:noFill/>
          </a:ln>
        </p:spPr>
        <p:txBody>
          <a:bodyPr anchorCtr="0" anchor="ctr" bIns="45700" lIns="45700" spcFirstLastPara="1" rIns="45700" wrap="square" tIns="45700">
            <a:normAutofit/>
          </a:bodyPr>
          <a:lstStyle/>
          <a:p>
            <a:pPr indent="-330200" lvl="0" marL="457200" rtl="0" algn="l">
              <a:lnSpc>
                <a:spcPct val="10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Custom Location Prediction</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Char char="•"/>
            </a:pPr>
            <a:r>
              <a:rPr lang="en-US" sz="1600">
                <a:solidFill>
                  <a:schemeClr val="dk1"/>
                </a:solidFill>
                <a:latin typeface="Arial"/>
                <a:ea typeface="Arial"/>
                <a:cs typeface="Arial"/>
                <a:sym typeface="Arial"/>
              </a:rPr>
              <a:t>More Parameters for Prediction</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AI-Powered Post Creation</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Social Media Integration (Facebook API)</a:t>
            </a:r>
            <a:endParaRPr sz="1600">
              <a:solidFill>
                <a:schemeClr val="dk1"/>
              </a:solidFill>
              <a:latin typeface="Arial"/>
              <a:ea typeface="Arial"/>
              <a:cs typeface="Arial"/>
              <a:sym typeface="Arial"/>
            </a:endParaRPr>
          </a:p>
          <a:p>
            <a:pPr indent="-330200" lvl="0" marL="457200" rtl="0" algn="l">
              <a:lnSpc>
                <a:spcPct val="100000"/>
              </a:lnSpc>
              <a:spcBef>
                <a:spcPts val="0"/>
              </a:spcBef>
              <a:spcAft>
                <a:spcPts val="0"/>
              </a:spcAft>
              <a:buClr>
                <a:schemeClr val="dk1"/>
              </a:buClr>
              <a:buSzPts val="1600"/>
              <a:buFont typeface="Arial"/>
              <a:buChar char="•"/>
            </a:pPr>
            <a:r>
              <a:rPr lang="en-US" sz="1600">
                <a:solidFill>
                  <a:schemeClr val="dk1"/>
                </a:solidFill>
                <a:latin typeface="Arial"/>
                <a:ea typeface="Arial"/>
                <a:cs typeface="Arial"/>
                <a:sym typeface="Arial"/>
              </a:rPr>
              <a:t>SMS Messages integration</a:t>
            </a:r>
            <a:endParaRPr sz="1600">
              <a:solidFill>
                <a:schemeClr val="dk1"/>
              </a:solidFill>
              <a:latin typeface="Arial"/>
              <a:ea typeface="Arial"/>
              <a:cs typeface="Arial"/>
              <a:sym typeface="Arial"/>
            </a:endParaRPr>
          </a:p>
        </p:txBody>
      </p:sp>
      <p:sp>
        <p:nvSpPr>
          <p:cNvPr id="465" name="Google Shape;465;p55"/>
          <p:cNvSpPr/>
          <p:nvPr/>
        </p:nvSpPr>
        <p:spPr>
          <a:xfrm>
            <a:off x="698305" y="2253235"/>
            <a:ext cx="4289331" cy="619598"/>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466" name="Google Shape;466;p55"/>
          <p:cNvSpPr txBox="1"/>
          <p:nvPr>
            <p:ph type="title"/>
          </p:nvPr>
        </p:nvSpPr>
        <p:spPr>
          <a:xfrm>
            <a:off x="640854" y="1629976"/>
            <a:ext cx="7756075" cy="869546"/>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chemeClr val="dk1"/>
              </a:buClr>
              <a:buSzPts val="3350"/>
              <a:buFont typeface="Microsoft YaHei"/>
              <a:buNone/>
            </a:pPr>
            <a:r>
              <a:rPr b="1" lang="en-US" sz="3350">
                <a:solidFill>
                  <a:schemeClr val="dk1"/>
                </a:solidFill>
                <a:latin typeface="Microsoft YaHei"/>
                <a:ea typeface="Microsoft YaHei"/>
                <a:cs typeface="Microsoft YaHei"/>
                <a:sym typeface="Microsoft YaHei"/>
              </a:rPr>
              <a:t>Conclusion and Futurework</a:t>
            </a:r>
            <a:endParaRPr b="1" sz="3350">
              <a:solidFill>
                <a:schemeClr val="dk1"/>
              </a:solidFill>
              <a:latin typeface="Microsoft YaHei"/>
              <a:ea typeface="Microsoft YaHei"/>
              <a:cs typeface="Microsoft YaHei"/>
              <a:sym typeface="Microsoft YaHei"/>
            </a:endParaRPr>
          </a:p>
        </p:txBody>
      </p:sp>
      <p:pic>
        <p:nvPicPr>
          <p:cNvPr descr="Image" id="467" name="Google Shape;467;p55"/>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468" name="Google Shape;468;p55"/>
          <p:cNvGrpSpPr/>
          <p:nvPr/>
        </p:nvGrpSpPr>
        <p:grpSpPr>
          <a:xfrm>
            <a:off x="8396929" y="180373"/>
            <a:ext cx="3292787" cy="729780"/>
            <a:chOff x="8396929" y="180373"/>
            <a:chExt cx="3292787" cy="729780"/>
          </a:xfrm>
        </p:grpSpPr>
        <p:pic>
          <p:nvPicPr>
            <p:cNvPr descr="Picture 7" id="469" name="Google Shape;469;p55"/>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470" name="Google Shape;470;p55"/>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471" name="Google Shape;471;p55"/>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472" name="Google Shape;472;p55"/>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473" name="Google Shape;473;p55"/>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6"/>
          <p:cNvSpPr/>
          <p:nvPr/>
        </p:nvSpPr>
        <p:spPr>
          <a:xfrm>
            <a:off x="-11767" y="1343345"/>
            <a:ext cx="12215534" cy="5531503"/>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descr="Picture 7" id="479" name="Google Shape;479;p56"/>
          <p:cNvPicPr preferRelativeResize="0"/>
          <p:nvPr/>
        </p:nvPicPr>
        <p:blipFill rotWithShape="1">
          <a:blip r:embed="rId3">
            <a:alphaModFix/>
          </a:blip>
          <a:srcRect b="0" l="0" r="0" t="0"/>
          <a:stretch/>
        </p:blipFill>
        <p:spPr>
          <a:xfrm>
            <a:off x="10091332" y="387946"/>
            <a:ext cx="1172345" cy="572571"/>
          </a:xfrm>
          <a:prstGeom prst="rect">
            <a:avLst/>
          </a:prstGeom>
          <a:noFill/>
          <a:ln>
            <a:noFill/>
          </a:ln>
        </p:spPr>
      </p:pic>
      <p:pic>
        <p:nvPicPr>
          <p:cNvPr descr="Picture 9" id="480" name="Google Shape;480;p56"/>
          <p:cNvPicPr preferRelativeResize="0"/>
          <p:nvPr/>
        </p:nvPicPr>
        <p:blipFill rotWithShape="1">
          <a:blip r:embed="rId4">
            <a:alphaModFix/>
          </a:blip>
          <a:srcRect b="0" l="0" r="0" t="0"/>
          <a:stretch/>
        </p:blipFill>
        <p:spPr>
          <a:xfrm>
            <a:off x="8970126" y="295810"/>
            <a:ext cx="959441" cy="733788"/>
          </a:xfrm>
          <a:prstGeom prst="rect">
            <a:avLst/>
          </a:prstGeom>
          <a:noFill/>
          <a:ln>
            <a:noFill/>
          </a:ln>
        </p:spPr>
      </p:pic>
      <p:pic>
        <p:nvPicPr>
          <p:cNvPr descr="pasted-movie.png" id="481" name="Google Shape;481;p56"/>
          <p:cNvPicPr preferRelativeResize="0"/>
          <p:nvPr/>
        </p:nvPicPr>
        <p:blipFill rotWithShape="1">
          <a:blip r:embed="rId5">
            <a:alphaModFix/>
          </a:blip>
          <a:srcRect b="0" l="0" r="0" t="0"/>
          <a:stretch/>
        </p:blipFill>
        <p:spPr>
          <a:xfrm>
            <a:off x="11474078" y="103953"/>
            <a:ext cx="526003" cy="1065320"/>
          </a:xfrm>
          <a:prstGeom prst="rect">
            <a:avLst/>
          </a:prstGeom>
          <a:noFill/>
          <a:ln>
            <a:noFill/>
          </a:ln>
        </p:spPr>
      </p:pic>
      <p:pic>
        <p:nvPicPr>
          <p:cNvPr descr="pasted-movie.png" id="482" name="Google Shape;482;p56"/>
          <p:cNvPicPr preferRelativeResize="0"/>
          <p:nvPr/>
        </p:nvPicPr>
        <p:blipFill rotWithShape="1">
          <a:blip r:embed="rId6">
            <a:alphaModFix/>
          </a:blip>
          <a:srcRect b="19365" l="13941" r="13941" t="19365"/>
          <a:stretch/>
        </p:blipFill>
        <p:spPr>
          <a:xfrm>
            <a:off x="7968564" y="251012"/>
            <a:ext cx="907559" cy="771035"/>
          </a:xfrm>
          <a:prstGeom prst="rect">
            <a:avLst/>
          </a:prstGeom>
          <a:noFill/>
          <a:ln>
            <a:noFill/>
          </a:ln>
        </p:spPr>
      </p:pic>
      <p:pic>
        <p:nvPicPr>
          <p:cNvPr descr="Image" id="483" name="Google Shape;483;p56"/>
          <p:cNvPicPr preferRelativeResize="0"/>
          <p:nvPr/>
        </p:nvPicPr>
        <p:blipFill rotWithShape="1">
          <a:blip r:embed="rId7">
            <a:alphaModFix/>
          </a:blip>
          <a:srcRect b="0" l="0" r="0" t="0"/>
          <a:stretch/>
        </p:blipFill>
        <p:spPr>
          <a:xfrm>
            <a:off x="7847704" y="2355271"/>
            <a:ext cx="2919045" cy="2837091"/>
          </a:xfrm>
          <a:prstGeom prst="rect">
            <a:avLst/>
          </a:prstGeom>
          <a:noFill/>
          <a:ln>
            <a:noFill/>
          </a:ln>
        </p:spPr>
      </p:pic>
      <p:sp>
        <p:nvSpPr>
          <p:cNvPr id="484" name="Google Shape;484;p56"/>
          <p:cNvSpPr txBox="1"/>
          <p:nvPr>
            <p:ph idx="4294967295" type="ctrTitle"/>
          </p:nvPr>
        </p:nvSpPr>
        <p:spPr>
          <a:xfrm>
            <a:off x="4352098" y="2352844"/>
            <a:ext cx="4403897" cy="3307515"/>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FFFF"/>
              </a:buClr>
              <a:buSzPts val="8000"/>
              <a:buFont typeface="Microsoft YaHei"/>
              <a:buNone/>
            </a:pPr>
            <a:r>
              <a:rPr b="1" i="0" lang="en-US" sz="8000" u="none" cap="none" strike="noStrike">
                <a:solidFill>
                  <a:srgbClr val="FFFFFF"/>
                </a:solidFill>
                <a:latin typeface="Microsoft YaHei"/>
                <a:ea typeface="Microsoft YaHei"/>
                <a:cs typeface="Microsoft YaHei"/>
                <a:sym typeface="Microsoft YaHei"/>
              </a:rPr>
              <a:t>Thank you!</a:t>
            </a:r>
            <a:endParaRPr b="1" i="0" sz="8000" u="none" cap="none" strike="noStrike">
              <a:solidFill>
                <a:srgbClr val="FFFFFF"/>
              </a:solidFill>
              <a:latin typeface="Microsoft YaHei"/>
              <a:ea typeface="Microsoft YaHei"/>
              <a:cs typeface="Microsoft YaHei"/>
              <a:sym typeface="Microsoft YaHei"/>
            </a:endParaRPr>
          </a:p>
        </p:txBody>
      </p:sp>
      <p:pic>
        <p:nvPicPr>
          <p:cNvPr descr="Image" id="485" name="Google Shape;485;p56"/>
          <p:cNvPicPr preferRelativeResize="0"/>
          <p:nvPr/>
        </p:nvPicPr>
        <p:blipFill rotWithShape="1">
          <a:blip r:embed="rId8">
            <a:alphaModFix/>
          </a:blip>
          <a:srcRect b="0" l="0" r="0" t="0"/>
          <a:stretch/>
        </p:blipFill>
        <p:spPr>
          <a:xfrm>
            <a:off x="-603668" y="647699"/>
            <a:ext cx="5015131" cy="7024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1"/>
          <p:cNvSpPr/>
          <p:nvPr/>
        </p:nvSpPr>
        <p:spPr>
          <a:xfrm>
            <a:off x="-5486292" y="1322899"/>
            <a:ext cx="12203767" cy="5535101"/>
          </a:xfrm>
          <a:prstGeom prst="rect">
            <a:avLst/>
          </a:prstGeom>
          <a:solidFill>
            <a:srgbClr val="4617DE"/>
          </a:solidFill>
          <a:ln cap="flat" cmpd="sng" w="12700">
            <a:solidFill>
              <a:srgbClr val="4617DE"/>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descr="Picture 7" id="276" name="Google Shape;276;p41"/>
          <p:cNvPicPr preferRelativeResize="0"/>
          <p:nvPr/>
        </p:nvPicPr>
        <p:blipFill rotWithShape="1">
          <a:blip r:embed="rId3">
            <a:alphaModFix/>
          </a:blip>
          <a:srcRect b="0" l="0" r="0" t="0"/>
          <a:stretch/>
        </p:blipFill>
        <p:spPr>
          <a:xfrm>
            <a:off x="10091332" y="387946"/>
            <a:ext cx="1172345" cy="572571"/>
          </a:xfrm>
          <a:prstGeom prst="rect">
            <a:avLst/>
          </a:prstGeom>
          <a:noFill/>
          <a:ln>
            <a:noFill/>
          </a:ln>
        </p:spPr>
      </p:pic>
      <p:pic>
        <p:nvPicPr>
          <p:cNvPr descr="Picture 9" id="277" name="Google Shape;277;p41"/>
          <p:cNvPicPr preferRelativeResize="0"/>
          <p:nvPr/>
        </p:nvPicPr>
        <p:blipFill rotWithShape="1">
          <a:blip r:embed="rId4">
            <a:alphaModFix/>
          </a:blip>
          <a:srcRect b="0" l="0" r="0" t="0"/>
          <a:stretch/>
        </p:blipFill>
        <p:spPr>
          <a:xfrm>
            <a:off x="8970126" y="295810"/>
            <a:ext cx="959441" cy="733788"/>
          </a:xfrm>
          <a:prstGeom prst="rect">
            <a:avLst/>
          </a:prstGeom>
          <a:noFill/>
          <a:ln>
            <a:noFill/>
          </a:ln>
        </p:spPr>
      </p:pic>
      <p:pic>
        <p:nvPicPr>
          <p:cNvPr descr="pasted-movie.png" id="278" name="Google Shape;278;p41"/>
          <p:cNvPicPr preferRelativeResize="0"/>
          <p:nvPr/>
        </p:nvPicPr>
        <p:blipFill rotWithShape="1">
          <a:blip r:embed="rId5">
            <a:alphaModFix/>
          </a:blip>
          <a:srcRect b="0" l="0" r="0" t="0"/>
          <a:stretch/>
        </p:blipFill>
        <p:spPr>
          <a:xfrm>
            <a:off x="11474078" y="103953"/>
            <a:ext cx="526003" cy="1065320"/>
          </a:xfrm>
          <a:prstGeom prst="rect">
            <a:avLst/>
          </a:prstGeom>
          <a:noFill/>
          <a:ln>
            <a:noFill/>
          </a:ln>
        </p:spPr>
      </p:pic>
      <p:pic>
        <p:nvPicPr>
          <p:cNvPr descr="pasted-movie.png" id="279" name="Google Shape;279;p41"/>
          <p:cNvPicPr preferRelativeResize="0"/>
          <p:nvPr/>
        </p:nvPicPr>
        <p:blipFill rotWithShape="1">
          <a:blip r:embed="rId6">
            <a:alphaModFix/>
          </a:blip>
          <a:srcRect b="19365" l="13941" r="13941" t="19365"/>
          <a:stretch/>
        </p:blipFill>
        <p:spPr>
          <a:xfrm>
            <a:off x="7968564" y="251012"/>
            <a:ext cx="907559" cy="771035"/>
          </a:xfrm>
          <a:prstGeom prst="rect">
            <a:avLst/>
          </a:prstGeom>
          <a:noFill/>
          <a:ln>
            <a:noFill/>
          </a:ln>
        </p:spPr>
      </p:pic>
      <p:pic>
        <p:nvPicPr>
          <p:cNvPr descr="Image" id="280" name="Google Shape;280;p41"/>
          <p:cNvPicPr preferRelativeResize="0"/>
          <p:nvPr/>
        </p:nvPicPr>
        <p:blipFill rotWithShape="1">
          <a:blip r:embed="rId7">
            <a:alphaModFix/>
          </a:blip>
          <a:srcRect b="33964" l="1000" r="13538" t="0"/>
          <a:stretch/>
        </p:blipFill>
        <p:spPr>
          <a:xfrm>
            <a:off x="10008652" y="5282070"/>
            <a:ext cx="2250548" cy="1597284"/>
          </a:xfrm>
          <a:prstGeom prst="rect">
            <a:avLst/>
          </a:prstGeom>
          <a:noFill/>
          <a:ln>
            <a:noFill/>
          </a:ln>
        </p:spPr>
      </p:pic>
      <p:pic>
        <p:nvPicPr>
          <p:cNvPr descr="Image" id="281" name="Google Shape;281;p41"/>
          <p:cNvPicPr preferRelativeResize="0"/>
          <p:nvPr/>
        </p:nvPicPr>
        <p:blipFill rotWithShape="1">
          <a:blip r:embed="rId8">
            <a:alphaModFix/>
          </a:blip>
          <a:srcRect b="0" l="0" r="0" t="0"/>
          <a:stretch/>
        </p:blipFill>
        <p:spPr>
          <a:xfrm>
            <a:off x="1380497" y="2051146"/>
            <a:ext cx="4240770" cy="4117181"/>
          </a:xfrm>
          <a:prstGeom prst="rect">
            <a:avLst/>
          </a:prstGeom>
          <a:noFill/>
          <a:ln>
            <a:noFill/>
          </a:ln>
        </p:spPr>
      </p:pic>
      <p:sp>
        <p:nvSpPr>
          <p:cNvPr id="282" name="Google Shape;282;p41"/>
          <p:cNvSpPr txBox="1"/>
          <p:nvPr/>
        </p:nvSpPr>
        <p:spPr>
          <a:xfrm>
            <a:off x="7488053" y="3672363"/>
            <a:ext cx="3984300" cy="6618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dk1"/>
              </a:buClr>
              <a:buSzPts val="3700"/>
              <a:buFont typeface="Microsoft YaHei"/>
              <a:buNone/>
            </a:pPr>
            <a:r>
              <a:rPr b="1" lang="en-US" sz="3700">
                <a:solidFill>
                  <a:schemeClr val="dk1"/>
                </a:solidFill>
                <a:latin typeface="Microsoft YaHei"/>
                <a:ea typeface="Microsoft YaHei"/>
                <a:cs typeface="Microsoft YaHei"/>
                <a:sym typeface="Microsoft YaHei"/>
              </a:rPr>
              <a:t>FPS</a:t>
            </a:r>
            <a:endParaRPr b="1" i="0" sz="1800" u="none" cap="none" strike="noStrike">
              <a:solidFill>
                <a:schemeClr val="dk1"/>
              </a:solidFill>
              <a:latin typeface="Microsoft YaHei"/>
              <a:ea typeface="Microsoft YaHei"/>
              <a:cs typeface="Microsoft YaHei"/>
              <a:sym typeface="Microsoft YaHe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idx="1" type="body"/>
          </p:nvPr>
        </p:nvSpPr>
        <p:spPr>
          <a:xfrm>
            <a:off x="640854" y="2951018"/>
            <a:ext cx="8007631" cy="3173252"/>
          </a:xfrm>
          <a:prstGeom prst="rect">
            <a:avLst/>
          </a:prstGeom>
          <a:noFill/>
          <a:ln>
            <a:noFill/>
          </a:ln>
        </p:spPr>
        <p:txBody>
          <a:bodyPr anchorCtr="0" anchor="ctr" bIns="45700" lIns="45700" spcFirstLastPara="1" rIns="45700" wrap="square" tIns="45700">
            <a:normAutofit fontScale="62500" lnSpcReduction="20000"/>
          </a:bodyPr>
          <a:lstStyle/>
          <a:p>
            <a:pPr indent="-228631" lvl="0" marL="228600" rtl="0" algn="l">
              <a:lnSpc>
                <a:spcPct val="90000"/>
              </a:lnSpc>
              <a:spcBef>
                <a:spcPts val="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Concept note and implementation plan:</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66731" lvl="1" marL="7239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Background</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66731" lvl="1" marL="7239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Objectives</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66731" lvl="1" marL="7239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SDG Relation</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28631" lvl="0" marL="2286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Data</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66731" lvl="1" marL="7239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Data Collection</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66731" lvl="1" marL="7239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Exploratory Data Analysis (EDA) and Feature Engineering</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28631" lvl="0" marL="2286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Model Selection and Training</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66731" lvl="1" marL="7239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Model Evaluation and Hyperparameter Tuning</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66731" lvl="1" marL="7239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Model Refinement and Testing</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28631" lvl="0" marL="2286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Results</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28631" lvl="0" marL="2286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Deployment</a:t>
            </a:r>
            <a:r>
              <a:rPr b="0" i="0" lang="en-US" sz="1700">
                <a:solidFill>
                  <a:schemeClr val="dk1"/>
                </a:solidFill>
                <a:latin typeface="Calibri"/>
                <a:ea typeface="Calibri"/>
                <a:cs typeface="Calibri"/>
                <a:sym typeface="Calibri"/>
              </a:rPr>
              <a:t>​</a:t>
            </a:r>
            <a:endParaRPr b="0" i="0" sz="2300">
              <a:solidFill>
                <a:schemeClr val="dk1"/>
              </a:solidFill>
              <a:latin typeface="Arial"/>
              <a:ea typeface="Arial"/>
              <a:cs typeface="Arial"/>
              <a:sym typeface="Arial"/>
            </a:endParaRPr>
          </a:p>
          <a:p>
            <a:pPr indent="-228631" lvl="0" marL="228600" rtl="0" algn="l">
              <a:lnSpc>
                <a:spcPct val="90000"/>
              </a:lnSpc>
              <a:spcBef>
                <a:spcPts val="1000"/>
              </a:spcBef>
              <a:spcAft>
                <a:spcPts val="0"/>
              </a:spcAft>
              <a:buClr>
                <a:schemeClr val="dk1"/>
              </a:buClr>
              <a:buSzPct val="100000"/>
              <a:buFont typeface="Arial"/>
              <a:buChar char="•"/>
            </a:pPr>
            <a:r>
              <a:rPr b="0" i="0" lang="en-US" sz="1700" u="none" strike="noStrike">
                <a:solidFill>
                  <a:schemeClr val="dk1"/>
                </a:solidFill>
                <a:latin typeface="Calibri"/>
                <a:ea typeface="Calibri"/>
                <a:cs typeface="Calibri"/>
                <a:sym typeface="Calibri"/>
              </a:rPr>
              <a:t>Future Work</a:t>
            </a:r>
            <a:endParaRPr b="0" i="0" sz="2300">
              <a:solidFill>
                <a:schemeClr val="dk1"/>
              </a:solidFill>
              <a:latin typeface="Arial"/>
              <a:ea typeface="Arial"/>
              <a:cs typeface="Arial"/>
              <a:sym typeface="Arial"/>
            </a:endParaRPr>
          </a:p>
          <a:p>
            <a:pPr indent="-165100" lvl="0" marL="228600" rtl="0" algn="l">
              <a:lnSpc>
                <a:spcPct val="100000"/>
              </a:lnSpc>
              <a:spcBef>
                <a:spcPts val="1000"/>
              </a:spcBef>
              <a:spcAft>
                <a:spcPts val="0"/>
              </a:spcAft>
              <a:buClr>
                <a:srgbClr val="000000"/>
              </a:buClr>
              <a:buSzPct val="100000"/>
              <a:buNone/>
            </a:pPr>
            <a:r>
              <a:t/>
            </a:r>
            <a:endParaRPr sz="1600">
              <a:latin typeface="Arial"/>
              <a:ea typeface="Arial"/>
              <a:cs typeface="Arial"/>
              <a:sym typeface="Arial"/>
            </a:endParaRPr>
          </a:p>
        </p:txBody>
      </p:sp>
      <p:sp>
        <p:nvSpPr>
          <p:cNvPr id="288" name="Google Shape;288;p42"/>
          <p:cNvSpPr/>
          <p:nvPr/>
        </p:nvSpPr>
        <p:spPr>
          <a:xfrm>
            <a:off x="640854" y="1926543"/>
            <a:ext cx="4289331" cy="619598"/>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289" name="Google Shape;289;p42"/>
          <p:cNvSpPr txBox="1"/>
          <p:nvPr>
            <p:ph type="title"/>
          </p:nvPr>
        </p:nvSpPr>
        <p:spPr>
          <a:xfrm>
            <a:off x="640854" y="1166087"/>
            <a:ext cx="7756200" cy="869400"/>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chemeClr val="dk1"/>
              </a:buClr>
              <a:buSzPts val="3350"/>
              <a:buFont typeface="Microsoft YaHei"/>
              <a:buNone/>
            </a:pPr>
            <a:r>
              <a:rPr b="1" lang="en-US" sz="3350">
                <a:solidFill>
                  <a:schemeClr val="dk1"/>
                </a:solidFill>
                <a:latin typeface="Microsoft YaHei"/>
                <a:ea typeface="Microsoft YaHei"/>
                <a:cs typeface="Microsoft YaHei"/>
                <a:sym typeface="Microsoft YaHei"/>
              </a:rPr>
              <a:t>Outline</a:t>
            </a:r>
            <a:endParaRPr b="1" sz="3350">
              <a:solidFill>
                <a:schemeClr val="dk1"/>
              </a:solidFill>
              <a:latin typeface="Microsoft YaHei"/>
              <a:ea typeface="Microsoft YaHei"/>
              <a:cs typeface="Microsoft YaHei"/>
              <a:sym typeface="Microsoft YaHei"/>
            </a:endParaRPr>
          </a:p>
        </p:txBody>
      </p:sp>
      <p:pic>
        <p:nvPicPr>
          <p:cNvPr descr="Image" id="290" name="Google Shape;290;p42"/>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291" name="Google Shape;291;p42"/>
          <p:cNvGrpSpPr/>
          <p:nvPr/>
        </p:nvGrpSpPr>
        <p:grpSpPr>
          <a:xfrm>
            <a:off x="8396929" y="180373"/>
            <a:ext cx="3292787" cy="729780"/>
            <a:chOff x="8396929" y="180373"/>
            <a:chExt cx="3292787" cy="729780"/>
          </a:xfrm>
        </p:grpSpPr>
        <p:pic>
          <p:nvPicPr>
            <p:cNvPr descr="Picture 7" id="292" name="Google Shape;292;p42"/>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293" name="Google Shape;293;p42"/>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294" name="Google Shape;294;p42"/>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295" name="Google Shape;295;p42"/>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296" name="Google Shape;296;p42"/>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idx="1" type="body"/>
          </p:nvPr>
        </p:nvSpPr>
        <p:spPr>
          <a:xfrm>
            <a:off x="640854" y="2951018"/>
            <a:ext cx="8007631" cy="3173252"/>
          </a:xfrm>
          <a:prstGeom prst="rect">
            <a:avLst/>
          </a:prstGeom>
          <a:noFill/>
          <a:ln>
            <a:noFill/>
          </a:ln>
        </p:spPr>
        <p:txBody>
          <a:bodyPr anchorCtr="0" anchor="ctr" bIns="45700" lIns="45700" spcFirstLastPara="1" rIns="45700" wrap="square" tIns="45700">
            <a:normAutofit fontScale="70000" lnSpcReduction="10000"/>
          </a:bodyPr>
          <a:lstStyle/>
          <a:p>
            <a:pPr indent="-198120" lvl="0" marL="228600" rtl="0" algn="l">
              <a:lnSpc>
                <a:spcPct val="100000"/>
              </a:lnSpc>
              <a:spcBef>
                <a:spcPts val="0"/>
              </a:spcBef>
              <a:spcAft>
                <a:spcPts val="0"/>
              </a:spcAft>
              <a:buClr>
                <a:schemeClr val="dk1"/>
              </a:buClr>
              <a:buSzPct val="100000"/>
              <a:buChar char="•"/>
            </a:pPr>
            <a:r>
              <a:rPr lang="en-US" sz="1600">
                <a:solidFill>
                  <a:schemeClr val="dk1"/>
                </a:solidFill>
                <a:latin typeface="Arial"/>
                <a:ea typeface="Arial"/>
                <a:cs typeface="Arial"/>
                <a:sym typeface="Arial"/>
              </a:rPr>
              <a:t>The Flood Prediction Application (FPA) is a machine learning-based system designed to predict flood risks in Afghanistan by integrating environmental data such as rainfall, river flow, soil moisture, snowmelt, and weather forecasts. This project addresses Sustainable Development Goal 13 (Climate Action) by providing timely, accurate flood predictions to reduce the impacts of flooding in vulnerable regions. Afghanistan is frequently affected by floods, leading to loss of life, infrastructure damage, and economic hardships. The project aims to improve disaster preparedness and response through predictive analytics, enabling authorities and communities to take proactive measures. </a:t>
            </a:r>
            <a:endParaRPr>
              <a:solidFill>
                <a:schemeClr val="dk1"/>
              </a:solidFill>
            </a:endParaRPr>
          </a:p>
          <a:p>
            <a:pPr indent="-127000" lvl="0" marL="228600" rtl="0" algn="l">
              <a:lnSpc>
                <a:spcPct val="100000"/>
              </a:lnSpc>
              <a:spcBef>
                <a:spcPts val="1000"/>
              </a:spcBef>
              <a:spcAft>
                <a:spcPts val="0"/>
              </a:spcAft>
              <a:buClr>
                <a:srgbClr val="000000"/>
              </a:buClr>
              <a:buSzPct val="100000"/>
              <a:buNone/>
            </a:pPr>
            <a:r>
              <a:t/>
            </a:r>
            <a:endParaRPr sz="1600">
              <a:solidFill>
                <a:schemeClr val="dk1"/>
              </a:solidFill>
              <a:latin typeface="Arial"/>
              <a:ea typeface="Arial"/>
              <a:cs typeface="Arial"/>
              <a:sym typeface="Arial"/>
            </a:endParaRPr>
          </a:p>
          <a:p>
            <a:pPr indent="-198120" lvl="0" marL="228600" rtl="0" algn="l">
              <a:lnSpc>
                <a:spcPct val="100000"/>
              </a:lnSpc>
              <a:spcBef>
                <a:spcPts val="1000"/>
              </a:spcBef>
              <a:spcAft>
                <a:spcPts val="0"/>
              </a:spcAft>
              <a:buClr>
                <a:schemeClr val="dk1"/>
              </a:buClr>
              <a:buSzPct val="100000"/>
              <a:buChar char="•"/>
            </a:pPr>
            <a:r>
              <a:rPr lang="en-US" sz="1600">
                <a:solidFill>
                  <a:schemeClr val="dk1"/>
                </a:solidFill>
                <a:latin typeface="Arial"/>
                <a:ea typeface="Arial"/>
                <a:cs typeface="Arial"/>
                <a:sym typeface="Arial"/>
              </a:rPr>
              <a:t>Flooding in Afghanistan is a frequent disaster that causes significant damage to lives, infrastructure, and the economy. While traditional flood prediction methods have been used, they often lack the real-time capabilities and accuracy needed to predict floods in advance. The existing solutions do not fully utilize machine learning techniques, which can analyze large datasets and improve prediction accuracy. The need for a more integrated, data-driven approach is evident, especially in a region where climate variability and insufficient data pose major challenges.</a:t>
            </a:r>
            <a:endParaRPr>
              <a:solidFill>
                <a:schemeClr val="dk1"/>
              </a:solidFill>
            </a:endParaRPr>
          </a:p>
          <a:p>
            <a:pPr indent="-127000" lvl="0" marL="228600" rtl="0" algn="l">
              <a:lnSpc>
                <a:spcPct val="100000"/>
              </a:lnSpc>
              <a:spcBef>
                <a:spcPts val="1000"/>
              </a:spcBef>
              <a:spcAft>
                <a:spcPts val="0"/>
              </a:spcAft>
              <a:buClr>
                <a:srgbClr val="000000"/>
              </a:buClr>
              <a:buSzPct val="100000"/>
              <a:buNone/>
            </a:pPr>
            <a:r>
              <a:t/>
            </a:r>
            <a:endParaRPr sz="1600">
              <a:solidFill>
                <a:schemeClr val="dk1"/>
              </a:solidFill>
              <a:latin typeface="Arial"/>
              <a:ea typeface="Arial"/>
              <a:cs typeface="Arial"/>
              <a:sym typeface="Arial"/>
            </a:endParaRPr>
          </a:p>
          <a:p>
            <a:pPr indent="-198120" lvl="0" marL="228600" rtl="0" algn="l">
              <a:lnSpc>
                <a:spcPct val="100000"/>
              </a:lnSpc>
              <a:spcBef>
                <a:spcPts val="1000"/>
              </a:spcBef>
              <a:spcAft>
                <a:spcPts val="0"/>
              </a:spcAft>
              <a:buClr>
                <a:schemeClr val="dk1"/>
              </a:buClr>
              <a:buSzPct val="100000"/>
              <a:buChar char="•"/>
            </a:pPr>
            <a:r>
              <a:rPr lang="en-US" sz="1600">
                <a:solidFill>
                  <a:schemeClr val="dk1"/>
                </a:solidFill>
                <a:latin typeface="Arial"/>
                <a:ea typeface="Arial"/>
                <a:cs typeface="Arial"/>
                <a:sym typeface="Arial"/>
              </a:rPr>
              <a:t>The project is aimed at providing early warnings to communities at risk of flooding. It is important to ensure that the predictions and warnings are accurate and actionable. Misleading or false predictions could lead to public mistrust, so model validation and real-time testing are critical.</a:t>
            </a:r>
            <a:endParaRPr>
              <a:solidFill>
                <a:schemeClr val="dk1"/>
              </a:solidFill>
            </a:endParaRPr>
          </a:p>
        </p:txBody>
      </p:sp>
      <p:sp>
        <p:nvSpPr>
          <p:cNvPr id="302" name="Google Shape;302;p43"/>
          <p:cNvSpPr/>
          <p:nvPr/>
        </p:nvSpPr>
        <p:spPr>
          <a:xfrm>
            <a:off x="698305" y="2253235"/>
            <a:ext cx="4289331" cy="619598"/>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03" name="Google Shape;303;p43"/>
          <p:cNvSpPr txBox="1"/>
          <p:nvPr>
            <p:ph type="title"/>
          </p:nvPr>
        </p:nvSpPr>
        <p:spPr>
          <a:xfrm>
            <a:off x="640854" y="1629976"/>
            <a:ext cx="7756075" cy="869546"/>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chemeClr val="dk1"/>
              </a:buClr>
              <a:buSzPts val="3350"/>
              <a:buFont typeface="Microsoft YaHei"/>
              <a:buNone/>
            </a:pPr>
            <a:r>
              <a:rPr b="1" lang="en-US" sz="3350">
                <a:solidFill>
                  <a:schemeClr val="dk1"/>
                </a:solidFill>
                <a:latin typeface="Microsoft YaHei"/>
                <a:ea typeface="Microsoft YaHei"/>
                <a:cs typeface="Microsoft YaHei"/>
                <a:sym typeface="Microsoft YaHei"/>
              </a:rPr>
              <a:t>Background</a:t>
            </a:r>
            <a:endParaRPr/>
          </a:p>
        </p:txBody>
      </p:sp>
      <p:pic>
        <p:nvPicPr>
          <p:cNvPr descr="Image" id="304" name="Google Shape;304;p43"/>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05" name="Google Shape;305;p43"/>
          <p:cNvGrpSpPr/>
          <p:nvPr/>
        </p:nvGrpSpPr>
        <p:grpSpPr>
          <a:xfrm>
            <a:off x="8396929" y="180373"/>
            <a:ext cx="3292787" cy="729780"/>
            <a:chOff x="8396929" y="180373"/>
            <a:chExt cx="3292787" cy="729780"/>
          </a:xfrm>
        </p:grpSpPr>
        <p:pic>
          <p:nvPicPr>
            <p:cNvPr descr="Picture 7" id="306" name="Google Shape;306;p43"/>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307" name="Google Shape;307;p43"/>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08" name="Google Shape;308;p43"/>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09" name="Google Shape;309;p43"/>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310" name="Google Shape;310;p43"/>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idx="1" type="body"/>
          </p:nvPr>
        </p:nvSpPr>
        <p:spPr>
          <a:xfrm>
            <a:off x="640854" y="2951018"/>
            <a:ext cx="8007631" cy="3173252"/>
          </a:xfrm>
          <a:prstGeom prst="rect">
            <a:avLst/>
          </a:prstGeom>
          <a:noFill/>
          <a:ln>
            <a:noFill/>
          </a:ln>
        </p:spPr>
        <p:txBody>
          <a:bodyPr anchorCtr="0" anchor="ctr" bIns="45700" lIns="45700" spcFirstLastPara="1" rIns="45700" wrap="square" tIns="45700">
            <a:normAutofit lnSpcReduction="20000"/>
          </a:bodyPr>
          <a:lstStyle/>
          <a:p>
            <a:pPr indent="-228600" lvl="0" marL="228600" rtl="0" algn="l">
              <a:lnSpc>
                <a:spcPct val="100000"/>
              </a:lnSpc>
              <a:spcBef>
                <a:spcPts val="0"/>
              </a:spcBef>
              <a:spcAft>
                <a:spcPts val="0"/>
              </a:spcAft>
              <a:buClr>
                <a:schemeClr val="dk1"/>
              </a:buClr>
              <a:buSzPts val="1600"/>
              <a:buChar char="•"/>
            </a:pPr>
            <a:r>
              <a:rPr lang="en-US" sz="1600">
                <a:solidFill>
                  <a:schemeClr val="dk1"/>
                </a:solidFill>
                <a:latin typeface="Arial"/>
                <a:ea typeface="Arial"/>
                <a:cs typeface="Arial"/>
                <a:sym typeface="Arial"/>
              </a:rPr>
              <a:t>. Data Integration: Combine historical water levels, rainfall, river flow, and weather forecast data from various sources to create a comprehensive dataset for modeling. 2. Model Development: Implement machine learning algorithms such as Random Forest and Gradient Boosting to predict flood risks. 3. Early Warning System: Build an alert system using OpenAI and Facebook APIs to deliver real-time notifications to the public in the event of an impending flood. 4. Scalability: Deploy the system using Docker to ensure it can scale and operate efficiently across different platforms </a:t>
            </a:r>
            <a:endParaRPr>
              <a:solidFill>
                <a:schemeClr val="dk1"/>
              </a:solidFill>
            </a:endParaRPr>
          </a:p>
          <a:p>
            <a:pPr indent="-127000" lvl="0" marL="228600" rtl="0" algn="l">
              <a:lnSpc>
                <a:spcPct val="100000"/>
              </a:lnSpc>
              <a:spcBef>
                <a:spcPts val="1000"/>
              </a:spcBef>
              <a:spcAft>
                <a:spcPts val="0"/>
              </a:spcAft>
              <a:buClr>
                <a:srgbClr val="000000"/>
              </a:buClr>
              <a:buSzPts val="1600"/>
              <a:buNone/>
            </a:pPr>
            <a:r>
              <a:t/>
            </a:r>
            <a:endParaRPr sz="1600">
              <a:solidFill>
                <a:schemeClr val="dk1"/>
              </a:solidFill>
              <a:latin typeface="Arial"/>
              <a:ea typeface="Arial"/>
              <a:cs typeface="Arial"/>
              <a:sym typeface="Arial"/>
            </a:endParaRPr>
          </a:p>
          <a:p>
            <a:pPr indent="-228600" lvl="0" marL="228600" rtl="0" algn="l">
              <a:lnSpc>
                <a:spcPct val="100000"/>
              </a:lnSpc>
              <a:spcBef>
                <a:spcPts val="1000"/>
              </a:spcBef>
              <a:spcAft>
                <a:spcPts val="0"/>
              </a:spcAft>
              <a:buClr>
                <a:schemeClr val="dk1"/>
              </a:buClr>
              <a:buSzPts val="1600"/>
              <a:buChar char="•"/>
            </a:pPr>
            <a:r>
              <a:rPr lang="en-US" sz="1600">
                <a:solidFill>
                  <a:schemeClr val="dk1"/>
                </a:solidFill>
                <a:latin typeface="Arial"/>
                <a:ea typeface="Arial"/>
                <a:cs typeface="Arial"/>
                <a:sym typeface="Arial"/>
              </a:rPr>
              <a:t>This document outlines the process for deploying a machine learning model into a production environment. The steps include model serialization, serving the model via an API, integrating the API into other systems, implementing security measures, and setting up monitoring to ensure smooth operation. The goal is to provide a clear and reliable framework for deploying machine learning models that can efficiently serve real-time predictions to applications or users.</a:t>
            </a:r>
            <a:endParaRPr>
              <a:solidFill>
                <a:schemeClr val="dk1"/>
              </a:solidFill>
            </a:endParaRPr>
          </a:p>
        </p:txBody>
      </p:sp>
      <p:sp>
        <p:nvSpPr>
          <p:cNvPr id="316" name="Google Shape;316;p44"/>
          <p:cNvSpPr/>
          <p:nvPr/>
        </p:nvSpPr>
        <p:spPr>
          <a:xfrm>
            <a:off x="698305" y="2253235"/>
            <a:ext cx="4289331" cy="619598"/>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17" name="Google Shape;317;p44"/>
          <p:cNvSpPr txBox="1"/>
          <p:nvPr>
            <p:ph type="title"/>
          </p:nvPr>
        </p:nvSpPr>
        <p:spPr>
          <a:xfrm>
            <a:off x="640854" y="1629976"/>
            <a:ext cx="7756075" cy="869546"/>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chemeClr val="dk1"/>
              </a:buClr>
              <a:buSzPts val="3350"/>
              <a:buFont typeface="Microsoft YaHei"/>
              <a:buNone/>
            </a:pPr>
            <a:r>
              <a:rPr b="1" lang="en-US" sz="3350">
                <a:solidFill>
                  <a:schemeClr val="dk1"/>
                </a:solidFill>
                <a:latin typeface="Microsoft YaHei"/>
                <a:ea typeface="Microsoft YaHei"/>
                <a:cs typeface="Microsoft YaHei"/>
                <a:sym typeface="Microsoft YaHei"/>
              </a:rPr>
              <a:t>Objectives</a:t>
            </a:r>
            <a:endParaRPr b="1" sz="3350">
              <a:solidFill>
                <a:schemeClr val="dk1"/>
              </a:solidFill>
              <a:latin typeface="Microsoft YaHei"/>
              <a:ea typeface="Microsoft YaHei"/>
              <a:cs typeface="Microsoft YaHei"/>
              <a:sym typeface="Microsoft YaHei"/>
            </a:endParaRPr>
          </a:p>
        </p:txBody>
      </p:sp>
      <p:pic>
        <p:nvPicPr>
          <p:cNvPr descr="Image" id="318" name="Google Shape;318;p44"/>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19" name="Google Shape;319;p44"/>
          <p:cNvGrpSpPr/>
          <p:nvPr/>
        </p:nvGrpSpPr>
        <p:grpSpPr>
          <a:xfrm>
            <a:off x="8396929" y="180373"/>
            <a:ext cx="3292787" cy="729780"/>
            <a:chOff x="8396929" y="180373"/>
            <a:chExt cx="3292787" cy="729780"/>
          </a:xfrm>
        </p:grpSpPr>
        <p:pic>
          <p:nvPicPr>
            <p:cNvPr descr="Picture 7" id="320" name="Google Shape;320;p44"/>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321" name="Google Shape;321;p44"/>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22" name="Google Shape;322;p44"/>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23" name="Google Shape;323;p44"/>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324" name="Google Shape;324;p44"/>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idx="1" type="body"/>
          </p:nvPr>
        </p:nvSpPr>
        <p:spPr>
          <a:xfrm>
            <a:off x="640854" y="2951018"/>
            <a:ext cx="8007631" cy="3173252"/>
          </a:xfrm>
          <a:prstGeom prst="rect">
            <a:avLst/>
          </a:prstGeom>
          <a:noFill/>
          <a:ln>
            <a:noFill/>
          </a:ln>
        </p:spPr>
        <p:txBody>
          <a:bodyPr anchorCtr="0" anchor="ctr" bIns="45700" lIns="45700" spcFirstLastPara="1" rIns="45700" wrap="square" tIns="45700">
            <a:normAutofit/>
          </a:bodyPr>
          <a:lstStyle/>
          <a:p>
            <a:pPr indent="-228600" lvl="0" marL="228600" rtl="0" algn="l">
              <a:lnSpc>
                <a:spcPct val="100000"/>
              </a:lnSpc>
              <a:spcBef>
                <a:spcPts val="0"/>
              </a:spcBef>
              <a:spcAft>
                <a:spcPts val="0"/>
              </a:spcAft>
              <a:buClr>
                <a:srgbClr val="000000"/>
              </a:buClr>
              <a:buSzPts val="1600"/>
              <a:buChar char="•"/>
            </a:pPr>
            <a:r>
              <a:rPr lang="en-US" sz="1600">
                <a:solidFill>
                  <a:schemeClr val="dk1"/>
                </a:solidFill>
                <a:latin typeface="Arial"/>
                <a:ea typeface="Arial"/>
                <a:cs typeface="Arial"/>
                <a:sym typeface="Arial"/>
              </a:rPr>
              <a:t>Relevance to SDG: This project aligns with the following SDGs: SDG 13: Climate Action – By mitigating flood impacts, the project supports adaptation to climate-related risks. SDG 11: Sustainable Cities and Communities – Protects urban and rural areas by enhancing resilience against natural disasters. SDG 6: Clean Water and Sanitation – Ensures the protection of water resources from flood-induced contamination.</a:t>
            </a:r>
            <a:r>
              <a:rPr lang="en-US" sz="1600">
                <a:latin typeface="Arial"/>
                <a:ea typeface="Arial"/>
                <a:cs typeface="Arial"/>
                <a:sym typeface="Arial"/>
              </a:rPr>
              <a:t>how your project is related with SDGs</a:t>
            </a:r>
            <a:endParaRPr sz="1600">
              <a:latin typeface="Arial"/>
              <a:ea typeface="Arial"/>
              <a:cs typeface="Arial"/>
              <a:sym typeface="Arial"/>
            </a:endParaRPr>
          </a:p>
        </p:txBody>
      </p:sp>
      <p:sp>
        <p:nvSpPr>
          <p:cNvPr id="330" name="Google Shape;330;p45"/>
          <p:cNvSpPr/>
          <p:nvPr/>
        </p:nvSpPr>
        <p:spPr>
          <a:xfrm>
            <a:off x="698305" y="2253235"/>
            <a:ext cx="4289331" cy="619598"/>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31" name="Google Shape;331;p45"/>
          <p:cNvSpPr txBox="1"/>
          <p:nvPr>
            <p:ph type="title"/>
          </p:nvPr>
        </p:nvSpPr>
        <p:spPr>
          <a:xfrm>
            <a:off x="640854" y="1629976"/>
            <a:ext cx="7756075" cy="869546"/>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chemeClr val="dk1"/>
              </a:buClr>
              <a:buSzPts val="3350"/>
              <a:buFont typeface="Microsoft YaHei"/>
              <a:buNone/>
            </a:pPr>
            <a:r>
              <a:rPr b="1" lang="en-US" sz="3350">
                <a:solidFill>
                  <a:schemeClr val="dk1"/>
                </a:solidFill>
                <a:latin typeface="Microsoft YaHei"/>
                <a:ea typeface="Microsoft YaHei"/>
                <a:cs typeface="Microsoft YaHei"/>
                <a:sym typeface="Microsoft YaHei"/>
              </a:rPr>
              <a:t>SDG Relation</a:t>
            </a:r>
            <a:endParaRPr b="1" sz="3350">
              <a:solidFill>
                <a:schemeClr val="dk1"/>
              </a:solidFill>
              <a:latin typeface="Microsoft YaHei"/>
              <a:ea typeface="Microsoft YaHei"/>
              <a:cs typeface="Microsoft YaHei"/>
              <a:sym typeface="Microsoft YaHei"/>
            </a:endParaRPr>
          </a:p>
        </p:txBody>
      </p:sp>
      <p:pic>
        <p:nvPicPr>
          <p:cNvPr descr="Image" id="332" name="Google Shape;332;p45"/>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33" name="Google Shape;333;p45"/>
          <p:cNvGrpSpPr/>
          <p:nvPr/>
        </p:nvGrpSpPr>
        <p:grpSpPr>
          <a:xfrm>
            <a:off x="8396929" y="180373"/>
            <a:ext cx="3292787" cy="729780"/>
            <a:chOff x="8396929" y="180373"/>
            <a:chExt cx="3292787" cy="729780"/>
          </a:xfrm>
        </p:grpSpPr>
        <p:pic>
          <p:nvPicPr>
            <p:cNvPr descr="Picture 7" id="334" name="Google Shape;334;p45"/>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335" name="Google Shape;335;p45"/>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36" name="Google Shape;336;p45"/>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37" name="Google Shape;337;p45"/>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338" name="Google Shape;338;p45"/>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6"/>
          <p:cNvSpPr/>
          <p:nvPr/>
        </p:nvSpPr>
        <p:spPr>
          <a:xfrm>
            <a:off x="-5486292" y="1322899"/>
            <a:ext cx="12203767" cy="5535101"/>
          </a:xfrm>
          <a:prstGeom prst="rect">
            <a:avLst/>
          </a:prstGeom>
          <a:solidFill>
            <a:srgbClr val="4617DE"/>
          </a:solidFill>
          <a:ln cap="flat" cmpd="sng" w="12700">
            <a:solidFill>
              <a:srgbClr val="4617DE"/>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descr="Picture 7" id="344" name="Google Shape;344;p46"/>
          <p:cNvPicPr preferRelativeResize="0"/>
          <p:nvPr/>
        </p:nvPicPr>
        <p:blipFill rotWithShape="1">
          <a:blip r:embed="rId3">
            <a:alphaModFix/>
          </a:blip>
          <a:srcRect b="0" l="0" r="0" t="0"/>
          <a:stretch/>
        </p:blipFill>
        <p:spPr>
          <a:xfrm>
            <a:off x="10091332" y="387946"/>
            <a:ext cx="1172345" cy="572571"/>
          </a:xfrm>
          <a:prstGeom prst="rect">
            <a:avLst/>
          </a:prstGeom>
          <a:noFill/>
          <a:ln>
            <a:noFill/>
          </a:ln>
        </p:spPr>
      </p:pic>
      <p:pic>
        <p:nvPicPr>
          <p:cNvPr descr="Picture 9" id="345" name="Google Shape;345;p46"/>
          <p:cNvPicPr preferRelativeResize="0"/>
          <p:nvPr/>
        </p:nvPicPr>
        <p:blipFill rotWithShape="1">
          <a:blip r:embed="rId4">
            <a:alphaModFix/>
          </a:blip>
          <a:srcRect b="0" l="0" r="0" t="0"/>
          <a:stretch/>
        </p:blipFill>
        <p:spPr>
          <a:xfrm>
            <a:off x="8970126" y="295810"/>
            <a:ext cx="959441" cy="733788"/>
          </a:xfrm>
          <a:prstGeom prst="rect">
            <a:avLst/>
          </a:prstGeom>
          <a:noFill/>
          <a:ln>
            <a:noFill/>
          </a:ln>
        </p:spPr>
      </p:pic>
      <p:pic>
        <p:nvPicPr>
          <p:cNvPr descr="pasted-movie.png" id="346" name="Google Shape;346;p46"/>
          <p:cNvPicPr preferRelativeResize="0"/>
          <p:nvPr/>
        </p:nvPicPr>
        <p:blipFill rotWithShape="1">
          <a:blip r:embed="rId5">
            <a:alphaModFix/>
          </a:blip>
          <a:srcRect b="0" l="0" r="0" t="0"/>
          <a:stretch/>
        </p:blipFill>
        <p:spPr>
          <a:xfrm>
            <a:off x="11474078" y="103953"/>
            <a:ext cx="526003" cy="1065320"/>
          </a:xfrm>
          <a:prstGeom prst="rect">
            <a:avLst/>
          </a:prstGeom>
          <a:noFill/>
          <a:ln>
            <a:noFill/>
          </a:ln>
        </p:spPr>
      </p:pic>
      <p:pic>
        <p:nvPicPr>
          <p:cNvPr descr="pasted-movie.png" id="347" name="Google Shape;347;p46"/>
          <p:cNvPicPr preferRelativeResize="0"/>
          <p:nvPr/>
        </p:nvPicPr>
        <p:blipFill rotWithShape="1">
          <a:blip r:embed="rId6">
            <a:alphaModFix/>
          </a:blip>
          <a:srcRect b="19365" l="13941" r="13941" t="19365"/>
          <a:stretch/>
        </p:blipFill>
        <p:spPr>
          <a:xfrm>
            <a:off x="7968564" y="251012"/>
            <a:ext cx="907559" cy="771035"/>
          </a:xfrm>
          <a:prstGeom prst="rect">
            <a:avLst/>
          </a:prstGeom>
          <a:noFill/>
          <a:ln>
            <a:noFill/>
          </a:ln>
        </p:spPr>
      </p:pic>
      <p:pic>
        <p:nvPicPr>
          <p:cNvPr descr="Image" id="348" name="Google Shape;348;p46"/>
          <p:cNvPicPr preferRelativeResize="0"/>
          <p:nvPr/>
        </p:nvPicPr>
        <p:blipFill rotWithShape="1">
          <a:blip r:embed="rId7">
            <a:alphaModFix/>
          </a:blip>
          <a:srcRect b="33964" l="1000" r="13538" t="0"/>
          <a:stretch/>
        </p:blipFill>
        <p:spPr>
          <a:xfrm>
            <a:off x="10008652" y="5282070"/>
            <a:ext cx="2250548" cy="1597284"/>
          </a:xfrm>
          <a:prstGeom prst="rect">
            <a:avLst/>
          </a:prstGeom>
          <a:noFill/>
          <a:ln>
            <a:noFill/>
          </a:ln>
        </p:spPr>
      </p:pic>
      <p:pic>
        <p:nvPicPr>
          <p:cNvPr descr="Image" id="349" name="Google Shape;349;p46"/>
          <p:cNvPicPr preferRelativeResize="0"/>
          <p:nvPr/>
        </p:nvPicPr>
        <p:blipFill rotWithShape="1">
          <a:blip r:embed="rId8">
            <a:alphaModFix/>
          </a:blip>
          <a:srcRect b="0" l="0" r="0" t="0"/>
          <a:stretch/>
        </p:blipFill>
        <p:spPr>
          <a:xfrm>
            <a:off x="1380497" y="2051146"/>
            <a:ext cx="4240770" cy="4117181"/>
          </a:xfrm>
          <a:prstGeom prst="rect">
            <a:avLst/>
          </a:prstGeom>
          <a:noFill/>
          <a:ln>
            <a:noFill/>
          </a:ln>
        </p:spPr>
      </p:pic>
      <p:sp>
        <p:nvSpPr>
          <p:cNvPr id="350" name="Google Shape;350;p46"/>
          <p:cNvSpPr txBox="1"/>
          <p:nvPr/>
        </p:nvSpPr>
        <p:spPr>
          <a:xfrm>
            <a:off x="6517835" y="3292353"/>
            <a:ext cx="5864022" cy="66172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dk1"/>
              </a:buClr>
              <a:buSzPts val="3700"/>
              <a:buFont typeface="Microsoft YaHei"/>
              <a:buNone/>
            </a:pPr>
            <a:r>
              <a:rPr b="1" i="0" lang="en-US" sz="3700" u="none" cap="none" strike="noStrike">
                <a:solidFill>
                  <a:schemeClr val="dk1"/>
                </a:solidFill>
                <a:latin typeface="Microsoft YaHei"/>
                <a:ea typeface="Microsoft YaHei"/>
                <a:cs typeface="Microsoft YaHei"/>
                <a:sym typeface="Microsoft YaHei"/>
              </a:rPr>
              <a:t>Data</a:t>
            </a:r>
            <a:endParaRPr b="1" i="0" sz="1800" u="none" cap="none" strike="noStrike">
              <a:solidFill>
                <a:schemeClr val="dk1"/>
              </a:solidFill>
              <a:latin typeface="Microsoft YaHei"/>
              <a:ea typeface="Microsoft YaHei"/>
              <a:cs typeface="Microsoft YaHei"/>
              <a:sym typeface="Microsoft YaHe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txBox="1"/>
          <p:nvPr>
            <p:ph idx="1" type="body"/>
          </p:nvPr>
        </p:nvSpPr>
        <p:spPr>
          <a:xfrm>
            <a:off x="640854" y="2951018"/>
            <a:ext cx="8007631" cy="3173252"/>
          </a:xfrm>
          <a:prstGeom prst="rect">
            <a:avLst/>
          </a:prstGeom>
          <a:noFill/>
          <a:ln>
            <a:noFill/>
          </a:ln>
        </p:spPr>
        <p:txBody>
          <a:bodyPr anchorCtr="0" anchor="ctr" bIns="45700" lIns="45700" spcFirstLastPara="1" rIns="45700" wrap="square" tIns="45700">
            <a:normAutofit/>
          </a:bodyPr>
          <a:lstStyle/>
          <a:p>
            <a:pPr indent="-228600" lvl="0" marL="228600" rtl="0" algn="l">
              <a:lnSpc>
                <a:spcPct val="100000"/>
              </a:lnSpc>
              <a:spcBef>
                <a:spcPts val="0"/>
              </a:spcBef>
              <a:spcAft>
                <a:spcPts val="0"/>
              </a:spcAft>
              <a:buClr>
                <a:schemeClr val="dk1"/>
              </a:buClr>
              <a:buSzPts val="1600"/>
              <a:buChar char="•"/>
            </a:pPr>
            <a:r>
              <a:rPr lang="en-US" sz="1600">
                <a:solidFill>
                  <a:schemeClr val="dk1"/>
                </a:solidFill>
                <a:latin typeface="Arial"/>
                <a:ea typeface="Arial"/>
                <a:cs typeface="Arial"/>
                <a:sym typeface="Arial"/>
              </a:rPr>
              <a:t> Sources: ○ Ministry of Energy and Water (MEW): Historical water level data. ○ NASA Earth Data: Satellite data on soil moisture and rainfall. ○ Meteo: River flow data. ○ Weather Forecast APIs: Predictions for extreme weather events.</a:t>
            </a:r>
            <a:endParaRPr>
              <a:solidFill>
                <a:schemeClr val="dk1"/>
              </a:solidFill>
            </a:endParaRPr>
          </a:p>
          <a:p>
            <a:pPr indent="-127000" lvl="0" marL="228600" rtl="0" algn="l">
              <a:lnSpc>
                <a:spcPct val="100000"/>
              </a:lnSpc>
              <a:spcBef>
                <a:spcPts val="1000"/>
              </a:spcBef>
              <a:spcAft>
                <a:spcPts val="0"/>
              </a:spcAft>
              <a:buClr>
                <a:srgbClr val="000000"/>
              </a:buClr>
              <a:buSzPts val="1600"/>
              <a:buNone/>
            </a:pPr>
            <a:r>
              <a:t/>
            </a:r>
            <a:endParaRPr sz="1600">
              <a:solidFill>
                <a:schemeClr val="dk1"/>
              </a:solidFill>
              <a:latin typeface="Arial"/>
              <a:ea typeface="Arial"/>
              <a:cs typeface="Arial"/>
              <a:sym typeface="Arial"/>
            </a:endParaRPr>
          </a:p>
          <a:p>
            <a:pPr indent="-228600" lvl="0" marL="228600" rtl="0" algn="l">
              <a:lnSpc>
                <a:spcPct val="100000"/>
              </a:lnSpc>
              <a:spcBef>
                <a:spcPts val="1000"/>
              </a:spcBef>
              <a:spcAft>
                <a:spcPts val="0"/>
              </a:spcAft>
              <a:buClr>
                <a:schemeClr val="dk1"/>
              </a:buClr>
              <a:buSzPts val="1600"/>
              <a:buChar char="•"/>
            </a:pPr>
            <a:r>
              <a:rPr lang="en-US" sz="1600">
                <a:solidFill>
                  <a:schemeClr val="dk1"/>
                </a:solidFill>
                <a:latin typeface="Arial"/>
                <a:ea typeface="Arial"/>
                <a:cs typeface="Arial"/>
                <a:sym typeface="Arial"/>
              </a:rPr>
              <a:t>Collect historical and real-time data from MEW, NASA Earth Data, and Meteo. Obtain data on rainfall, river flow, soil moisture, snowmelt, and weather forecasts.</a:t>
            </a:r>
            <a:endParaRPr>
              <a:solidFill>
                <a:schemeClr val="dk1"/>
              </a:solidFill>
            </a:endParaRPr>
          </a:p>
          <a:p>
            <a:pPr indent="-127000" lvl="0" marL="228600" rtl="0" algn="l">
              <a:lnSpc>
                <a:spcPct val="100000"/>
              </a:lnSpc>
              <a:spcBef>
                <a:spcPts val="1000"/>
              </a:spcBef>
              <a:spcAft>
                <a:spcPts val="0"/>
              </a:spcAft>
              <a:buClr>
                <a:srgbClr val="000000"/>
              </a:buClr>
              <a:buSzPts val="1600"/>
              <a:buNone/>
            </a:pPr>
            <a:r>
              <a:t/>
            </a:r>
            <a:endParaRPr sz="1600">
              <a:solidFill>
                <a:schemeClr val="dk1"/>
              </a:solidFill>
              <a:latin typeface="Arial"/>
              <a:ea typeface="Arial"/>
              <a:cs typeface="Arial"/>
              <a:sym typeface="Arial"/>
            </a:endParaRPr>
          </a:p>
          <a:p>
            <a:pPr indent="-228600" lvl="0" marL="228600" rtl="0" algn="l">
              <a:lnSpc>
                <a:spcPct val="100000"/>
              </a:lnSpc>
              <a:spcBef>
                <a:spcPts val="1000"/>
              </a:spcBef>
              <a:spcAft>
                <a:spcPts val="0"/>
              </a:spcAft>
              <a:buClr>
                <a:schemeClr val="dk1"/>
              </a:buClr>
              <a:buSzPts val="1600"/>
              <a:buChar char="•"/>
            </a:pPr>
            <a:r>
              <a:rPr lang="en-US" sz="1600">
                <a:solidFill>
                  <a:schemeClr val="dk1"/>
                </a:solidFill>
                <a:latin typeface="Arial"/>
                <a:ea typeface="Arial"/>
                <a:cs typeface="Arial"/>
                <a:sym typeface="Arial"/>
              </a:rPr>
              <a:t>Handle missing data using imputation techniques. Normalize the datasets to ensure compatibility and consistency across all sources. Integrate the datasets into a unified format for modeling. </a:t>
            </a:r>
            <a:endParaRPr>
              <a:solidFill>
                <a:schemeClr val="dk1"/>
              </a:solidFill>
            </a:endParaRPr>
          </a:p>
        </p:txBody>
      </p:sp>
      <p:sp>
        <p:nvSpPr>
          <p:cNvPr id="356" name="Google Shape;356;p47"/>
          <p:cNvSpPr/>
          <p:nvPr/>
        </p:nvSpPr>
        <p:spPr>
          <a:xfrm>
            <a:off x="698305" y="2253235"/>
            <a:ext cx="4289331" cy="619598"/>
          </a:xfrm>
          <a:prstGeom prst="rect">
            <a:avLst/>
          </a:prstGeom>
          <a:solidFill>
            <a:srgbClr val="FE2E4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
        <p:nvSpPr>
          <p:cNvPr id="357" name="Google Shape;357;p47"/>
          <p:cNvSpPr txBox="1"/>
          <p:nvPr>
            <p:ph type="title"/>
          </p:nvPr>
        </p:nvSpPr>
        <p:spPr>
          <a:xfrm>
            <a:off x="640854" y="1629976"/>
            <a:ext cx="7756075" cy="869546"/>
          </a:xfrm>
          <a:prstGeom prst="rect">
            <a:avLst/>
          </a:prstGeom>
          <a:noFill/>
          <a:ln>
            <a:noFill/>
          </a:ln>
        </p:spPr>
        <p:txBody>
          <a:bodyPr anchorCtr="0" anchor="ctr" bIns="45700" lIns="45700" spcFirstLastPara="1" rIns="45700" wrap="square" tIns="45700">
            <a:normAutofit/>
          </a:bodyPr>
          <a:lstStyle/>
          <a:p>
            <a:pPr indent="0" lvl="0" marL="0" rtl="0" algn="l">
              <a:lnSpc>
                <a:spcPct val="90000"/>
              </a:lnSpc>
              <a:spcBef>
                <a:spcPts val="0"/>
              </a:spcBef>
              <a:spcAft>
                <a:spcPts val="0"/>
              </a:spcAft>
              <a:buClr>
                <a:schemeClr val="dk1"/>
              </a:buClr>
              <a:buSzPts val="3350"/>
              <a:buFont typeface="Microsoft YaHei"/>
              <a:buNone/>
            </a:pPr>
            <a:r>
              <a:rPr b="1" lang="en-US" sz="3350">
                <a:solidFill>
                  <a:schemeClr val="dk1"/>
                </a:solidFill>
                <a:latin typeface="Microsoft YaHei"/>
                <a:ea typeface="Microsoft YaHei"/>
                <a:cs typeface="Microsoft YaHei"/>
                <a:sym typeface="Microsoft YaHei"/>
              </a:rPr>
              <a:t>Data</a:t>
            </a:r>
            <a:endParaRPr/>
          </a:p>
        </p:txBody>
      </p:sp>
      <p:pic>
        <p:nvPicPr>
          <p:cNvPr descr="Image" id="358" name="Google Shape;358;p47"/>
          <p:cNvPicPr preferRelativeResize="0"/>
          <p:nvPr/>
        </p:nvPicPr>
        <p:blipFill rotWithShape="1">
          <a:blip r:embed="rId3">
            <a:alphaModFix/>
          </a:blip>
          <a:srcRect b="0" l="0" r="0" t="0"/>
          <a:stretch/>
        </p:blipFill>
        <p:spPr>
          <a:xfrm>
            <a:off x="461654" y="502466"/>
            <a:ext cx="1934776" cy="153113"/>
          </a:xfrm>
          <a:prstGeom prst="rect">
            <a:avLst/>
          </a:prstGeom>
          <a:noFill/>
          <a:ln>
            <a:noFill/>
          </a:ln>
        </p:spPr>
      </p:pic>
      <p:grpSp>
        <p:nvGrpSpPr>
          <p:cNvPr id="359" name="Google Shape;359;p47"/>
          <p:cNvGrpSpPr/>
          <p:nvPr/>
        </p:nvGrpSpPr>
        <p:grpSpPr>
          <a:xfrm>
            <a:off x="8396929" y="180373"/>
            <a:ext cx="3292787" cy="729780"/>
            <a:chOff x="8396929" y="180373"/>
            <a:chExt cx="3292787" cy="729780"/>
          </a:xfrm>
        </p:grpSpPr>
        <p:pic>
          <p:nvPicPr>
            <p:cNvPr descr="Picture 7" id="360" name="Google Shape;360;p47"/>
            <p:cNvPicPr preferRelativeResize="0"/>
            <p:nvPr/>
          </p:nvPicPr>
          <p:blipFill rotWithShape="1">
            <a:blip r:embed="rId4">
              <a:alphaModFix/>
            </a:blip>
            <a:srcRect b="0" l="0" r="0" t="0"/>
            <a:stretch/>
          </p:blipFill>
          <p:spPr>
            <a:xfrm>
              <a:off x="10148289" y="284959"/>
              <a:ext cx="1053632" cy="520606"/>
            </a:xfrm>
            <a:prstGeom prst="rect">
              <a:avLst/>
            </a:prstGeom>
            <a:noFill/>
            <a:ln>
              <a:noFill/>
            </a:ln>
          </p:spPr>
        </p:pic>
        <p:pic>
          <p:nvPicPr>
            <p:cNvPr descr="Picture 9" id="361" name="Google Shape;361;p47"/>
            <p:cNvPicPr preferRelativeResize="0"/>
            <p:nvPr/>
          </p:nvPicPr>
          <p:blipFill rotWithShape="1">
            <a:blip r:embed="rId5">
              <a:alphaModFix/>
            </a:blip>
            <a:srcRect b="0" l="0" r="0" t="0"/>
            <a:stretch/>
          </p:blipFill>
          <p:spPr>
            <a:xfrm>
              <a:off x="9200391" y="225891"/>
              <a:ext cx="823093" cy="627822"/>
            </a:xfrm>
            <a:prstGeom prst="rect">
              <a:avLst/>
            </a:prstGeom>
            <a:noFill/>
            <a:ln>
              <a:noFill/>
            </a:ln>
          </p:spPr>
        </p:pic>
        <p:pic>
          <p:nvPicPr>
            <p:cNvPr id="362" name="Google Shape;362;p47"/>
            <p:cNvPicPr preferRelativeResize="0"/>
            <p:nvPr/>
          </p:nvPicPr>
          <p:blipFill rotWithShape="1">
            <a:blip r:embed="rId6">
              <a:alphaModFix/>
            </a:blip>
            <a:srcRect b="0" l="0" r="0" t="0"/>
            <a:stretch/>
          </p:blipFill>
          <p:spPr>
            <a:xfrm>
              <a:off x="11333350" y="180373"/>
              <a:ext cx="356366" cy="729780"/>
            </a:xfrm>
            <a:prstGeom prst="rect">
              <a:avLst/>
            </a:prstGeom>
            <a:noFill/>
            <a:ln>
              <a:noFill/>
            </a:ln>
          </p:spPr>
        </p:pic>
        <p:pic>
          <p:nvPicPr>
            <p:cNvPr id="363" name="Google Shape;363;p47"/>
            <p:cNvPicPr preferRelativeResize="0"/>
            <p:nvPr/>
          </p:nvPicPr>
          <p:blipFill rotWithShape="1">
            <a:blip r:embed="rId7">
              <a:alphaModFix/>
            </a:blip>
            <a:srcRect b="19365" l="13941" r="13941" t="19365"/>
            <a:stretch/>
          </p:blipFill>
          <p:spPr>
            <a:xfrm>
              <a:off x="8396929" y="225891"/>
              <a:ext cx="672033" cy="576141"/>
            </a:xfrm>
            <a:prstGeom prst="rect">
              <a:avLst/>
            </a:prstGeom>
            <a:noFill/>
            <a:ln>
              <a:noFill/>
            </a:ln>
          </p:spPr>
        </p:pic>
      </p:grpSp>
      <p:sp>
        <p:nvSpPr>
          <p:cNvPr id="364" name="Google Shape;364;p47"/>
          <p:cNvSpPr/>
          <p:nvPr/>
        </p:nvSpPr>
        <p:spPr>
          <a:xfrm>
            <a:off x="-2720" y="6663074"/>
            <a:ext cx="12215534" cy="243885"/>
          </a:xfrm>
          <a:prstGeom prst="rect">
            <a:avLst/>
          </a:prstGeom>
          <a:solidFill>
            <a:srgbClr val="4617DE"/>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8"/>
          <p:cNvSpPr/>
          <p:nvPr/>
        </p:nvSpPr>
        <p:spPr>
          <a:xfrm>
            <a:off x="-5486292" y="1322899"/>
            <a:ext cx="12203767" cy="5535101"/>
          </a:xfrm>
          <a:prstGeom prst="rect">
            <a:avLst/>
          </a:prstGeom>
          <a:solidFill>
            <a:srgbClr val="4617DE"/>
          </a:solidFill>
          <a:ln cap="flat" cmpd="sng" w="12700">
            <a:solidFill>
              <a:srgbClr val="4617DE"/>
            </a:solidFill>
            <a:prstDash val="solid"/>
            <a:miter lim="4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EFFFE"/>
              </a:buClr>
              <a:buSzPts val="1800"/>
              <a:buFont typeface="Calibri"/>
              <a:buNone/>
            </a:pPr>
            <a:r>
              <a:t/>
            </a:r>
            <a:endParaRPr b="0" i="0" sz="1800" u="none" cap="none" strike="noStrike">
              <a:solidFill>
                <a:srgbClr val="FEFFFE"/>
              </a:solidFill>
              <a:latin typeface="Calibri"/>
              <a:ea typeface="Calibri"/>
              <a:cs typeface="Calibri"/>
              <a:sym typeface="Calibri"/>
            </a:endParaRPr>
          </a:p>
        </p:txBody>
      </p:sp>
      <p:pic>
        <p:nvPicPr>
          <p:cNvPr descr="Picture 7" id="370" name="Google Shape;370;p48"/>
          <p:cNvPicPr preferRelativeResize="0"/>
          <p:nvPr/>
        </p:nvPicPr>
        <p:blipFill rotWithShape="1">
          <a:blip r:embed="rId3">
            <a:alphaModFix/>
          </a:blip>
          <a:srcRect b="0" l="0" r="0" t="0"/>
          <a:stretch/>
        </p:blipFill>
        <p:spPr>
          <a:xfrm>
            <a:off x="10091332" y="387946"/>
            <a:ext cx="1172345" cy="572571"/>
          </a:xfrm>
          <a:prstGeom prst="rect">
            <a:avLst/>
          </a:prstGeom>
          <a:noFill/>
          <a:ln>
            <a:noFill/>
          </a:ln>
        </p:spPr>
      </p:pic>
      <p:pic>
        <p:nvPicPr>
          <p:cNvPr descr="Picture 9" id="371" name="Google Shape;371;p48"/>
          <p:cNvPicPr preferRelativeResize="0"/>
          <p:nvPr/>
        </p:nvPicPr>
        <p:blipFill rotWithShape="1">
          <a:blip r:embed="rId4">
            <a:alphaModFix/>
          </a:blip>
          <a:srcRect b="0" l="0" r="0" t="0"/>
          <a:stretch/>
        </p:blipFill>
        <p:spPr>
          <a:xfrm>
            <a:off x="8970126" y="295810"/>
            <a:ext cx="959441" cy="733788"/>
          </a:xfrm>
          <a:prstGeom prst="rect">
            <a:avLst/>
          </a:prstGeom>
          <a:noFill/>
          <a:ln>
            <a:noFill/>
          </a:ln>
        </p:spPr>
      </p:pic>
      <p:pic>
        <p:nvPicPr>
          <p:cNvPr descr="pasted-movie.png" id="372" name="Google Shape;372;p48"/>
          <p:cNvPicPr preferRelativeResize="0"/>
          <p:nvPr/>
        </p:nvPicPr>
        <p:blipFill rotWithShape="1">
          <a:blip r:embed="rId5">
            <a:alphaModFix/>
          </a:blip>
          <a:srcRect b="0" l="0" r="0" t="0"/>
          <a:stretch/>
        </p:blipFill>
        <p:spPr>
          <a:xfrm>
            <a:off x="11474078" y="103953"/>
            <a:ext cx="526003" cy="1065320"/>
          </a:xfrm>
          <a:prstGeom prst="rect">
            <a:avLst/>
          </a:prstGeom>
          <a:noFill/>
          <a:ln>
            <a:noFill/>
          </a:ln>
        </p:spPr>
      </p:pic>
      <p:pic>
        <p:nvPicPr>
          <p:cNvPr descr="pasted-movie.png" id="373" name="Google Shape;373;p48"/>
          <p:cNvPicPr preferRelativeResize="0"/>
          <p:nvPr/>
        </p:nvPicPr>
        <p:blipFill rotWithShape="1">
          <a:blip r:embed="rId6">
            <a:alphaModFix/>
          </a:blip>
          <a:srcRect b="19365" l="13941" r="13941" t="19365"/>
          <a:stretch/>
        </p:blipFill>
        <p:spPr>
          <a:xfrm>
            <a:off x="7968564" y="251012"/>
            <a:ext cx="907559" cy="771035"/>
          </a:xfrm>
          <a:prstGeom prst="rect">
            <a:avLst/>
          </a:prstGeom>
          <a:noFill/>
          <a:ln>
            <a:noFill/>
          </a:ln>
        </p:spPr>
      </p:pic>
      <p:pic>
        <p:nvPicPr>
          <p:cNvPr descr="Image" id="374" name="Google Shape;374;p48"/>
          <p:cNvPicPr preferRelativeResize="0"/>
          <p:nvPr/>
        </p:nvPicPr>
        <p:blipFill rotWithShape="1">
          <a:blip r:embed="rId7">
            <a:alphaModFix/>
          </a:blip>
          <a:srcRect b="33964" l="1000" r="13538" t="0"/>
          <a:stretch/>
        </p:blipFill>
        <p:spPr>
          <a:xfrm>
            <a:off x="10008652" y="5282070"/>
            <a:ext cx="2250548" cy="1597284"/>
          </a:xfrm>
          <a:prstGeom prst="rect">
            <a:avLst/>
          </a:prstGeom>
          <a:noFill/>
          <a:ln>
            <a:noFill/>
          </a:ln>
        </p:spPr>
      </p:pic>
      <p:pic>
        <p:nvPicPr>
          <p:cNvPr descr="Image" id="375" name="Google Shape;375;p48"/>
          <p:cNvPicPr preferRelativeResize="0"/>
          <p:nvPr/>
        </p:nvPicPr>
        <p:blipFill rotWithShape="1">
          <a:blip r:embed="rId8">
            <a:alphaModFix/>
          </a:blip>
          <a:srcRect b="0" l="0" r="0" t="0"/>
          <a:stretch/>
        </p:blipFill>
        <p:spPr>
          <a:xfrm>
            <a:off x="1380497" y="2051146"/>
            <a:ext cx="4240770" cy="4117181"/>
          </a:xfrm>
          <a:prstGeom prst="rect">
            <a:avLst/>
          </a:prstGeom>
          <a:noFill/>
          <a:ln>
            <a:noFill/>
          </a:ln>
        </p:spPr>
      </p:pic>
      <p:sp>
        <p:nvSpPr>
          <p:cNvPr id="376" name="Google Shape;376;p48"/>
          <p:cNvSpPr txBox="1"/>
          <p:nvPr/>
        </p:nvSpPr>
        <p:spPr>
          <a:xfrm>
            <a:off x="6517835" y="3292353"/>
            <a:ext cx="5864022" cy="66172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chemeClr val="dk1"/>
              </a:buClr>
              <a:buSzPts val="3700"/>
              <a:buFont typeface="Microsoft YaHei"/>
              <a:buNone/>
            </a:pPr>
            <a:r>
              <a:rPr b="1" i="0" lang="en-US" sz="3700" u="none" cap="none" strike="noStrike">
                <a:solidFill>
                  <a:schemeClr val="dk1"/>
                </a:solidFill>
                <a:latin typeface="Microsoft YaHei"/>
                <a:ea typeface="Microsoft YaHei"/>
                <a:cs typeface="Microsoft YaHei"/>
                <a:sym typeface="Microsoft YaHei"/>
              </a:rPr>
              <a:t>Model</a:t>
            </a:r>
            <a:endParaRPr b="1" i="0" sz="1800" u="none" cap="none" strike="noStrike">
              <a:solidFill>
                <a:schemeClr val="dk1"/>
              </a:solidFill>
              <a:latin typeface="Microsoft YaHei"/>
              <a:ea typeface="Microsoft YaHei"/>
              <a:cs typeface="Microsoft YaHei"/>
              <a:sym typeface="Microsoft YaHei"/>
            </a:endParaRPr>
          </a:p>
        </p:txBody>
      </p:sp>
    </p:spTree>
  </p:cSld>
  <p:clrMapOvr>
    <a:masterClrMapping/>
  </p:clrMapOvr>
</p:sld>
</file>

<file path=ppt/theme/theme1.xml><?xml version="1.0" encoding="utf-8"?>
<a:theme xmlns:a="http://schemas.openxmlformats.org/drawingml/2006/main" xmlns:r="http://schemas.openxmlformats.org/officeDocument/2006/relationships" name="frontiertech">
  <a:themeElements>
    <a:clrScheme name="frontiertech">
      <a:dk1>
        <a:srgbClr val="2B2551"/>
      </a:dk1>
      <a:lt1>
        <a:srgbClr val="FEFFFE"/>
      </a:lt1>
      <a:dk2>
        <a:srgbClr val="A7A7A7"/>
      </a:dk2>
      <a:lt2>
        <a:srgbClr val="535353"/>
      </a:lt2>
      <a:accent1>
        <a:srgbClr val="FEC736"/>
      </a:accent1>
      <a:accent2>
        <a:srgbClr val="4CA2A9"/>
      </a:accent2>
      <a:accent3>
        <a:srgbClr val="5E73AC"/>
      </a:accent3>
      <a:accent4>
        <a:srgbClr val="B68A29"/>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rontiertech">
  <a:themeElements>
    <a:clrScheme name="frontiertech">
      <a:dk1>
        <a:srgbClr val="000000"/>
      </a:dk1>
      <a:lt1>
        <a:srgbClr val="FFFFFF"/>
      </a:lt1>
      <a:dk2>
        <a:srgbClr val="A7A7A7"/>
      </a:dk2>
      <a:lt2>
        <a:srgbClr val="535353"/>
      </a:lt2>
      <a:accent1>
        <a:srgbClr val="FEC736"/>
      </a:accent1>
      <a:accent2>
        <a:srgbClr val="4CA2A9"/>
      </a:accent2>
      <a:accent3>
        <a:srgbClr val="5E73AC"/>
      </a:accent3>
      <a:accent4>
        <a:srgbClr val="B68A29"/>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