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12192000"/>
  <p:notesSz cx="6858000" cy="9144000"/>
  <p:embeddedFontLst>
    <p:embeddedFont>
      <p:font typeface="Helvetica Neue 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gbwHgf0dHL9teO1wkivUIR75HM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HelveticaNeueLight-bold.fntdata"/><Relationship Id="rId45" Type="http://schemas.openxmlformats.org/officeDocument/2006/relationships/font" Target="fonts/HelveticaNeueLight-regular.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HelveticaNeueLight-boldItalic.fntdata"/><Relationship Id="rId47" Type="http://schemas.openxmlformats.org/officeDocument/2006/relationships/font" Target="fonts/HelveticaNeueLight-italic.fntdata"/><Relationship Id="rId49" Type="http://customschemas.google.com/relationships/presentationmetadata" Target="meta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06753501be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306753501be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306753501be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06753501be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306753501be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306753501be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6753501be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g306753501be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306753501be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06753501be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g306753501be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306753501be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06753501be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306753501be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306753501be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06753501be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g306753501be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306753501be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06753501be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306753501be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306753501be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06753501be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g306753501be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306753501be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06753501be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g306753501be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07302b3916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307302b3916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07302b3916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g307302b3916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07302b3916_1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307302b3916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07302b3916_1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g307302b3916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06753501be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306753501be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07302b391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307302b391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07302b3916_1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g307302b3916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07302b3916_1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g307302b3916_1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07302b3916_1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g307302b3916_1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6753501be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306753501be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306753501be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3" name="Google Shape;29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chemeClr val="dk1"/>
              </a:buClr>
              <a:buSzPts val="2000"/>
              <a:buNone/>
              <a:defRPr sz="2000">
                <a:solidFill>
                  <a:schemeClr val="dk1"/>
                </a:solidFill>
              </a:defRPr>
            </a:lvl2pPr>
            <a:lvl3pPr indent="-228600" lvl="2" marL="1371600" algn="l">
              <a:lnSpc>
                <a:spcPct val="90000"/>
              </a:lnSpc>
              <a:spcBef>
                <a:spcPts val="500"/>
              </a:spcBef>
              <a:spcAft>
                <a:spcPts val="0"/>
              </a:spcAft>
              <a:buClr>
                <a:schemeClr val="dk1"/>
              </a:buClr>
              <a:buSzPts val="1800"/>
              <a:buNone/>
              <a:defRPr sz="1800">
                <a:solidFill>
                  <a:schemeClr val="dk1"/>
                </a:solidFill>
              </a:defRPr>
            </a:lvl3pPr>
            <a:lvl4pPr indent="-228600" lvl="3" marL="1828800" algn="l">
              <a:lnSpc>
                <a:spcPct val="90000"/>
              </a:lnSpc>
              <a:spcBef>
                <a:spcPts val="500"/>
              </a:spcBef>
              <a:spcAft>
                <a:spcPts val="0"/>
              </a:spcAft>
              <a:buClr>
                <a:schemeClr val="dk1"/>
              </a:buClr>
              <a:buSzPts val="1600"/>
              <a:buNone/>
              <a:defRPr sz="1600">
                <a:solidFill>
                  <a:schemeClr val="dk1"/>
                </a:solidFill>
              </a:defRPr>
            </a:lvl4pPr>
            <a:lvl5pPr indent="-228600" lvl="4" marL="2286000" algn="l">
              <a:lnSpc>
                <a:spcPct val="90000"/>
              </a:lnSpc>
              <a:spcBef>
                <a:spcPts val="500"/>
              </a:spcBef>
              <a:spcAft>
                <a:spcPts val="0"/>
              </a:spcAft>
              <a:buClr>
                <a:schemeClr val="dk1"/>
              </a:buClr>
              <a:buSzPts val="1600"/>
              <a:buNone/>
              <a:defRPr sz="1600">
                <a:solidFill>
                  <a:schemeClr val="dk1"/>
                </a:solidFill>
              </a:defRPr>
            </a:lvl5pPr>
            <a:lvl6pPr indent="-228600" lvl="5" marL="2743200" algn="l">
              <a:lnSpc>
                <a:spcPct val="90000"/>
              </a:lnSpc>
              <a:spcBef>
                <a:spcPts val="500"/>
              </a:spcBef>
              <a:spcAft>
                <a:spcPts val="0"/>
              </a:spcAft>
              <a:buClr>
                <a:schemeClr val="dk1"/>
              </a:buClr>
              <a:buSzPts val="1600"/>
              <a:buNone/>
              <a:defRPr sz="1600">
                <a:solidFill>
                  <a:schemeClr val="dk1"/>
                </a:solidFill>
              </a:defRPr>
            </a:lvl6pPr>
            <a:lvl7pPr indent="-228600" lvl="6" marL="3200400" algn="l">
              <a:lnSpc>
                <a:spcPct val="90000"/>
              </a:lnSpc>
              <a:spcBef>
                <a:spcPts val="500"/>
              </a:spcBef>
              <a:spcAft>
                <a:spcPts val="0"/>
              </a:spcAft>
              <a:buClr>
                <a:schemeClr val="dk1"/>
              </a:buClr>
              <a:buSzPts val="1600"/>
              <a:buNone/>
              <a:defRPr sz="1600">
                <a:solidFill>
                  <a:schemeClr val="dk1"/>
                </a:solidFill>
              </a:defRPr>
            </a:lvl7pPr>
            <a:lvl8pPr indent="-228600" lvl="7" marL="3657600" algn="l">
              <a:lnSpc>
                <a:spcPct val="90000"/>
              </a:lnSpc>
              <a:spcBef>
                <a:spcPts val="500"/>
              </a:spcBef>
              <a:spcAft>
                <a:spcPts val="0"/>
              </a:spcAft>
              <a:buClr>
                <a:schemeClr val="dk1"/>
              </a:buClr>
              <a:buSzPts val="1600"/>
              <a:buNone/>
              <a:defRPr sz="1600">
                <a:solidFill>
                  <a:schemeClr val="dk1"/>
                </a:solidFill>
              </a:defRPr>
            </a:lvl8pPr>
            <a:lvl9pPr indent="-228600" lvl="8" marL="4114800" algn="l">
              <a:lnSpc>
                <a:spcPct val="90000"/>
              </a:lnSpc>
              <a:spcBef>
                <a:spcPts val="500"/>
              </a:spcBef>
              <a:spcAft>
                <a:spcPts val="0"/>
              </a:spcAft>
              <a:buClr>
                <a:schemeClr val="dk1"/>
              </a:buClr>
              <a:buSzPts val="1600"/>
              <a:buNone/>
              <a:defRPr sz="1600">
                <a:solidFill>
                  <a:schemeClr val="dk1"/>
                </a:solidFill>
              </a:defRPr>
            </a:lvl9pPr>
          </a:lstStyle>
          <a:p/>
        </p:txBody>
      </p:sp>
      <p:sp>
        <p:nvSpPr>
          <p:cNvPr id="22" name="Google Shape;22;p2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7"/>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7"/>
          <p:cNvSpPr txBox="1"/>
          <p:nvPr>
            <p:ph idx="1" type="body"/>
          </p:nvPr>
        </p:nvSpPr>
        <p:spPr>
          <a:xfrm rot="5400000">
            <a:off x="4011129" y="-954765"/>
            <a:ext cx="4169743" cy="10093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showMasterSp="0">
  <p:cSld name="Blue background">
    <p:bg>
      <p:bgPr>
        <a:solidFill>
          <a:srgbClr val="2B2551"/>
        </a:solidFill>
      </p:bgPr>
    </p:bg>
    <p:spTree>
      <p:nvGrpSpPr>
        <p:cNvPr id="88" name="Shape 88"/>
        <p:cNvGrpSpPr/>
        <p:nvPr/>
      </p:nvGrpSpPr>
      <p:grpSpPr>
        <a:xfrm>
          <a:off x="0" y="0"/>
          <a:ext cx="0" cy="0"/>
          <a:chOff x="0" y="0"/>
          <a:chExt cx="0" cy="0"/>
        </a:xfrm>
      </p:grpSpPr>
      <p:sp>
        <p:nvSpPr>
          <p:cNvPr id="89" name="Google Shape;89;p3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Helvetica Neue Light"/>
                <a:ea typeface="Helvetica Neue Light"/>
                <a:cs typeface="Helvetica Neue Light"/>
                <a:sym typeface="Helvetica Neue Light"/>
              </a:defRPr>
            </a:lvl1pPr>
            <a:lvl2pPr indent="0" lvl="1" marL="0" algn="r">
              <a:spcBef>
                <a:spcPts val="0"/>
              </a:spcBef>
              <a:buNone/>
              <a:defRPr sz="1200">
                <a:solidFill>
                  <a:schemeClr val="dk1"/>
                </a:solidFill>
                <a:latin typeface="Helvetica Neue Light"/>
                <a:ea typeface="Helvetica Neue Light"/>
                <a:cs typeface="Helvetica Neue Light"/>
                <a:sym typeface="Helvetica Neue Light"/>
              </a:defRPr>
            </a:lvl2pPr>
            <a:lvl3pPr indent="0" lvl="2" marL="0" algn="r">
              <a:spcBef>
                <a:spcPts val="0"/>
              </a:spcBef>
              <a:buNone/>
              <a:defRPr sz="1200">
                <a:solidFill>
                  <a:schemeClr val="dk1"/>
                </a:solidFill>
                <a:latin typeface="Helvetica Neue Light"/>
                <a:ea typeface="Helvetica Neue Light"/>
                <a:cs typeface="Helvetica Neue Light"/>
                <a:sym typeface="Helvetica Neue Light"/>
              </a:defRPr>
            </a:lvl3pPr>
            <a:lvl4pPr indent="0" lvl="3" marL="0" algn="r">
              <a:spcBef>
                <a:spcPts val="0"/>
              </a:spcBef>
              <a:buNone/>
              <a:defRPr sz="1200">
                <a:solidFill>
                  <a:schemeClr val="dk1"/>
                </a:solidFill>
                <a:latin typeface="Helvetica Neue Light"/>
                <a:ea typeface="Helvetica Neue Light"/>
                <a:cs typeface="Helvetica Neue Light"/>
                <a:sym typeface="Helvetica Neue Light"/>
              </a:defRPr>
            </a:lvl4pPr>
            <a:lvl5pPr indent="0" lvl="4" marL="0" algn="r">
              <a:spcBef>
                <a:spcPts val="0"/>
              </a:spcBef>
              <a:buNone/>
              <a:defRPr sz="1200">
                <a:solidFill>
                  <a:schemeClr val="dk1"/>
                </a:solidFill>
                <a:latin typeface="Helvetica Neue Light"/>
                <a:ea typeface="Helvetica Neue Light"/>
                <a:cs typeface="Helvetica Neue Light"/>
                <a:sym typeface="Helvetica Neue Light"/>
              </a:defRPr>
            </a:lvl5pPr>
            <a:lvl6pPr indent="0" lvl="5" marL="0" algn="r">
              <a:spcBef>
                <a:spcPts val="0"/>
              </a:spcBef>
              <a:buNone/>
              <a:defRPr sz="1200">
                <a:solidFill>
                  <a:schemeClr val="dk1"/>
                </a:solidFill>
                <a:latin typeface="Helvetica Neue Light"/>
                <a:ea typeface="Helvetica Neue Light"/>
                <a:cs typeface="Helvetica Neue Light"/>
                <a:sym typeface="Helvetica Neue Light"/>
              </a:defRPr>
            </a:lvl6pPr>
            <a:lvl7pPr indent="0" lvl="6" marL="0" algn="r">
              <a:spcBef>
                <a:spcPts val="0"/>
              </a:spcBef>
              <a:buNone/>
              <a:defRPr sz="1200">
                <a:solidFill>
                  <a:schemeClr val="dk1"/>
                </a:solidFill>
                <a:latin typeface="Helvetica Neue Light"/>
                <a:ea typeface="Helvetica Neue Light"/>
                <a:cs typeface="Helvetica Neue Light"/>
                <a:sym typeface="Helvetica Neue Light"/>
              </a:defRPr>
            </a:lvl7pPr>
            <a:lvl8pPr indent="0" lvl="7" marL="0" algn="r">
              <a:spcBef>
                <a:spcPts val="0"/>
              </a:spcBef>
              <a:buNone/>
              <a:defRPr sz="1200">
                <a:solidFill>
                  <a:schemeClr val="dk1"/>
                </a:solidFill>
                <a:latin typeface="Helvetica Neue Light"/>
                <a:ea typeface="Helvetica Neue Light"/>
                <a:cs typeface="Helvetica Neue Light"/>
                <a:sym typeface="Helvetica Neue Light"/>
              </a:defRPr>
            </a:lvl8pPr>
            <a:lvl9pPr indent="0" lvl="8" marL="0" algn="r">
              <a:spcBef>
                <a:spcPts val="0"/>
              </a:spcBef>
              <a:buNone/>
              <a:defRPr sz="1200">
                <a:solidFill>
                  <a:schemeClr val="dk1"/>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24"/>
          <p:cNvSpPr txBox="1"/>
          <p:nvPr>
            <p:ph type="title"/>
          </p:nvPr>
        </p:nvSpPr>
        <p:spPr>
          <a:xfrm>
            <a:off x="1039653" y="1153987"/>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4"/>
          <p:cNvSpPr txBox="1"/>
          <p:nvPr>
            <p:ph idx="1" type="body"/>
          </p:nvPr>
        </p:nvSpPr>
        <p:spPr>
          <a:xfrm>
            <a:off x="1039653" y="2087362"/>
            <a:ext cx="4919546" cy="4089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4"/>
          <p:cNvSpPr txBox="1"/>
          <p:nvPr>
            <p:ph idx="2" type="body"/>
          </p:nvPr>
        </p:nvSpPr>
        <p:spPr>
          <a:xfrm>
            <a:off x="6232802" y="2087362"/>
            <a:ext cx="4919546" cy="40896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p25"/>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5"/>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chemeClr val="dk1"/>
              </a:buClr>
              <a:buSzPts val="2000"/>
              <a:buNone/>
              <a:defRPr sz="2000">
                <a:solidFill>
                  <a:schemeClr val="dk1"/>
                </a:solidFill>
              </a:defRPr>
            </a:lvl2pPr>
            <a:lvl3pPr indent="-228600" lvl="2" marL="1371600" algn="l">
              <a:lnSpc>
                <a:spcPct val="90000"/>
              </a:lnSpc>
              <a:spcBef>
                <a:spcPts val="500"/>
              </a:spcBef>
              <a:spcAft>
                <a:spcPts val="0"/>
              </a:spcAft>
              <a:buClr>
                <a:schemeClr val="dk1"/>
              </a:buClr>
              <a:buSzPts val="1800"/>
              <a:buNone/>
              <a:defRPr sz="1800">
                <a:solidFill>
                  <a:schemeClr val="dk1"/>
                </a:solidFill>
              </a:defRPr>
            </a:lvl3pPr>
            <a:lvl4pPr indent="-228600" lvl="3" marL="1828800" algn="l">
              <a:lnSpc>
                <a:spcPct val="90000"/>
              </a:lnSpc>
              <a:spcBef>
                <a:spcPts val="500"/>
              </a:spcBef>
              <a:spcAft>
                <a:spcPts val="0"/>
              </a:spcAft>
              <a:buClr>
                <a:schemeClr val="dk1"/>
              </a:buClr>
              <a:buSzPts val="1600"/>
              <a:buNone/>
              <a:defRPr sz="1600">
                <a:solidFill>
                  <a:schemeClr val="dk1"/>
                </a:solidFill>
              </a:defRPr>
            </a:lvl4pPr>
            <a:lvl5pPr indent="-228600" lvl="4" marL="2286000" algn="l">
              <a:lnSpc>
                <a:spcPct val="90000"/>
              </a:lnSpc>
              <a:spcBef>
                <a:spcPts val="500"/>
              </a:spcBef>
              <a:spcAft>
                <a:spcPts val="0"/>
              </a:spcAft>
              <a:buClr>
                <a:schemeClr val="dk1"/>
              </a:buClr>
              <a:buSzPts val="1600"/>
              <a:buNone/>
              <a:defRPr sz="1600">
                <a:solidFill>
                  <a:schemeClr val="dk1"/>
                </a:solidFill>
              </a:defRPr>
            </a:lvl5pPr>
            <a:lvl6pPr indent="-228600" lvl="5" marL="2743200" algn="l">
              <a:lnSpc>
                <a:spcPct val="90000"/>
              </a:lnSpc>
              <a:spcBef>
                <a:spcPts val="500"/>
              </a:spcBef>
              <a:spcAft>
                <a:spcPts val="0"/>
              </a:spcAft>
              <a:buClr>
                <a:schemeClr val="dk1"/>
              </a:buClr>
              <a:buSzPts val="1600"/>
              <a:buNone/>
              <a:defRPr sz="1600">
                <a:solidFill>
                  <a:schemeClr val="dk1"/>
                </a:solidFill>
              </a:defRPr>
            </a:lvl6pPr>
            <a:lvl7pPr indent="-228600" lvl="6" marL="3200400" algn="l">
              <a:lnSpc>
                <a:spcPct val="90000"/>
              </a:lnSpc>
              <a:spcBef>
                <a:spcPts val="500"/>
              </a:spcBef>
              <a:spcAft>
                <a:spcPts val="0"/>
              </a:spcAft>
              <a:buClr>
                <a:schemeClr val="dk1"/>
              </a:buClr>
              <a:buSzPts val="1600"/>
              <a:buNone/>
              <a:defRPr sz="1600">
                <a:solidFill>
                  <a:schemeClr val="dk1"/>
                </a:solidFill>
              </a:defRPr>
            </a:lvl7pPr>
            <a:lvl8pPr indent="-228600" lvl="7" marL="3657600" algn="l">
              <a:lnSpc>
                <a:spcPct val="90000"/>
              </a:lnSpc>
              <a:spcBef>
                <a:spcPts val="500"/>
              </a:spcBef>
              <a:spcAft>
                <a:spcPts val="0"/>
              </a:spcAft>
              <a:buClr>
                <a:schemeClr val="dk1"/>
              </a:buClr>
              <a:buSzPts val="1600"/>
              <a:buNone/>
              <a:defRPr sz="1600">
                <a:solidFill>
                  <a:schemeClr val="dk1"/>
                </a:solidFill>
              </a:defRPr>
            </a:lvl8pPr>
            <a:lvl9pPr indent="-228600" lvl="8" marL="4114800" algn="l">
              <a:lnSpc>
                <a:spcPct val="90000"/>
              </a:lnSpc>
              <a:spcBef>
                <a:spcPts val="500"/>
              </a:spcBef>
              <a:spcAft>
                <a:spcPts val="0"/>
              </a:spcAft>
              <a:buClr>
                <a:schemeClr val="dk1"/>
              </a:buClr>
              <a:buSzPts val="1600"/>
              <a:buNone/>
              <a:defRPr sz="1600">
                <a:solidFill>
                  <a:schemeClr val="dk1"/>
                </a:solidFill>
              </a:defRPr>
            </a:lvl9pPr>
          </a:lstStyle>
          <a:p/>
        </p:txBody>
      </p:sp>
      <p:sp>
        <p:nvSpPr>
          <p:cNvPr id="116" name="Google Shape;116;p2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9" name="Shape 119"/>
        <p:cNvGrpSpPr/>
        <p:nvPr/>
      </p:nvGrpSpPr>
      <p:grpSpPr>
        <a:xfrm>
          <a:off x="0" y="0"/>
          <a:ext cx="0" cy="0"/>
          <a:chOff x="0" y="0"/>
          <a:chExt cx="0" cy="0"/>
        </a:xfrm>
      </p:grpSpPr>
      <p:sp>
        <p:nvSpPr>
          <p:cNvPr id="120" name="Google Shape;120;p5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5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2" name="Google Shape;122;p5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5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5" name="Shape 125"/>
        <p:cNvGrpSpPr/>
        <p:nvPr/>
      </p:nvGrpSpPr>
      <p:grpSpPr>
        <a:xfrm>
          <a:off x="0" y="0"/>
          <a:ext cx="0" cy="0"/>
          <a:chOff x="0" y="0"/>
          <a:chExt cx="0" cy="0"/>
        </a:xfrm>
      </p:grpSpPr>
      <p:sp>
        <p:nvSpPr>
          <p:cNvPr id="126" name="Google Shape;126;p52"/>
          <p:cNvSpPr txBox="1"/>
          <p:nvPr>
            <p:ph idx="1" type="body"/>
          </p:nvPr>
        </p:nvSpPr>
        <p:spPr>
          <a:xfrm>
            <a:off x="1039652" y="1987368"/>
            <a:ext cx="4957923" cy="5970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52"/>
          <p:cNvSpPr txBox="1"/>
          <p:nvPr>
            <p:ph idx="2" type="body"/>
          </p:nvPr>
        </p:nvSpPr>
        <p:spPr>
          <a:xfrm>
            <a:off x="1039652" y="2671761"/>
            <a:ext cx="4957923" cy="35179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52"/>
          <p:cNvSpPr txBox="1"/>
          <p:nvPr>
            <p:ph idx="3" type="body"/>
          </p:nvPr>
        </p:nvSpPr>
        <p:spPr>
          <a:xfrm>
            <a:off x="6172200" y="1987367"/>
            <a:ext cx="4980148" cy="6010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9" name="Google Shape;129;p52"/>
          <p:cNvSpPr txBox="1"/>
          <p:nvPr>
            <p:ph idx="4" type="body"/>
          </p:nvPr>
        </p:nvSpPr>
        <p:spPr>
          <a:xfrm>
            <a:off x="6172200" y="2671761"/>
            <a:ext cx="4980148" cy="35179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5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52"/>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5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5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p5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29"/>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3" name="Shape 143"/>
        <p:cNvGrpSpPr/>
        <p:nvPr/>
      </p:nvGrpSpPr>
      <p:grpSpPr>
        <a:xfrm>
          <a:off x="0" y="0"/>
          <a:ext cx="0" cy="0"/>
          <a:chOff x="0" y="0"/>
          <a:chExt cx="0" cy="0"/>
        </a:xfrm>
      </p:grpSpPr>
      <p:sp>
        <p:nvSpPr>
          <p:cNvPr id="144" name="Google Shape;144;p55"/>
          <p:cNvSpPr txBox="1"/>
          <p:nvPr>
            <p:ph type="title"/>
          </p:nvPr>
        </p:nvSpPr>
        <p:spPr>
          <a:xfrm>
            <a:off x="839788" y="702526"/>
            <a:ext cx="3932237" cy="13548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5"/>
          <p:cNvSpPr txBox="1"/>
          <p:nvPr>
            <p:ph idx="1" type="body"/>
          </p:nvPr>
        </p:nvSpPr>
        <p:spPr>
          <a:xfrm>
            <a:off x="5185316" y="1304693"/>
            <a:ext cx="6170071" cy="45563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6" name="Google Shape;146;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7" name="Google Shape;147;p5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5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0" name="Shape 150"/>
        <p:cNvGrpSpPr/>
        <p:nvPr/>
      </p:nvGrpSpPr>
      <p:grpSpPr>
        <a:xfrm>
          <a:off x="0" y="0"/>
          <a:ext cx="0" cy="0"/>
          <a:chOff x="0" y="0"/>
          <a:chExt cx="0" cy="0"/>
        </a:xfrm>
      </p:grpSpPr>
      <p:sp>
        <p:nvSpPr>
          <p:cNvPr id="151" name="Google Shape;151;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56"/>
          <p:cNvSpPr/>
          <p:nvPr>
            <p:ph idx="2" type="pic"/>
          </p:nvPr>
        </p:nvSpPr>
        <p:spPr>
          <a:xfrm>
            <a:off x="5183188" y="987425"/>
            <a:ext cx="6172200" cy="4873625"/>
          </a:xfrm>
          <a:prstGeom prst="rect">
            <a:avLst/>
          </a:prstGeom>
          <a:noFill/>
          <a:ln>
            <a:noFill/>
          </a:ln>
        </p:spPr>
      </p:sp>
      <p:sp>
        <p:nvSpPr>
          <p:cNvPr id="153" name="Google Shape;153;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4" name="Google Shape;154;p5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5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7" name="Shape 157"/>
        <p:cNvGrpSpPr/>
        <p:nvPr/>
      </p:nvGrpSpPr>
      <p:grpSpPr>
        <a:xfrm>
          <a:off x="0" y="0"/>
          <a:ext cx="0" cy="0"/>
          <a:chOff x="0" y="0"/>
          <a:chExt cx="0" cy="0"/>
        </a:xfrm>
      </p:grpSpPr>
      <p:sp>
        <p:nvSpPr>
          <p:cNvPr id="158" name="Google Shape;158;p57"/>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57"/>
          <p:cNvSpPr txBox="1"/>
          <p:nvPr>
            <p:ph idx="1" type="body"/>
          </p:nvPr>
        </p:nvSpPr>
        <p:spPr>
          <a:xfrm rot="5400000">
            <a:off x="4011129" y="-954765"/>
            <a:ext cx="4169743" cy="10093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5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3" name="Shape 163"/>
        <p:cNvGrpSpPr/>
        <p:nvPr/>
      </p:nvGrpSpPr>
      <p:grpSpPr>
        <a:xfrm>
          <a:off x="0" y="0"/>
          <a:ext cx="0" cy="0"/>
          <a:chOff x="0" y="0"/>
          <a:chExt cx="0" cy="0"/>
        </a:xfrm>
      </p:grpSpPr>
      <p:sp>
        <p:nvSpPr>
          <p:cNvPr id="164" name="Google Shape;164;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5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5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showMasterSp="0">
  <p:cSld name="Blue background">
    <p:bg>
      <p:bgPr>
        <a:solidFill>
          <a:srgbClr val="2B2551"/>
        </a:solidFill>
      </p:bgPr>
    </p:bg>
    <p:spTree>
      <p:nvGrpSpPr>
        <p:cNvPr id="169" name="Shape 169"/>
        <p:cNvGrpSpPr/>
        <p:nvPr/>
      </p:nvGrpSpPr>
      <p:grpSpPr>
        <a:xfrm>
          <a:off x="0" y="0"/>
          <a:ext cx="0" cy="0"/>
          <a:chOff x="0" y="0"/>
          <a:chExt cx="0" cy="0"/>
        </a:xfrm>
      </p:grpSpPr>
      <p:sp>
        <p:nvSpPr>
          <p:cNvPr id="170" name="Google Shape;170;p5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Helvetica Neue Light"/>
                <a:ea typeface="Helvetica Neue Light"/>
                <a:cs typeface="Helvetica Neue Light"/>
                <a:sym typeface="Helvetica Neue Light"/>
              </a:defRPr>
            </a:lvl1pPr>
            <a:lvl2pPr indent="0" lvl="1" marL="0" algn="r">
              <a:spcBef>
                <a:spcPts val="0"/>
              </a:spcBef>
              <a:buNone/>
              <a:defRPr sz="1200">
                <a:solidFill>
                  <a:schemeClr val="dk1"/>
                </a:solidFill>
                <a:latin typeface="Helvetica Neue Light"/>
                <a:ea typeface="Helvetica Neue Light"/>
                <a:cs typeface="Helvetica Neue Light"/>
                <a:sym typeface="Helvetica Neue Light"/>
              </a:defRPr>
            </a:lvl2pPr>
            <a:lvl3pPr indent="0" lvl="2" marL="0" algn="r">
              <a:spcBef>
                <a:spcPts val="0"/>
              </a:spcBef>
              <a:buNone/>
              <a:defRPr sz="1200">
                <a:solidFill>
                  <a:schemeClr val="dk1"/>
                </a:solidFill>
                <a:latin typeface="Helvetica Neue Light"/>
                <a:ea typeface="Helvetica Neue Light"/>
                <a:cs typeface="Helvetica Neue Light"/>
                <a:sym typeface="Helvetica Neue Light"/>
              </a:defRPr>
            </a:lvl3pPr>
            <a:lvl4pPr indent="0" lvl="3" marL="0" algn="r">
              <a:spcBef>
                <a:spcPts val="0"/>
              </a:spcBef>
              <a:buNone/>
              <a:defRPr sz="1200">
                <a:solidFill>
                  <a:schemeClr val="dk1"/>
                </a:solidFill>
                <a:latin typeface="Helvetica Neue Light"/>
                <a:ea typeface="Helvetica Neue Light"/>
                <a:cs typeface="Helvetica Neue Light"/>
                <a:sym typeface="Helvetica Neue Light"/>
              </a:defRPr>
            </a:lvl4pPr>
            <a:lvl5pPr indent="0" lvl="4" marL="0" algn="r">
              <a:spcBef>
                <a:spcPts val="0"/>
              </a:spcBef>
              <a:buNone/>
              <a:defRPr sz="1200">
                <a:solidFill>
                  <a:schemeClr val="dk1"/>
                </a:solidFill>
                <a:latin typeface="Helvetica Neue Light"/>
                <a:ea typeface="Helvetica Neue Light"/>
                <a:cs typeface="Helvetica Neue Light"/>
                <a:sym typeface="Helvetica Neue Light"/>
              </a:defRPr>
            </a:lvl5pPr>
            <a:lvl6pPr indent="0" lvl="5" marL="0" algn="r">
              <a:spcBef>
                <a:spcPts val="0"/>
              </a:spcBef>
              <a:buNone/>
              <a:defRPr sz="1200">
                <a:solidFill>
                  <a:schemeClr val="dk1"/>
                </a:solidFill>
                <a:latin typeface="Helvetica Neue Light"/>
                <a:ea typeface="Helvetica Neue Light"/>
                <a:cs typeface="Helvetica Neue Light"/>
                <a:sym typeface="Helvetica Neue Light"/>
              </a:defRPr>
            </a:lvl6pPr>
            <a:lvl7pPr indent="0" lvl="6" marL="0" algn="r">
              <a:spcBef>
                <a:spcPts val="0"/>
              </a:spcBef>
              <a:buNone/>
              <a:defRPr sz="1200">
                <a:solidFill>
                  <a:schemeClr val="dk1"/>
                </a:solidFill>
                <a:latin typeface="Helvetica Neue Light"/>
                <a:ea typeface="Helvetica Neue Light"/>
                <a:cs typeface="Helvetica Neue Light"/>
                <a:sym typeface="Helvetica Neue Light"/>
              </a:defRPr>
            </a:lvl7pPr>
            <a:lvl8pPr indent="0" lvl="7" marL="0" algn="r">
              <a:spcBef>
                <a:spcPts val="0"/>
              </a:spcBef>
              <a:buNone/>
              <a:defRPr sz="1200">
                <a:solidFill>
                  <a:schemeClr val="dk1"/>
                </a:solidFill>
                <a:latin typeface="Helvetica Neue Light"/>
                <a:ea typeface="Helvetica Neue Light"/>
                <a:cs typeface="Helvetica Neue Light"/>
                <a:sym typeface="Helvetica Neue Light"/>
              </a:defRPr>
            </a:lvl8pPr>
            <a:lvl9pPr indent="0" lvl="8" marL="0" algn="r">
              <a:spcBef>
                <a:spcPts val="0"/>
              </a:spcBef>
              <a:buNone/>
              <a:defRPr sz="1200">
                <a:solidFill>
                  <a:schemeClr val="dk1"/>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1" name="Shape 181"/>
        <p:cNvGrpSpPr/>
        <p:nvPr/>
      </p:nvGrpSpPr>
      <p:grpSpPr>
        <a:xfrm>
          <a:off x="0" y="0"/>
          <a:ext cx="0" cy="0"/>
          <a:chOff x="0" y="0"/>
          <a:chExt cx="0" cy="0"/>
        </a:xfrm>
      </p:grpSpPr>
      <p:sp>
        <p:nvSpPr>
          <p:cNvPr id="182" name="Google Shape;182;p28"/>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28"/>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2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7" name="Shape 187"/>
        <p:cNvGrpSpPr/>
        <p:nvPr/>
      </p:nvGrpSpPr>
      <p:grpSpPr>
        <a:xfrm>
          <a:off x="0" y="0"/>
          <a:ext cx="0" cy="0"/>
          <a:chOff x="0" y="0"/>
          <a:chExt cx="0" cy="0"/>
        </a:xfrm>
      </p:grpSpPr>
      <p:sp>
        <p:nvSpPr>
          <p:cNvPr id="188" name="Google Shape;188;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0" name="Google Shape;190;p40"/>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0"/>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3" name="Shape 193"/>
        <p:cNvGrpSpPr/>
        <p:nvPr/>
      </p:nvGrpSpPr>
      <p:grpSpPr>
        <a:xfrm>
          <a:off x="0" y="0"/>
          <a:ext cx="0" cy="0"/>
          <a:chOff x="0" y="0"/>
          <a:chExt cx="0" cy="0"/>
        </a:xfrm>
      </p:grpSpPr>
      <p:sp>
        <p:nvSpPr>
          <p:cNvPr id="194" name="Google Shape;194;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chemeClr val="dk1"/>
              </a:buClr>
              <a:buSzPts val="2000"/>
              <a:buNone/>
              <a:defRPr sz="2000">
                <a:solidFill>
                  <a:schemeClr val="dk1"/>
                </a:solidFill>
              </a:defRPr>
            </a:lvl2pPr>
            <a:lvl3pPr indent="-228600" lvl="2" marL="1371600" algn="l">
              <a:lnSpc>
                <a:spcPct val="90000"/>
              </a:lnSpc>
              <a:spcBef>
                <a:spcPts val="500"/>
              </a:spcBef>
              <a:spcAft>
                <a:spcPts val="0"/>
              </a:spcAft>
              <a:buClr>
                <a:schemeClr val="dk1"/>
              </a:buClr>
              <a:buSzPts val="1800"/>
              <a:buNone/>
              <a:defRPr sz="1800">
                <a:solidFill>
                  <a:schemeClr val="dk1"/>
                </a:solidFill>
              </a:defRPr>
            </a:lvl3pPr>
            <a:lvl4pPr indent="-228600" lvl="3" marL="1828800" algn="l">
              <a:lnSpc>
                <a:spcPct val="90000"/>
              </a:lnSpc>
              <a:spcBef>
                <a:spcPts val="500"/>
              </a:spcBef>
              <a:spcAft>
                <a:spcPts val="0"/>
              </a:spcAft>
              <a:buClr>
                <a:schemeClr val="dk1"/>
              </a:buClr>
              <a:buSzPts val="1600"/>
              <a:buNone/>
              <a:defRPr sz="1600">
                <a:solidFill>
                  <a:schemeClr val="dk1"/>
                </a:solidFill>
              </a:defRPr>
            </a:lvl4pPr>
            <a:lvl5pPr indent="-228600" lvl="4" marL="2286000" algn="l">
              <a:lnSpc>
                <a:spcPct val="90000"/>
              </a:lnSpc>
              <a:spcBef>
                <a:spcPts val="500"/>
              </a:spcBef>
              <a:spcAft>
                <a:spcPts val="0"/>
              </a:spcAft>
              <a:buClr>
                <a:schemeClr val="dk1"/>
              </a:buClr>
              <a:buSzPts val="1600"/>
              <a:buNone/>
              <a:defRPr sz="1600">
                <a:solidFill>
                  <a:schemeClr val="dk1"/>
                </a:solidFill>
              </a:defRPr>
            </a:lvl5pPr>
            <a:lvl6pPr indent="-228600" lvl="5" marL="2743200" algn="l">
              <a:lnSpc>
                <a:spcPct val="90000"/>
              </a:lnSpc>
              <a:spcBef>
                <a:spcPts val="500"/>
              </a:spcBef>
              <a:spcAft>
                <a:spcPts val="0"/>
              </a:spcAft>
              <a:buClr>
                <a:schemeClr val="dk1"/>
              </a:buClr>
              <a:buSzPts val="1600"/>
              <a:buNone/>
              <a:defRPr sz="1600">
                <a:solidFill>
                  <a:schemeClr val="dk1"/>
                </a:solidFill>
              </a:defRPr>
            </a:lvl6pPr>
            <a:lvl7pPr indent="-228600" lvl="6" marL="3200400" algn="l">
              <a:lnSpc>
                <a:spcPct val="90000"/>
              </a:lnSpc>
              <a:spcBef>
                <a:spcPts val="500"/>
              </a:spcBef>
              <a:spcAft>
                <a:spcPts val="0"/>
              </a:spcAft>
              <a:buClr>
                <a:schemeClr val="dk1"/>
              </a:buClr>
              <a:buSzPts val="1600"/>
              <a:buNone/>
              <a:defRPr sz="1600">
                <a:solidFill>
                  <a:schemeClr val="dk1"/>
                </a:solidFill>
              </a:defRPr>
            </a:lvl7pPr>
            <a:lvl8pPr indent="-228600" lvl="7" marL="3657600" algn="l">
              <a:lnSpc>
                <a:spcPct val="90000"/>
              </a:lnSpc>
              <a:spcBef>
                <a:spcPts val="500"/>
              </a:spcBef>
              <a:spcAft>
                <a:spcPts val="0"/>
              </a:spcAft>
              <a:buClr>
                <a:schemeClr val="dk1"/>
              </a:buClr>
              <a:buSzPts val="1600"/>
              <a:buNone/>
              <a:defRPr sz="1600">
                <a:solidFill>
                  <a:schemeClr val="dk1"/>
                </a:solidFill>
              </a:defRPr>
            </a:lvl8pPr>
            <a:lvl9pPr indent="-228600" lvl="8" marL="4114800" algn="l">
              <a:lnSpc>
                <a:spcPct val="90000"/>
              </a:lnSpc>
              <a:spcBef>
                <a:spcPts val="500"/>
              </a:spcBef>
              <a:spcAft>
                <a:spcPts val="0"/>
              </a:spcAft>
              <a:buClr>
                <a:schemeClr val="dk1"/>
              </a:buClr>
              <a:buSzPts val="1600"/>
              <a:buNone/>
              <a:defRPr sz="1600">
                <a:solidFill>
                  <a:schemeClr val="dk1"/>
                </a:solidFill>
              </a:defRPr>
            </a:lvl9pPr>
          </a:lstStyle>
          <a:p/>
        </p:txBody>
      </p:sp>
      <p:sp>
        <p:nvSpPr>
          <p:cNvPr id="196" name="Google Shape;196;p4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4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9" name="Shape 199"/>
        <p:cNvGrpSpPr/>
        <p:nvPr/>
      </p:nvGrpSpPr>
      <p:grpSpPr>
        <a:xfrm>
          <a:off x="0" y="0"/>
          <a:ext cx="0" cy="0"/>
          <a:chOff x="0" y="0"/>
          <a:chExt cx="0" cy="0"/>
        </a:xfrm>
      </p:grpSpPr>
      <p:sp>
        <p:nvSpPr>
          <p:cNvPr id="200" name="Google Shape;200;p42"/>
          <p:cNvSpPr txBox="1"/>
          <p:nvPr>
            <p:ph type="title"/>
          </p:nvPr>
        </p:nvSpPr>
        <p:spPr>
          <a:xfrm>
            <a:off x="1039653" y="1153987"/>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42"/>
          <p:cNvSpPr txBox="1"/>
          <p:nvPr>
            <p:ph idx="1" type="body"/>
          </p:nvPr>
        </p:nvSpPr>
        <p:spPr>
          <a:xfrm>
            <a:off x="1039653" y="2087362"/>
            <a:ext cx="4919546" cy="4089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42"/>
          <p:cNvSpPr txBox="1"/>
          <p:nvPr>
            <p:ph idx="2" type="body"/>
          </p:nvPr>
        </p:nvSpPr>
        <p:spPr>
          <a:xfrm>
            <a:off x="6232802" y="2087362"/>
            <a:ext cx="4919546" cy="40896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4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4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06" name="Shape 206"/>
        <p:cNvGrpSpPr/>
        <p:nvPr/>
      </p:nvGrpSpPr>
      <p:grpSpPr>
        <a:xfrm>
          <a:off x="0" y="0"/>
          <a:ext cx="0" cy="0"/>
          <a:chOff x="0" y="0"/>
          <a:chExt cx="0" cy="0"/>
        </a:xfrm>
      </p:grpSpPr>
      <p:sp>
        <p:nvSpPr>
          <p:cNvPr id="207" name="Google Shape;207;p43"/>
          <p:cNvSpPr txBox="1"/>
          <p:nvPr>
            <p:ph idx="1" type="body"/>
          </p:nvPr>
        </p:nvSpPr>
        <p:spPr>
          <a:xfrm>
            <a:off x="1039652" y="1987368"/>
            <a:ext cx="4957923" cy="5970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8" name="Google Shape;208;p43"/>
          <p:cNvSpPr txBox="1"/>
          <p:nvPr>
            <p:ph idx="2" type="body"/>
          </p:nvPr>
        </p:nvSpPr>
        <p:spPr>
          <a:xfrm>
            <a:off x="1039652" y="2671761"/>
            <a:ext cx="4957923" cy="35179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43"/>
          <p:cNvSpPr txBox="1"/>
          <p:nvPr>
            <p:ph idx="3" type="body"/>
          </p:nvPr>
        </p:nvSpPr>
        <p:spPr>
          <a:xfrm>
            <a:off x="6172200" y="1987367"/>
            <a:ext cx="4980148" cy="6010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0" name="Google Shape;210;p43"/>
          <p:cNvSpPr txBox="1"/>
          <p:nvPr>
            <p:ph idx="4" type="body"/>
          </p:nvPr>
        </p:nvSpPr>
        <p:spPr>
          <a:xfrm>
            <a:off x="6172200" y="2671761"/>
            <a:ext cx="4980148" cy="35179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4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4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4" name="Google Shape;214;p4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0"/>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0"/>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0"/>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0"/>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5" name="Shape 215"/>
        <p:cNvGrpSpPr/>
        <p:nvPr/>
      </p:nvGrpSpPr>
      <p:grpSpPr>
        <a:xfrm>
          <a:off x="0" y="0"/>
          <a:ext cx="0" cy="0"/>
          <a:chOff x="0" y="0"/>
          <a:chExt cx="0" cy="0"/>
        </a:xfrm>
      </p:grpSpPr>
      <p:sp>
        <p:nvSpPr>
          <p:cNvPr id="216" name="Google Shape;216;p44"/>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4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4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0" name="Shape 220"/>
        <p:cNvGrpSpPr/>
        <p:nvPr/>
      </p:nvGrpSpPr>
      <p:grpSpPr>
        <a:xfrm>
          <a:off x="0" y="0"/>
          <a:ext cx="0" cy="0"/>
          <a:chOff x="0" y="0"/>
          <a:chExt cx="0" cy="0"/>
        </a:xfrm>
      </p:grpSpPr>
      <p:sp>
        <p:nvSpPr>
          <p:cNvPr id="221" name="Google Shape;221;p4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4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4" name="Shape 224"/>
        <p:cNvGrpSpPr/>
        <p:nvPr/>
      </p:nvGrpSpPr>
      <p:grpSpPr>
        <a:xfrm>
          <a:off x="0" y="0"/>
          <a:ext cx="0" cy="0"/>
          <a:chOff x="0" y="0"/>
          <a:chExt cx="0" cy="0"/>
        </a:xfrm>
      </p:grpSpPr>
      <p:sp>
        <p:nvSpPr>
          <p:cNvPr id="225" name="Google Shape;225;p46"/>
          <p:cNvSpPr txBox="1"/>
          <p:nvPr>
            <p:ph type="title"/>
          </p:nvPr>
        </p:nvSpPr>
        <p:spPr>
          <a:xfrm>
            <a:off x="839788" y="702526"/>
            <a:ext cx="3932237" cy="13548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46"/>
          <p:cNvSpPr txBox="1"/>
          <p:nvPr>
            <p:ph idx="1" type="body"/>
          </p:nvPr>
        </p:nvSpPr>
        <p:spPr>
          <a:xfrm>
            <a:off x="5185316" y="1304693"/>
            <a:ext cx="6170071" cy="45563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27" name="Google Shape;227;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8" name="Google Shape;228;p4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4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1" name="Shape 231"/>
        <p:cNvGrpSpPr/>
        <p:nvPr/>
      </p:nvGrpSpPr>
      <p:grpSpPr>
        <a:xfrm>
          <a:off x="0" y="0"/>
          <a:ext cx="0" cy="0"/>
          <a:chOff x="0" y="0"/>
          <a:chExt cx="0" cy="0"/>
        </a:xfrm>
      </p:grpSpPr>
      <p:sp>
        <p:nvSpPr>
          <p:cNvPr id="232" name="Google Shape;232;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47"/>
          <p:cNvSpPr/>
          <p:nvPr>
            <p:ph idx="2" type="pic"/>
          </p:nvPr>
        </p:nvSpPr>
        <p:spPr>
          <a:xfrm>
            <a:off x="5183188" y="987425"/>
            <a:ext cx="6172200" cy="4873625"/>
          </a:xfrm>
          <a:prstGeom prst="rect">
            <a:avLst/>
          </a:prstGeom>
          <a:noFill/>
          <a:ln>
            <a:noFill/>
          </a:ln>
        </p:spPr>
      </p:sp>
      <p:sp>
        <p:nvSpPr>
          <p:cNvPr id="234" name="Google Shape;234;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5" name="Google Shape;235;p4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4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8" name="Shape 238"/>
        <p:cNvGrpSpPr/>
        <p:nvPr/>
      </p:nvGrpSpPr>
      <p:grpSpPr>
        <a:xfrm>
          <a:off x="0" y="0"/>
          <a:ext cx="0" cy="0"/>
          <a:chOff x="0" y="0"/>
          <a:chExt cx="0" cy="0"/>
        </a:xfrm>
      </p:grpSpPr>
      <p:sp>
        <p:nvSpPr>
          <p:cNvPr id="239" name="Google Shape;239;p48"/>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48"/>
          <p:cNvSpPr txBox="1"/>
          <p:nvPr>
            <p:ph idx="1" type="body"/>
          </p:nvPr>
        </p:nvSpPr>
        <p:spPr>
          <a:xfrm rot="5400000">
            <a:off x="4011129" y="-954765"/>
            <a:ext cx="4169743" cy="100937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1" name="Google Shape;241;p48"/>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48"/>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4" name="Shape 244"/>
        <p:cNvGrpSpPr/>
        <p:nvPr/>
      </p:nvGrpSpPr>
      <p:grpSpPr>
        <a:xfrm>
          <a:off x="0" y="0"/>
          <a:ext cx="0" cy="0"/>
          <a:chOff x="0" y="0"/>
          <a:chExt cx="0" cy="0"/>
        </a:xfrm>
      </p:grpSpPr>
      <p:sp>
        <p:nvSpPr>
          <p:cNvPr id="245" name="Google Shape;245;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49"/>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49"/>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showMasterSp="0">
  <p:cSld name="Blue background">
    <p:bg>
      <p:bgPr>
        <a:solidFill>
          <a:srgbClr val="2B2551"/>
        </a:solidFill>
      </p:bgPr>
    </p:bg>
    <p:spTree>
      <p:nvGrpSpPr>
        <p:cNvPr id="250" name="Shape 250"/>
        <p:cNvGrpSpPr/>
        <p:nvPr/>
      </p:nvGrpSpPr>
      <p:grpSpPr>
        <a:xfrm>
          <a:off x="0" y="0"/>
          <a:ext cx="0" cy="0"/>
          <a:chOff x="0" y="0"/>
          <a:chExt cx="0" cy="0"/>
        </a:xfrm>
      </p:grpSpPr>
      <p:sp>
        <p:nvSpPr>
          <p:cNvPr id="251" name="Google Shape;251;p50"/>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Helvetica Neue Light"/>
                <a:ea typeface="Helvetica Neue Light"/>
                <a:cs typeface="Helvetica Neue Light"/>
                <a:sym typeface="Helvetica Neue Light"/>
              </a:defRPr>
            </a:lvl1pPr>
            <a:lvl2pPr indent="0" lvl="1" marL="0" algn="r">
              <a:spcBef>
                <a:spcPts val="0"/>
              </a:spcBef>
              <a:buNone/>
              <a:defRPr sz="1200">
                <a:solidFill>
                  <a:schemeClr val="dk1"/>
                </a:solidFill>
                <a:latin typeface="Helvetica Neue Light"/>
                <a:ea typeface="Helvetica Neue Light"/>
                <a:cs typeface="Helvetica Neue Light"/>
                <a:sym typeface="Helvetica Neue Light"/>
              </a:defRPr>
            </a:lvl2pPr>
            <a:lvl3pPr indent="0" lvl="2" marL="0" algn="r">
              <a:spcBef>
                <a:spcPts val="0"/>
              </a:spcBef>
              <a:buNone/>
              <a:defRPr sz="1200">
                <a:solidFill>
                  <a:schemeClr val="dk1"/>
                </a:solidFill>
                <a:latin typeface="Helvetica Neue Light"/>
                <a:ea typeface="Helvetica Neue Light"/>
                <a:cs typeface="Helvetica Neue Light"/>
                <a:sym typeface="Helvetica Neue Light"/>
              </a:defRPr>
            </a:lvl3pPr>
            <a:lvl4pPr indent="0" lvl="3" marL="0" algn="r">
              <a:spcBef>
                <a:spcPts val="0"/>
              </a:spcBef>
              <a:buNone/>
              <a:defRPr sz="1200">
                <a:solidFill>
                  <a:schemeClr val="dk1"/>
                </a:solidFill>
                <a:latin typeface="Helvetica Neue Light"/>
                <a:ea typeface="Helvetica Neue Light"/>
                <a:cs typeface="Helvetica Neue Light"/>
                <a:sym typeface="Helvetica Neue Light"/>
              </a:defRPr>
            </a:lvl4pPr>
            <a:lvl5pPr indent="0" lvl="4" marL="0" algn="r">
              <a:spcBef>
                <a:spcPts val="0"/>
              </a:spcBef>
              <a:buNone/>
              <a:defRPr sz="1200">
                <a:solidFill>
                  <a:schemeClr val="dk1"/>
                </a:solidFill>
                <a:latin typeface="Helvetica Neue Light"/>
                <a:ea typeface="Helvetica Neue Light"/>
                <a:cs typeface="Helvetica Neue Light"/>
                <a:sym typeface="Helvetica Neue Light"/>
              </a:defRPr>
            </a:lvl5pPr>
            <a:lvl6pPr indent="0" lvl="5" marL="0" algn="r">
              <a:spcBef>
                <a:spcPts val="0"/>
              </a:spcBef>
              <a:buNone/>
              <a:defRPr sz="1200">
                <a:solidFill>
                  <a:schemeClr val="dk1"/>
                </a:solidFill>
                <a:latin typeface="Helvetica Neue Light"/>
                <a:ea typeface="Helvetica Neue Light"/>
                <a:cs typeface="Helvetica Neue Light"/>
                <a:sym typeface="Helvetica Neue Light"/>
              </a:defRPr>
            </a:lvl6pPr>
            <a:lvl7pPr indent="0" lvl="6" marL="0" algn="r">
              <a:spcBef>
                <a:spcPts val="0"/>
              </a:spcBef>
              <a:buNone/>
              <a:defRPr sz="1200">
                <a:solidFill>
                  <a:schemeClr val="dk1"/>
                </a:solidFill>
                <a:latin typeface="Helvetica Neue Light"/>
                <a:ea typeface="Helvetica Neue Light"/>
                <a:cs typeface="Helvetica Neue Light"/>
                <a:sym typeface="Helvetica Neue Light"/>
              </a:defRPr>
            </a:lvl7pPr>
            <a:lvl8pPr indent="0" lvl="7" marL="0" algn="r">
              <a:spcBef>
                <a:spcPts val="0"/>
              </a:spcBef>
              <a:buNone/>
              <a:defRPr sz="1200">
                <a:solidFill>
                  <a:schemeClr val="dk1"/>
                </a:solidFill>
                <a:latin typeface="Helvetica Neue Light"/>
                <a:ea typeface="Helvetica Neue Light"/>
                <a:cs typeface="Helvetica Neue Light"/>
                <a:sym typeface="Helvetica Neue Light"/>
              </a:defRPr>
            </a:lvl8pPr>
            <a:lvl9pPr indent="0" lvl="8" marL="0" algn="r">
              <a:spcBef>
                <a:spcPts val="0"/>
              </a:spcBef>
              <a:buNone/>
              <a:defRPr sz="1200">
                <a:solidFill>
                  <a:schemeClr val="dk1"/>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1"/>
          <p:cNvSpPr txBox="1"/>
          <p:nvPr>
            <p:ph type="title"/>
          </p:nvPr>
        </p:nvSpPr>
        <p:spPr>
          <a:xfrm>
            <a:off x="1039653" y="1153987"/>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1"/>
          <p:cNvSpPr txBox="1"/>
          <p:nvPr>
            <p:ph idx="1" type="body"/>
          </p:nvPr>
        </p:nvSpPr>
        <p:spPr>
          <a:xfrm>
            <a:off x="1039653" y="2087362"/>
            <a:ext cx="4919546" cy="4089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1"/>
          <p:cNvSpPr txBox="1"/>
          <p:nvPr>
            <p:ph idx="2" type="body"/>
          </p:nvPr>
        </p:nvSpPr>
        <p:spPr>
          <a:xfrm>
            <a:off x="6232802" y="2087362"/>
            <a:ext cx="4919546" cy="40896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4" name="Shape 44"/>
        <p:cNvGrpSpPr/>
        <p:nvPr/>
      </p:nvGrpSpPr>
      <p:grpSpPr>
        <a:xfrm>
          <a:off x="0" y="0"/>
          <a:ext cx="0" cy="0"/>
          <a:chOff x="0" y="0"/>
          <a:chExt cx="0" cy="0"/>
        </a:xfrm>
      </p:grpSpPr>
      <p:sp>
        <p:nvSpPr>
          <p:cNvPr id="45" name="Google Shape;45;p32"/>
          <p:cNvSpPr txBox="1"/>
          <p:nvPr>
            <p:ph idx="1" type="body"/>
          </p:nvPr>
        </p:nvSpPr>
        <p:spPr>
          <a:xfrm>
            <a:off x="1039652" y="1987368"/>
            <a:ext cx="4957923" cy="5970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2"/>
          <p:cNvSpPr txBox="1"/>
          <p:nvPr>
            <p:ph idx="2" type="body"/>
          </p:nvPr>
        </p:nvSpPr>
        <p:spPr>
          <a:xfrm>
            <a:off x="1039652" y="2671761"/>
            <a:ext cx="4957923" cy="35179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2"/>
          <p:cNvSpPr txBox="1"/>
          <p:nvPr>
            <p:ph idx="3" type="body"/>
          </p:nvPr>
        </p:nvSpPr>
        <p:spPr>
          <a:xfrm>
            <a:off x="6172200" y="1987367"/>
            <a:ext cx="4980148" cy="6010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2"/>
          <p:cNvSpPr txBox="1"/>
          <p:nvPr>
            <p:ph idx="4" type="body"/>
          </p:nvPr>
        </p:nvSpPr>
        <p:spPr>
          <a:xfrm>
            <a:off x="6172200" y="2671761"/>
            <a:ext cx="4980148" cy="351790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2"/>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2"/>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32"/>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83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4"/>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4"/>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35"/>
          <p:cNvSpPr txBox="1"/>
          <p:nvPr>
            <p:ph type="title"/>
          </p:nvPr>
        </p:nvSpPr>
        <p:spPr>
          <a:xfrm>
            <a:off x="839788" y="702526"/>
            <a:ext cx="3932237" cy="13548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5"/>
          <p:cNvSpPr txBox="1"/>
          <p:nvPr>
            <p:ph idx="1" type="body"/>
          </p:nvPr>
        </p:nvSpPr>
        <p:spPr>
          <a:xfrm>
            <a:off x="5185316" y="1304693"/>
            <a:ext cx="6170071" cy="4556357"/>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5"/>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5"/>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6"/>
          <p:cNvSpPr/>
          <p:nvPr>
            <p:ph idx="2" type="pic"/>
          </p:nvPr>
        </p:nvSpPr>
        <p:spPr>
          <a:xfrm>
            <a:off x="5183188" y="987425"/>
            <a:ext cx="6172200" cy="4873625"/>
          </a:xfrm>
          <a:prstGeom prst="rect">
            <a:avLst/>
          </a:prstGeom>
          <a:noFill/>
          <a:ln>
            <a:noFill/>
          </a:ln>
        </p:spPr>
      </p:sp>
      <p:sp>
        <p:nvSpPr>
          <p:cNvPr id="72" name="Google Shape;72;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36"/>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6"/>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png"/><Relationship Id="rId2" Type="http://schemas.openxmlformats.org/officeDocument/2006/relationships/image" Target="../media/image26.png"/><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theme" Target="../theme/theme4.xml"/><Relationship Id="rId16" Type="http://schemas.openxmlformats.org/officeDocument/2006/relationships/slideLayout" Target="../slideLayouts/slideLayout1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1.png"/><Relationship Id="rId2" Type="http://schemas.openxmlformats.org/officeDocument/2006/relationships/image" Target="../media/image26.png"/><Relationship Id="rId3" Type="http://schemas.openxmlformats.org/officeDocument/2006/relationships/image" Target="../media/image2.png"/><Relationship Id="rId4" Type="http://schemas.openxmlformats.org/officeDocument/2006/relationships/image" Target="../media/image20.png"/><Relationship Id="rId9" Type="http://schemas.openxmlformats.org/officeDocument/2006/relationships/slideLayout" Target="../slideLayouts/slideLayout17.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7" Type="http://schemas.openxmlformats.org/officeDocument/2006/relationships/theme" Target="../theme/theme3.xml"/><Relationship Id="rId16" Type="http://schemas.openxmlformats.org/officeDocument/2006/relationships/slideLayout" Target="../slideLayouts/slideLayout24.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1.png"/><Relationship Id="rId2" Type="http://schemas.openxmlformats.org/officeDocument/2006/relationships/image" Target="../media/image26.png"/><Relationship Id="rId3" Type="http://schemas.openxmlformats.org/officeDocument/2006/relationships/image" Target="../media/image2.png"/><Relationship Id="rId4" Type="http://schemas.openxmlformats.org/officeDocument/2006/relationships/image" Target="../media/image20.png"/><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theme" Target="../theme/theme2.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55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C837"/>
              </a:buClr>
              <a:buSzPts val="4400"/>
              <a:buFont typeface="Calibri"/>
              <a:buNone/>
              <a:defRPr b="1" i="0" sz="4400" u="none" cap="none" strike="noStrike">
                <a:solidFill>
                  <a:srgbClr val="FFC83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1"/>
          <p:cNvPicPr preferRelativeResize="0"/>
          <p:nvPr/>
        </p:nvPicPr>
        <p:blipFill rotWithShape="1">
          <a:blip r:embed="rId1">
            <a:alphaModFix/>
          </a:blip>
          <a:srcRect b="0" l="0" r="0" t="0"/>
          <a:stretch/>
        </p:blipFill>
        <p:spPr>
          <a:xfrm>
            <a:off x="11353800" y="-359"/>
            <a:ext cx="771055" cy="1172344"/>
          </a:xfrm>
          <a:prstGeom prst="rect">
            <a:avLst/>
          </a:prstGeom>
          <a:noFill/>
          <a:ln>
            <a:noFill/>
          </a:ln>
        </p:spPr>
      </p:pic>
      <p:pic>
        <p:nvPicPr>
          <p:cNvPr descr="A blue text on a black background&#10;&#10;Description automatically generated with low confidence" id="16" name="Google Shape;16;p21"/>
          <p:cNvPicPr preferRelativeResize="0"/>
          <p:nvPr/>
        </p:nvPicPr>
        <p:blipFill rotWithShape="1">
          <a:blip r:embed="rId2">
            <a:alphaModFix/>
          </a:blip>
          <a:srcRect b="0" l="0" r="0" t="0"/>
          <a:stretch/>
        </p:blipFill>
        <p:spPr>
          <a:xfrm>
            <a:off x="10200439" y="318825"/>
            <a:ext cx="1172344" cy="572570"/>
          </a:xfrm>
          <a:prstGeom prst="rect">
            <a:avLst/>
          </a:prstGeom>
          <a:noFill/>
          <a:ln>
            <a:noFill/>
          </a:ln>
        </p:spPr>
      </p:pic>
      <p:pic>
        <p:nvPicPr>
          <p:cNvPr descr="A picture containing screenshot, graphics, circle, design&#10;&#10;Description automatically generated" id="17" name="Google Shape;17;p21"/>
          <p:cNvPicPr preferRelativeResize="0"/>
          <p:nvPr/>
        </p:nvPicPr>
        <p:blipFill rotWithShape="1">
          <a:blip r:embed="rId3">
            <a:alphaModFix/>
          </a:blip>
          <a:srcRect b="0" l="0" r="0" t="0"/>
          <a:stretch/>
        </p:blipFill>
        <p:spPr>
          <a:xfrm>
            <a:off x="8151164" y="219583"/>
            <a:ext cx="771055" cy="771055"/>
          </a:xfrm>
          <a:prstGeom prst="rect">
            <a:avLst/>
          </a:prstGeom>
          <a:noFill/>
          <a:ln>
            <a:noFill/>
          </a:ln>
        </p:spPr>
      </p:pic>
      <p:pic>
        <p:nvPicPr>
          <p:cNvPr id="18" name="Google Shape;18;p21"/>
          <p:cNvPicPr preferRelativeResize="0"/>
          <p:nvPr/>
        </p:nvPicPr>
        <p:blipFill rotWithShape="1">
          <a:blip r:embed="rId4">
            <a:alphaModFix/>
          </a:blip>
          <a:srcRect b="0" l="0" r="0" t="0"/>
          <a:stretch/>
        </p:blipFill>
        <p:spPr>
          <a:xfrm>
            <a:off x="9084427" y="256851"/>
            <a:ext cx="959440" cy="7337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551"/>
        </a:solidFill>
      </p:bgPr>
    </p:bg>
    <p:spTree>
      <p:nvGrpSpPr>
        <p:cNvPr id="90" name="Shape 90"/>
        <p:cNvGrpSpPr/>
        <p:nvPr/>
      </p:nvGrpSpPr>
      <p:grpSpPr>
        <a:xfrm>
          <a:off x="0" y="0"/>
          <a:ext cx="0" cy="0"/>
          <a:chOff x="0" y="0"/>
          <a:chExt cx="0" cy="0"/>
        </a:xfrm>
      </p:grpSpPr>
      <p:sp>
        <p:nvSpPr>
          <p:cNvPr id="91" name="Google Shape;91;p23"/>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C837"/>
              </a:buClr>
              <a:buSzPts val="4400"/>
              <a:buFont typeface="Calibri"/>
              <a:buNone/>
              <a:defRPr b="1" i="0" sz="4400" u="none" cap="none" strike="noStrike">
                <a:solidFill>
                  <a:srgbClr val="FFC83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3"/>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23"/>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23"/>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1"/>
                </a:solidFill>
                <a:latin typeface="Calibri"/>
                <a:ea typeface="Calibri"/>
                <a:cs typeface="Calibri"/>
                <a:sym typeface="Calibri"/>
              </a:defRPr>
            </a:lvl1pPr>
            <a:lvl2pPr indent="0" lvl="1" marL="0" marR="0" rtl="0" algn="r">
              <a:spcBef>
                <a:spcPts val="0"/>
              </a:spcBef>
              <a:buNone/>
              <a:defRPr sz="1200">
                <a:solidFill>
                  <a:schemeClr val="dk1"/>
                </a:solidFill>
                <a:latin typeface="Calibri"/>
                <a:ea typeface="Calibri"/>
                <a:cs typeface="Calibri"/>
                <a:sym typeface="Calibri"/>
              </a:defRPr>
            </a:lvl2pPr>
            <a:lvl3pPr indent="0" lvl="2" marL="0" marR="0" rtl="0" algn="r">
              <a:spcBef>
                <a:spcPts val="0"/>
              </a:spcBef>
              <a:buNone/>
              <a:defRPr sz="1200">
                <a:solidFill>
                  <a:schemeClr val="dk1"/>
                </a:solidFill>
                <a:latin typeface="Calibri"/>
                <a:ea typeface="Calibri"/>
                <a:cs typeface="Calibri"/>
                <a:sym typeface="Calibri"/>
              </a:defRPr>
            </a:lvl3pPr>
            <a:lvl4pPr indent="0" lvl="3" marL="0" marR="0" rtl="0" algn="r">
              <a:spcBef>
                <a:spcPts val="0"/>
              </a:spcBef>
              <a:buNone/>
              <a:defRPr sz="1200">
                <a:solidFill>
                  <a:schemeClr val="dk1"/>
                </a:solidFill>
                <a:latin typeface="Calibri"/>
                <a:ea typeface="Calibri"/>
                <a:cs typeface="Calibri"/>
                <a:sym typeface="Calibri"/>
              </a:defRPr>
            </a:lvl4pPr>
            <a:lvl5pPr indent="0" lvl="4" marL="0" marR="0" rtl="0" algn="r">
              <a:spcBef>
                <a:spcPts val="0"/>
              </a:spcBef>
              <a:buNone/>
              <a:defRPr sz="1200">
                <a:solidFill>
                  <a:schemeClr val="dk1"/>
                </a:solidFill>
                <a:latin typeface="Calibri"/>
                <a:ea typeface="Calibri"/>
                <a:cs typeface="Calibri"/>
                <a:sym typeface="Calibri"/>
              </a:defRPr>
            </a:lvl5pPr>
            <a:lvl6pPr indent="0" lvl="5" marL="0" marR="0" rtl="0" algn="r">
              <a:spcBef>
                <a:spcPts val="0"/>
              </a:spcBef>
              <a:buNone/>
              <a:defRPr sz="1200">
                <a:solidFill>
                  <a:schemeClr val="dk1"/>
                </a:solidFill>
                <a:latin typeface="Calibri"/>
                <a:ea typeface="Calibri"/>
                <a:cs typeface="Calibri"/>
                <a:sym typeface="Calibri"/>
              </a:defRPr>
            </a:lvl6pPr>
            <a:lvl7pPr indent="0" lvl="6" marL="0" marR="0" rtl="0" algn="r">
              <a:spcBef>
                <a:spcPts val="0"/>
              </a:spcBef>
              <a:buNone/>
              <a:defRPr sz="1200">
                <a:solidFill>
                  <a:schemeClr val="dk1"/>
                </a:solidFill>
                <a:latin typeface="Calibri"/>
                <a:ea typeface="Calibri"/>
                <a:cs typeface="Calibri"/>
                <a:sym typeface="Calibri"/>
              </a:defRPr>
            </a:lvl7pPr>
            <a:lvl8pPr indent="0" lvl="7" marL="0" marR="0" rtl="0" algn="r">
              <a:spcBef>
                <a:spcPts val="0"/>
              </a:spcBef>
              <a:buNone/>
              <a:defRPr sz="1200">
                <a:solidFill>
                  <a:schemeClr val="dk1"/>
                </a:solidFill>
                <a:latin typeface="Calibri"/>
                <a:ea typeface="Calibri"/>
                <a:cs typeface="Calibri"/>
                <a:sym typeface="Calibri"/>
              </a:defRPr>
            </a:lvl8pPr>
            <a:lvl9pPr indent="0" lvl="8" marL="0" marR="0" rtl="0" algn="r">
              <a:spcBef>
                <a:spcPts val="0"/>
              </a:spcBef>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6" name="Google Shape;96;p23"/>
          <p:cNvPicPr preferRelativeResize="0"/>
          <p:nvPr/>
        </p:nvPicPr>
        <p:blipFill rotWithShape="1">
          <a:blip r:embed="rId1">
            <a:alphaModFix/>
          </a:blip>
          <a:srcRect b="0" l="0" r="0" t="0"/>
          <a:stretch/>
        </p:blipFill>
        <p:spPr>
          <a:xfrm>
            <a:off x="11353800" y="-359"/>
            <a:ext cx="771055" cy="1172344"/>
          </a:xfrm>
          <a:prstGeom prst="rect">
            <a:avLst/>
          </a:prstGeom>
          <a:noFill/>
          <a:ln>
            <a:noFill/>
          </a:ln>
        </p:spPr>
      </p:pic>
      <p:pic>
        <p:nvPicPr>
          <p:cNvPr descr="A blue text on a black background&#10;&#10;Description automatically generated with low confidence" id="97" name="Google Shape;97;p23"/>
          <p:cNvPicPr preferRelativeResize="0"/>
          <p:nvPr/>
        </p:nvPicPr>
        <p:blipFill rotWithShape="1">
          <a:blip r:embed="rId2">
            <a:alphaModFix/>
          </a:blip>
          <a:srcRect b="0" l="0" r="0" t="0"/>
          <a:stretch/>
        </p:blipFill>
        <p:spPr>
          <a:xfrm>
            <a:off x="10200439" y="318825"/>
            <a:ext cx="1172344" cy="572570"/>
          </a:xfrm>
          <a:prstGeom prst="rect">
            <a:avLst/>
          </a:prstGeom>
          <a:noFill/>
          <a:ln>
            <a:noFill/>
          </a:ln>
        </p:spPr>
      </p:pic>
      <p:pic>
        <p:nvPicPr>
          <p:cNvPr descr="A picture containing screenshot, graphics, circle, design&#10;&#10;Description automatically generated" id="98" name="Google Shape;98;p23"/>
          <p:cNvPicPr preferRelativeResize="0"/>
          <p:nvPr/>
        </p:nvPicPr>
        <p:blipFill rotWithShape="1">
          <a:blip r:embed="rId3">
            <a:alphaModFix/>
          </a:blip>
          <a:srcRect b="0" l="0" r="0" t="0"/>
          <a:stretch/>
        </p:blipFill>
        <p:spPr>
          <a:xfrm>
            <a:off x="8151164" y="219583"/>
            <a:ext cx="771055" cy="771055"/>
          </a:xfrm>
          <a:prstGeom prst="rect">
            <a:avLst/>
          </a:prstGeom>
          <a:noFill/>
          <a:ln>
            <a:noFill/>
          </a:ln>
        </p:spPr>
      </p:pic>
      <p:pic>
        <p:nvPicPr>
          <p:cNvPr id="99" name="Google Shape;99;p23"/>
          <p:cNvPicPr preferRelativeResize="0"/>
          <p:nvPr/>
        </p:nvPicPr>
        <p:blipFill rotWithShape="1">
          <a:blip r:embed="rId4">
            <a:alphaModFix/>
          </a:blip>
          <a:srcRect b="0" l="0" r="0" t="0"/>
          <a:stretch/>
        </p:blipFill>
        <p:spPr>
          <a:xfrm>
            <a:off x="9084427" y="256851"/>
            <a:ext cx="959440" cy="7337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551"/>
        </a:solidFill>
      </p:bgPr>
    </p:bg>
    <p:spTree>
      <p:nvGrpSpPr>
        <p:cNvPr id="171" name="Shape 171"/>
        <p:cNvGrpSpPr/>
        <p:nvPr/>
      </p:nvGrpSpPr>
      <p:grpSpPr>
        <a:xfrm>
          <a:off x="0" y="0"/>
          <a:ext cx="0" cy="0"/>
          <a:chOff x="0" y="0"/>
          <a:chExt cx="0" cy="0"/>
        </a:xfrm>
      </p:grpSpPr>
      <p:sp>
        <p:nvSpPr>
          <p:cNvPr id="172" name="Google Shape;172;p27"/>
          <p:cNvSpPr txBox="1"/>
          <p:nvPr>
            <p:ph type="title"/>
          </p:nvPr>
        </p:nvSpPr>
        <p:spPr>
          <a:xfrm>
            <a:off x="1039653" y="1053628"/>
            <a:ext cx="10112695" cy="92125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C837"/>
              </a:buClr>
              <a:buSzPts val="4400"/>
              <a:buFont typeface="Calibri"/>
              <a:buNone/>
              <a:defRPr b="1" i="0" sz="4400" u="none" cap="none" strike="noStrike">
                <a:solidFill>
                  <a:srgbClr val="FFC83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3" name="Google Shape;173;p27"/>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4" name="Google Shape;174;p27"/>
          <p:cNvSpPr txBox="1"/>
          <p:nvPr>
            <p:ph idx="10" type="dt"/>
          </p:nvPr>
        </p:nvSpPr>
        <p:spPr>
          <a:xfrm>
            <a:off x="1049144"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5" name="Google Shape;17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6" name="Google Shape;176;p27"/>
          <p:cNvSpPr txBox="1"/>
          <p:nvPr>
            <p:ph idx="12" type="sldNum"/>
          </p:nvPr>
        </p:nvSpPr>
        <p:spPr>
          <a:xfrm>
            <a:off x="8399656" y="635634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1"/>
                </a:solidFill>
                <a:latin typeface="Calibri"/>
                <a:ea typeface="Calibri"/>
                <a:cs typeface="Calibri"/>
                <a:sym typeface="Calibri"/>
              </a:defRPr>
            </a:lvl1pPr>
            <a:lvl2pPr indent="0" lvl="1" marL="0" marR="0" rtl="0" algn="r">
              <a:spcBef>
                <a:spcPts val="0"/>
              </a:spcBef>
              <a:buNone/>
              <a:defRPr sz="1200">
                <a:solidFill>
                  <a:schemeClr val="dk1"/>
                </a:solidFill>
                <a:latin typeface="Calibri"/>
                <a:ea typeface="Calibri"/>
                <a:cs typeface="Calibri"/>
                <a:sym typeface="Calibri"/>
              </a:defRPr>
            </a:lvl2pPr>
            <a:lvl3pPr indent="0" lvl="2" marL="0" marR="0" rtl="0" algn="r">
              <a:spcBef>
                <a:spcPts val="0"/>
              </a:spcBef>
              <a:buNone/>
              <a:defRPr sz="1200">
                <a:solidFill>
                  <a:schemeClr val="dk1"/>
                </a:solidFill>
                <a:latin typeface="Calibri"/>
                <a:ea typeface="Calibri"/>
                <a:cs typeface="Calibri"/>
                <a:sym typeface="Calibri"/>
              </a:defRPr>
            </a:lvl3pPr>
            <a:lvl4pPr indent="0" lvl="3" marL="0" marR="0" rtl="0" algn="r">
              <a:spcBef>
                <a:spcPts val="0"/>
              </a:spcBef>
              <a:buNone/>
              <a:defRPr sz="1200">
                <a:solidFill>
                  <a:schemeClr val="dk1"/>
                </a:solidFill>
                <a:latin typeface="Calibri"/>
                <a:ea typeface="Calibri"/>
                <a:cs typeface="Calibri"/>
                <a:sym typeface="Calibri"/>
              </a:defRPr>
            </a:lvl4pPr>
            <a:lvl5pPr indent="0" lvl="4" marL="0" marR="0" rtl="0" algn="r">
              <a:spcBef>
                <a:spcPts val="0"/>
              </a:spcBef>
              <a:buNone/>
              <a:defRPr sz="1200">
                <a:solidFill>
                  <a:schemeClr val="dk1"/>
                </a:solidFill>
                <a:latin typeface="Calibri"/>
                <a:ea typeface="Calibri"/>
                <a:cs typeface="Calibri"/>
                <a:sym typeface="Calibri"/>
              </a:defRPr>
            </a:lvl5pPr>
            <a:lvl6pPr indent="0" lvl="5" marL="0" marR="0" rtl="0" algn="r">
              <a:spcBef>
                <a:spcPts val="0"/>
              </a:spcBef>
              <a:buNone/>
              <a:defRPr sz="1200">
                <a:solidFill>
                  <a:schemeClr val="dk1"/>
                </a:solidFill>
                <a:latin typeface="Calibri"/>
                <a:ea typeface="Calibri"/>
                <a:cs typeface="Calibri"/>
                <a:sym typeface="Calibri"/>
              </a:defRPr>
            </a:lvl6pPr>
            <a:lvl7pPr indent="0" lvl="6" marL="0" marR="0" rtl="0" algn="r">
              <a:spcBef>
                <a:spcPts val="0"/>
              </a:spcBef>
              <a:buNone/>
              <a:defRPr sz="1200">
                <a:solidFill>
                  <a:schemeClr val="dk1"/>
                </a:solidFill>
                <a:latin typeface="Calibri"/>
                <a:ea typeface="Calibri"/>
                <a:cs typeface="Calibri"/>
                <a:sym typeface="Calibri"/>
              </a:defRPr>
            </a:lvl7pPr>
            <a:lvl8pPr indent="0" lvl="7" marL="0" marR="0" rtl="0" algn="r">
              <a:spcBef>
                <a:spcPts val="0"/>
              </a:spcBef>
              <a:buNone/>
              <a:defRPr sz="1200">
                <a:solidFill>
                  <a:schemeClr val="dk1"/>
                </a:solidFill>
                <a:latin typeface="Calibri"/>
                <a:ea typeface="Calibri"/>
                <a:cs typeface="Calibri"/>
                <a:sym typeface="Calibri"/>
              </a:defRPr>
            </a:lvl8pPr>
            <a:lvl9pPr indent="0" lvl="8" marL="0" marR="0" rtl="0" algn="r">
              <a:spcBef>
                <a:spcPts val="0"/>
              </a:spcBef>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77" name="Google Shape;177;p27"/>
          <p:cNvPicPr preferRelativeResize="0"/>
          <p:nvPr/>
        </p:nvPicPr>
        <p:blipFill rotWithShape="1">
          <a:blip r:embed="rId1">
            <a:alphaModFix/>
          </a:blip>
          <a:srcRect b="0" l="0" r="0" t="0"/>
          <a:stretch/>
        </p:blipFill>
        <p:spPr>
          <a:xfrm>
            <a:off x="11353800" y="-359"/>
            <a:ext cx="771055" cy="1172344"/>
          </a:xfrm>
          <a:prstGeom prst="rect">
            <a:avLst/>
          </a:prstGeom>
          <a:noFill/>
          <a:ln>
            <a:noFill/>
          </a:ln>
        </p:spPr>
      </p:pic>
      <p:pic>
        <p:nvPicPr>
          <p:cNvPr descr="A blue text on a black background&#10;&#10;Description automatically generated with low confidence" id="178" name="Google Shape;178;p27"/>
          <p:cNvPicPr preferRelativeResize="0"/>
          <p:nvPr/>
        </p:nvPicPr>
        <p:blipFill rotWithShape="1">
          <a:blip r:embed="rId2">
            <a:alphaModFix/>
          </a:blip>
          <a:srcRect b="0" l="0" r="0" t="0"/>
          <a:stretch/>
        </p:blipFill>
        <p:spPr>
          <a:xfrm>
            <a:off x="10200439" y="318825"/>
            <a:ext cx="1172344" cy="572570"/>
          </a:xfrm>
          <a:prstGeom prst="rect">
            <a:avLst/>
          </a:prstGeom>
          <a:noFill/>
          <a:ln>
            <a:noFill/>
          </a:ln>
        </p:spPr>
      </p:pic>
      <p:pic>
        <p:nvPicPr>
          <p:cNvPr descr="A picture containing screenshot, graphics, circle, design&#10;&#10;Description automatically generated" id="179" name="Google Shape;179;p27"/>
          <p:cNvPicPr preferRelativeResize="0"/>
          <p:nvPr/>
        </p:nvPicPr>
        <p:blipFill rotWithShape="1">
          <a:blip r:embed="rId3">
            <a:alphaModFix/>
          </a:blip>
          <a:srcRect b="0" l="0" r="0" t="0"/>
          <a:stretch/>
        </p:blipFill>
        <p:spPr>
          <a:xfrm>
            <a:off x="8151164" y="219583"/>
            <a:ext cx="771055" cy="771055"/>
          </a:xfrm>
          <a:prstGeom prst="rect">
            <a:avLst/>
          </a:prstGeom>
          <a:noFill/>
          <a:ln>
            <a:noFill/>
          </a:ln>
        </p:spPr>
      </p:pic>
      <p:pic>
        <p:nvPicPr>
          <p:cNvPr id="180" name="Google Shape;180;p27"/>
          <p:cNvPicPr preferRelativeResize="0"/>
          <p:nvPr/>
        </p:nvPicPr>
        <p:blipFill rotWithShape="1">
          <a:blip r:embed="rId4">
            <a:alphaModFix/>
          </a:blip>
          <a:srcRect b="0" l="0" r="0" t="0"/>
          <a:stretch/>
        </p:blipFill>
        <p:spPr>
          <a:xfrm>
            <a:off x="9084427" y="256851"/>
            <a:ext cx="959440" cy="7337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hyperlink" Target="https://www.sciencedirect.com/science/article/abs/pii/S0968090X16300110" TargetMode="External"/><Relationship Id="rId4" Type="http://schemas.openxmlformats.org/officeDocument/2006/relationships/hyperlink" Target="https://www.kaggle.com/code/meryemhanna/vehicle-co2-emission-prediction-machine-learning" TargetMode="External"/><Relationship Id="rId5" Type="http://schemas.openxmlformats.org/officeDocument/2006/relationships/hyperlink" Target="https://ieeexplore.ieee.org/document/9652757"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www.kaggle.com/datasets/debajyotipodder/co2-emission-by-vehicl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lang="en-US"/>
              <a:t>Predict</a:t>
            </a:r>
            <a:r>
              <a:rPr lang="en-US"/>
              <a:t>  and </a:t>
            </a:r>
            <a:r>
              <a:rPr lang="en-US"/>
              <a:t>Tracker </a:t>
            </a:r>
            <a:r>
              <a:rPr lang="en-US"/>
              <a:t>CO</a:t>
            </a:r>
            <a:r>
              <a:rPr baseline="-25000" lang="en-US" sz="6100"/>
              <a:t>2</a:t>
            </a:r>
            <a:r>
              <a:rPr lang="en-US"/>
              <a:t> Emissions from Vehicles </a:t>
            </a:r>
            <a:endParaRPr/>
          </a:p>
        </p:txBody>
      </p:sp>
      <p:sp>
        <p:nvSpPr>
          <p:cNvPr id="257" name="Google Shape;257;p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chemeClr val="dk1"/>
              </a:buClr>
              <a:buSzPct val="28571"/>
              <a:buNone/>
            </a:pPr>
            <a:r>
              <a:rPr lang="en-US" sz="8400"/>
              <a:t>Team Members</a:t>
            </a:r>
            <a:endParaRPr sz="8400"/>
          </a:p>
          <a:p>
            <a:pPr indent="-348290" lvl="0" marL="457200" rtl="0" algn="l">
              <a:lnSpc>
                <a:spcPct val="135714"/>
              </a:lnSpc>
              <a:spcBef>
                <a:spcPts val="0"/>
              </a:spcBef>
              <a:spcAft>
                <a:spcPts val="0"/>
              </a:spcAft>
              <a:buSzPct val="100000"/>
              <a:buFont typeface="Arial"/>
              <a:buChar char="●"/>
            </a:pPr>
            <a:r>
              <a:rPr lang="en-US" sz="7539">
                <a:latin typeface="Arial"/>
                <a:ea typeface="Arial"/>
                <a:cs typeface="Arial"/>
                <a:sym typeface="Arial"/>
              </a:rPr>
              <a:t>Dukundimana Toussaint</a:t>
            </a:r>
            <a:endParaRPr sz="7539">
              <a:latin typeface="Arial"/>
              <a:ea typeface="Arial"/>
              <a:cs typeface="Arial"/>
              <a:sym typeface="Arial"/>
            </a:endParaRPr>
          </a:p>
          <a:p>
            <a:pPr indent="-348290" lvl="0" marL="457200" rtl="0" algn="l">
              <a:lnSpc>
                <a:spcPct val="135714"/>
              </a:lnSpc>
              <a:spcBef>
                <a:spcPts val="0"/>
              </a:spcBef>
              <a:spcAft>
                <a:spcPts val="0"/>
              </a:spcAft>
              <a:buSzPct val="100000"/>
              <a:buFont typeface="Arial"/>
              <a:buChar char="●"/>
            </a:pPr>
            <a:r>
              <a:rPr lang="en-US" sz="7539">
                <a:latin typeface="Arial"/>
                <a:ea typeface="Arial"/>
                <a:cs typeface="Arial"/>
                <a:sym typeface="Arial"/>
              </a:rPr>
              <a:t>Ziaurrahman Hemat</a:t>
            </a:r>
            <a:endParaRPr sz="7539">
              <a:latin typeface="Arial"/>
              <a:ea typeface="Arial"/>
              <a:cs typeface="Arial"/>
              <a:sym typeface="Arial"/>
            </a:endParaRPr>
          </a:p>
          <a:p>
            <a:pPr indent="-348290" lvl="0" marL="457200" rtl="0" algn="l">
              <a:lnSpc>
                <a:spcPct val="135714"/>
              </a:lnSpc>
              <a:spcBef>
                <a:spcPts val="0"/>
              </a:spcBef>
              <a:spcAft>
                <a:spcPts val="0"/>
              </a:spcAft>
              <a:buSzPct val="100000"/>
              <a:buFont typeface="Arial"/>
              <a:buChar char="●"/>
            </a:pPr>
            <a:r>
              <a:rPr lang="en-US" sz="7539">
                <a:latin typeface="Arial"/>
                <a:ea typeface="Arial"/>
                <a:cs typeface="Arial"/>
                <a:sym typeface="Arial"/>
              </a:rPr>
              <a:t>GAI AWUOU KWAI ALIER</a:t>
            </a:r>
            <a:endParaRPr sz="7539">
              <a:latin typeface="Arial"/>
              <a:ea typeface="Arial"/>
              <a:cs typeface="Arial"/>
              <a:sym typeface="Arial"/>
            </a:endParaRPr>
          </a:p>
          <a:p>
            <a:pPr indent="-348290" lvl="0" marL="457200" rtl="0" algn="l">
              <a:lnSpc>
                <a:spcPct val="135714"/>
              </a:lnSpc>
              <a:spcBef>
                <a:spcPts val="0"/>
              </a:spcBef>
              <a:spcAft>
                <a:spcPts val="0"/>
              </a:spcAft>
              <a:buSzPct val="100000"/>
              <a:buFont typeface="Arial"/>
              <a:buChar char="●"/>
            </a:pPr>
            <a:r>
              <a:rPr lang="en-US" sz="7539">
                <a:latin typeface="Arial"/>
                <a:ea typeface="Arial"/>
                <a:cs typeface="Arial"/>
                <a:sym typeface="Arial"/>
              </a:rPr>
              <a:t>Abdelrazig Mustafa</a:t>
            </a:r>
            <a:endParaRPr sz="7539">
              <a:latin typeface="Arial"/>
              <a:ea typeface="Arial"/>
              <a:cs typeface="Arial"/>
              <a:sym typeface="Arial"/>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ts val="600"/>
              <a:buNone/>
            </a:pPr>
            <a:r>
              <a:rPr lang="en-US" sz="10000"/>
              <a:t>Date 28th September 2024</a:t>
            </a:r>
            <a:endParaRPr sz="10000"/>
          </a:p>
        </p:txBody>
      </p:sp>
      <p:sp>
        <p:nvSpPr>
          <p:cNvPr id="258" name="Google Shape;258;p1"/>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Frontier Tech Leaders Programme Global Cohort </a:t>
            </a:r>
            <a:r>
              <a:rPr lang="en-US" sz="1200">
                <a:solidFill>
                  <a:schemeClr val="dk1"/>
                </a:solidFill>
                <a:latin typeface="Calibri"/>
                <a:ea typeface="Calibri"/>
                <a:cs typeface="Calibri"/>
                <a:sym typeface="Calibri"/>
              </a:rPr>
              <a:t>3</a:t>
            </a:r>
            <a:endParaRPr sz="1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306753501be_0_20"/>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lang="en-US"/>
              <a:t>Data </a:t>
            </a:r>
            <a:r>
              <a:rPr lang="en-US"/>
              <a:t>Preprocessing</a:t>
            </a:r>
            <a:endParaRPr/>
          </a:p>
        </p:txBody>
      </p:sp>
      <p:sp>
        <p:nvSpPr>
          <p:cNvPr id="328" name="Google Shape;328;g306753501be_0_20"/>
          <p:cNvSpPr txBox="1"/>
          <p:nvPr>
            <p:ph idx="1" type="body"/>
          </p:nvPr>
        </p:nvSpPr>
        <p:spPr>
          <a:xfrm>
            <a:off x="1039650" y="1986075"/>
            <a:ext cx="7275600" cy="13617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0"/>
              </a:spcBef>
              <a:spcAft>
                <a:spcPts val="0"/>
              </a:spcAft>
              <a:buNone/>
            </a:pPr>
            <a:r>
              <a:rPr lang="en-US" sz="9230"/>
              <a:t>rename the columns name of DataFrame</a:t>
            </a:r>
            <a:endParaRPr sz="9230"/>
          </a:p>
          <a:p>
            <a:pPr indent="0" lvl="0" marL="0" rtl="0" algn="l">
              <a:lnSpc>
                <a:spcPct val="100000"/>
              </a:lnSpc>
              <a:spcBef>
                <a:spcPts val="0"/>
              </a:spcBef>
              <a:spcAft>
                <a:spcPts val="0"/>
              </a:spcAft>
              <a:buNone/>
            </a:pPr>
            <a:r>
              <a:rPr lang="en-US" sz="9230"/>
              <a:t>Check the Column Datatype</a:t>
            </a:r>
            <a:endParaRPr sz="9230"/>
          </a:p>
          <a:p>
            <a:pPr indent="0" lvl="0" marL="0" rtl="0" algn="l">
              <a:lnSpc>
                <a:spcPct val="100000"/>
              </a:lnSpc>
              <a:spcBef>
                <a:spcPts val="0"/>
              </a:spcBef>
              <a:spcAft>
                <a:spcPts val="0"/>
              </a:spcAft>
              <a:buNone/>
            </a:pPr>
            <a:r>
              <a:rPr lang="en-US" sz="9230"/>
              <a:t>Checking the Missing Values</a:t>
            </a:r>
            <a:endParaRPr sz="9230"/>
          </a:p>
          <a:p>
            <a:pPr indent="0" lvl="0" marL="0" rtl="0" algn="l">
              <a:lnSpc>
                <a:spcPct val="100000"/>
              </a:lnSpc>
              <a:spcBef>
                <a:spcPts val="0"/>
              </a:spcBef>
              <a:spcAft>
                <a:spcPts val="0"/>
              </a:spcAft>
              <a:buNone/>
            </a:pPr>
            <a:r>
              <a:rPr lang="en-US" sz="9230"/>
              <a:t>Check duplicates</a:t>
            </a:r>
            <a:endParaRPr sz="9230"/>
          </a:p>
          <a:p>
            <a:pPr indent="0" lvl="0" marL="0" rtl="0" algn="l">
              <a:lnSpc>
                <a:spcPct val="100000"/>
              </a:lnSpc>
              <a:spcBef>
                <a:spcPts val="0"/>
              </a:spcBef>
              <a:spcAft>
                <a:spcPts val="0"/>
              </a:spcAft>
              <a:buNone/>
            </a:pPr>
            <a:r>
              <a:rPr lang="en-US" sz="9230"/>
              <a:t>Checking </a:t>
            </a:r>
            <a:r>
              <a:rPr lang="en-US" sz="9230"/>
              <a:t>Outliers</a:t>
            </a:r>
            <a:r>
              <a:rPr lang="en-US" sz="9230"/>
              <a:t> </a:t>
            </a:r>
            <a:endParaRPr sz="9230"/>
          </a:p>
          <a:p>
            <a:pPr indent="0" lvl="0" marL="0" rtl="0" algn="l">
              <a:lnSpc>
                <a:spcPct val="100000"/>
              </a:lnSpc>
              <a:spcBef>
                <a:spcPts val="0"/>
              </a:spcBef>
              <a:spcAft>
                <a:spcPts val="0"/>
              </a:spcAft>
              <a:buNone/>
            </a:pPr>
            <a:r>
              <a:t/>
            </a:r>
            <a:endParaRPr sz="9230"/>
          </a:p>
          <a:p>
            <a:pPr indent="-50800" lvl="0" marL="228600" rtl="0" algn="l">
              <a:lnSpc>
                <a:spcPct val="90000"/>
              </a:lnSpc>
              <a:spcBef>
                <a:spcPts val="1000"/>
              </a:spcBef>
              <a:spcAft>
                <a:spcPts val="0"/>
              </a:spcAft>
              <a:buClr>
                <a:schemeClr val="lt1"/>
              </a:buClr>
              <a:buSzPct val="100000"/>
              <a:buFont typeface="Arial"/>
              <a:buNone/>
            </a:pPr>
            <a:r>
              <a:t/>
            </a:r>
            <a:endParaRPr/>
          </a:p>
          <a:p>
            <a:pPr indent="-50800" lvl="0" marL="228600" rtl="0" algn="l">
              <a:lnSpc>
                <a:spcPct val="90000"/>
              </a:lnSpc>
              <a:spcBef>
                <a:spcPts val="1000"/>
              </a:spcBef>
              <a:spcAft>
                <a:spcPts val="0"/>
              </a:spcAft>
              <a:buClr>
                <a:schemeClr val="lt1"/>
              </a:buClr>
              <a:buSzPct val="100000"/>
              <a:buNone/>
            </a:pPr>
            <a:r>
              <a:t/>
            </a:r>
            <a:endParaRPr b="1" i="0" sz="2800" u="none" strike="noStrike">
              <a:solidFill>
                <a:srgbClr val="FFFFFF"/>
              </a:solidFill>
              <a:latin typeface="Calibri"/>
              <a:ea typeface="Calibri"/>
              <a:cs typeface="Calibri"/>
              <a:sym typeface="Calibri"/>
            </a:endParaRPr>
          </a:p>
          <a:p>
            <a:pPr indent="-50800" lvl="0" marL="228600" rtl="0" algn="l">
              <a:lnSpc>
                <a:spcPct val="90000"/>
              </a:lnSpc>
              <a:spcBef>
                <a:spcPts val="1000"/>
              </a:spcBef>
              <a:spcAft>
                <a:spcPts val="0"/>
              </a:spcAft>
              <a:buClr>
                <a:schemeClr val="lt1"/>
              </a:buClr>
              <a:buSzPct val="100000"/>
              <a:buNone/>
            </a:pPr>
            <a:r>
              <a:t/>
            </a:r>
            <a:endParaRPr b="1" i="0" sz="2800" u="none" strike="noStrike">
              <a:solidFill>
                <a:srgbClr val="FFFFFF"/>
              </a:solidFill>
              <a:latin typeface="Calibri"/>
              <a:ea typeface="Calibri"/>
              <a:cs typeface="Calibri"/>
              <a:sym typeface="Calibri"/>
            </a:endParaRPr>
          </a:p>
          <a:p>
            <a:pPr indent="-50800" lvl="0" marL="228600" rtl="0" algn="l">
              <a:lnSpc>
                <a:spcPct val="90000"/>
              </a:lnSpc>
              <a:spcBef>
                <a:spcPts val="1000"/>
              </a:spcBef>
              <a:spcAft>
                <a:spcPts val="0"/>
              </a:spcAft>
              <a:buClr>
                <a:schemeClr val="lt1"/>
              </a:buClr>
              <a:buSzPct val="100000"/>
              <a:buNone/>
            </a:pPr>
            <a:r>
              <a:t/>
            </a:r>
            <a:endParaRPr/>
          </a:p>
        </p:txBody>
      </p:sp>
      <p:sp>
        <p:nvSpPr>
          <p:cNvPr id="329" name="Google Shape;329;g306753501be_0_20"/>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330" name="Google Shape;330;g306753501be_0_20"/>
          <p:cNvPicPr preferRelativeResize="0"/>
          <p:nvPr/>
        </p:nvPicPr>
        <p:blipFill>
          <a:blip r:embed="rId3">
            <a:alphaModFix/>
          </a:blip>
          <a:stretch>
            <a:fillRect/>
          </a:stretch>
        </p:blipFill>
        <p:spPr>
          <a:xfrm>
            <a:off x="769750" y="3850713"/>
            <a:ext cx="5961701" cy="2359325"/>
          </a:xfrm>
          <a:prstGeom prst="rect">
            <a:avLst/>
          </a:prstGeom>
          <a:noFill/>
          <a:ln>
            <a:noFill/>
          </a:ln>
        </p:spPr>
      </p:pic>
      <p:pic>
        <p:nvPicPr>
          <p:cNvPr id="331" name="Google Shape;331;g306753501be_0_20"/>
          <p:cNvPicPr preferRelativeResize="0"/>
          <p:nvPr/>
        </p:nvPicPr>
        <p:blipFill>
          <a:blip r:embed="rId4">
            <a:alphaModFix/>
          </a:blip>
          <a:stretch>
            <a:fillRect/>
          </a:stretch>
        </p:blipFill>
        <p:spPr>
          <a:xfrm>
            <a:off x="6817425" y="3954050"/>
            <a:ext cx="5374575" cy="215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306753501be_0_31"/>
          <p:cNvSpPr txBox="1"/>
          <p:nvPr>
            <p:ph type="title"/>
          </p:nvPr>
        </p:nvSpPr>
        <p:spPr>
          <a:xfrm>
            <a:off x="552278" y="979354"/>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lang="en-US"/>
              <a:t>Data Preprocessing</a:t>
            </a:r>
            <a:endParaRPr/>
          </a:p>
        </p:txBody>
      </p:sp>
      <p:sp>
        <p:nvSpPr>
          <p:cNvPr id="338" name="Google Shape;338;g306753501be_0_31"/>
          <p:cNvSpPr txBox="1"/>
          <p:nvPr>
            <p:ph idx="1" type="body"/>
          </p:nvPr>
        </p:nvSpPr>
        <p:spPr>
          <a:xfrm>
            <a:off x="813375" y="1778825"/>
            <a:ext cx="7275600" cy="2769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75"/>
              <a:buNone/>
            </a:pPr>
            <a:r>
              <a:rPr lang="en-US" sz="2807">
                <a:solidFill>
                  <a:schemeClr val="dk1"/>
                </a:solidFill>
              </a:rPr>
              <a:t>Outliers in DataFrame</a:t>
            </a:r>
            <a:endParaRPr sz="2807">
              <a:solidFill>
                <a:schemeClr val="dk1"/>
              </a:solidFill>
            </a:endParaRPr>
          </a:p>
          <a:p>
            <a:pPr indent="-50800" lvl="0" marL="228600" rtl="0" algn="l">
              <a:lnSpc>
                <a:spcPct val="70000"/>
              </a:lnSpc>
              <a:spcBef>
                <a:spcPts val="1000"/>
              </a:spcBef>
              <a:spcAft>
                <a:spcPts val="0"/>
              </a:spcAft>
              <a:buClr>
                <a:schemeClr val="lt1"/>
              </a:buClr>
              <a:buSzPts val="700"/>
              <a:buFont typeface="Arial"/>
              <a:buNone/>
            </a:pPr>
            <a:r>
              <a:t/>
            </a:r>
            <a:endParaRPr sz="1200">
              <a:solidFill>
                <a:schemeClr val="dk1"/>
              </a:solidFill>
            </a:endParaRPr>
          </a:p>
          <a:p>
            <a:pPr indent="-50800" lvl="0" marL="228600" rtl="0" algn="l">
              <a:lnSpc>
                <a:spcPct val="70000"/>
              </a:lnSpc>
              <a:spcBef>
                <a:spcPts val="1000"/>
              </a:spcBef>
              <a:spcAft>
                <a:spcPts val="0"/>
              </a:spcAft>
              <a:buClr>
                <a:schemeClr val="lt1"/>
              </a:buClr>
              <a:buSzPts val="700"/>
              <a:buNone/>
            </a:pPr>
            <a:r>
              <a:t/>
            </a:r>
            <a:endParaRPr b="1" i="0" sz="1200" u="none" strike="noStrike">
              <a:solidFill>
                <a:schemeClr val="dk1"/>
              </a:solidFill>
              <a:latin typeface="Calibri"/>
              <a:ea typeface="Calibri"/>
              <a:cs typeface="Calibri"/>
              <a:sym typeface="Calibri"/>
            </a:endParaRPr>
          </a:p>
          <a:p>
            <a:pPr indent="-50800" lvl="0" marL="228600" rtl="0" algn="l">
              <a:lnSpc>
                <a:spcPct val="70000"/>
              </a:lnSpc>
              <a:spcBef>
                <a:spcPts val="1000"/>
              </a:spcBef>
              <a:spcAft>
                <a:spcPts val="0"/>
              </a:spcAft>
              <a:buClr>
                <a:schemeClr val="lt1"/>
              </a:buClr>
              <a:buSzPts val="700"/>
              <a:buNone/>
            </a:pPr>
            <a:r>
              <a:t/>
            </a:r>
            <a:endParaRPr b="1" i="0" sz="1200" u="none" strike="noStrike">
              <a:solidFill>
                <a:schemeClr val="dk1"/>
              </a:solidFill>
              <a:latin typeface="Calibri"/>
              <a:ea typeface="Calibri"/>
              <a:cs typeface="Calibri"/>
              <a:sym typeface="Calibri"/>
            </a:endParaRPr>
          </a:p>
          <a:p>
            <a:pPr indent="-50800" lvl="0" marL="228600" rtl="0" algn="l">
              <a:lnSpc>
                <a:spcPct val="70000"/>
              </a:lnSpc>
              <a:spcBef>
                <a:spcPts val="1000"/>
              </a:spcBef>
              <a:spcAft>
                <a:spcPts val="0"/>
              </a:spcAft>
              <a:buClr>
                <a:schemeClr val="lt1"/>
              </a:buClr>
              <a:buSzPts val="700"/>
              <a:buNone/>
            </a:pPr>
            <a:r>
              <a:rPr lang="en-US" sz="1200">
                <a:solidFill>
                  <a:schemeClr val="dk1"/>
                </a:solidFill>
              </a:rPr>
              <a:t>ouliers </a:t>
            </a:r>
            <a:endParaRPr sz="1200">
              <a:solidFill>
                <a:schemeClr val="dk1"/>
              </a:solidFill>
            </a:endParaRPr>
          </a:p>
        </p:txBody>
      </p:sp>
      <p:sp>
        <p:nvSpPr>
          <p:cNvPr id="339" name="Google Shape;339;g306753501be_0_31"/>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340" name="Google Shape;340;g306753501be_0_31"/>
          <p:cNvPicPr preferRelativeResize="0"/>
          <p:nvPr/>
        </p:nvPicPr>
        <p:blipFill>
          <a:blip r:embed="rId3">
            <a:alphaModFix/>
          </a:blip>
          <a:stretch>
            <a:fillRect/>
          </a:stretch>
        </p:blipFill>
        <p:spPr>
          <a:xfrm>
            <a:off x="813375" y="2177550"/>
            <a:ext cx="6872635" cy="4520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0"/>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1" lang="en-US"/>
              <a:t>Exploratory Data Analysis (EDA) and Feature Engineering</a:t>
            </a:r>
            <a:endParaRPr/>
          </a:p>
        </p:txBody>
      </p:sp>
      <p:sp>
        <p:nvSpPr>
          <p:cNvPr id="347" name="Google Shape;347;p10"/>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None/>
            </a:pPr>
            <a:r>
              <a:rPr lang="en-US"/>
              <a:t>.</a:t>
            </a:r>
            <a:r>
              <a:rPr lang="en-US"/>
              <a:t> There are  four categorical columns containing numerous values that require feature engineering to facilitate the modeling process and enhance the model's ability to interpret the data effectively</a:t>
            </a:r>
            <a:endParaRPr/>
          </a:p>
          <a:p>
            <a:pPr indent="0" lvl="0" marL="228600" rtl="0" algn="l">
              <a:lnSpc>
                <a:spcPct val="90000"/>
              </a:lnSpc>
              <a:spcBef>
                <a:spcPts val="1000"/>
              </a:spcBef>
              <a:spcAft>
                <a:spcPts val="0"/>
              </a:spcAft>
              <a:buNone/>
            </a:pPr>
            <a:r>
              <a:t/>
            </a:r>
            <a:endParaRPr/>
          </a:p>
          <a:p>
            <a:pPr indent="0" lvl="0" marL="228600" rtl="0" algn="l">
              <a:lnSpc>
                <a:spcPct val="90000"/>
              </a:lnSpc>
              <a:spcBef>
                <a:spcPts val="1000"/>
              </a:spcBef>
              <a:spcAft>
                <a:spcPts val="0"/>
              </a:spcAft>
              <a:buNone/>
            </a:pPr>
            <a:r>
              <a:rPr lang="en-US"/>
              <a:t>By consolidating the categories, the complexity of the data is reduced, making it easier for modeling and analysis.</a:t>
            </a:r>
            <a:endParaRPr/>
          </a:p>
          <a:p>
            <a:pPr indent="0" lvl="1" marL="457200" rtl="0" algn="l">
              <a:lnSpc>
                <a:spcPct val="90000"/>
              </a:lnSpc>
              <a:spcBef>
                <a:spcPts val="500"/>
              </a:spcBef>
              <a:spcAft>
                <a:spcPts val="0"/>
              </a:spcAft>
              <a:buClr>
                <a:schemeClr val="lt1"/>
              </a:buClr>
              <a:buSzPts val="2400"/>
              <a:buNone/>
            </a:pPr>
            <a:r>
              <a:t/>
            </a:r>
            <a:endParaRPr/>
          </a:p>
          <a:p>
            <a:pPr indent="-50800" lvl="0" marL="228600" rtl="0" algn="l">
              <a:lnSpc>
                <a:spcPct val="90000"/>
              </a:lnSpc>
              <a:spcBef>
                <a:spcPts val="1000"/>
              </a:spcBef>
              <a:spcAft>
                <a:spcPts val="0"/>
              </a:spcAft>
              <a:buClr>
                <a:schemeClr val="lt1"/>
              </a:buClr>
              <a:buSzPts val="2800"/>
              <a:buNone/>
            </a:pPr>
            <a:r>
              <a:t/>
            </a:r>
            <a:endParaRPr b="1" i="0" sz="2800" u="none" strike="noStrike">
              <a:solidFill>
                <a:srgbClr val="FFFFFF"/>
              </a:solidFill>
              <a:latin typeface="Calibri"/>
              <a:ea typeface="Calibri"/>
              <a:cs typeface="Calibri"/>
              <a:sym typeface="Calibri"/>
            </a:endParaRPr>
          </a:p>
          <a:p>
            <a:pPr indent="-50800" lvl="0" marL="228600" rtl="0" algn="l">
              <a:lnSpc>
                <a:spcPct val="90000"/>
              </a:lnSpc>
              <a:spcBef>
                <a:spcPts val="1000"/>
              </a:spcBef>
              <a:spcAft>
                <a:spcPts val="0"/>
              </a:spcAft>
              <a:buClr>
                <a:schemeClr val="lt1"/>
              </a:buClr>
              <a:buSzPts val="2800"/>
              <a:buNone/>
            </a:pPr>
            <a:r>
              <a:t/>
            </a:r>
            <a:endParaRPr/>
          </a:p>
        </p:txBody>
      </p:sp>
      <p:sp>
        <p:nvSpPr>
          <p:cNvPr id="348" name="Google Shape;348;p10"/>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349" name="Google Shape;349;p10"/>
          <p:cNvPicPr preferRelativeResize="0"/>
          <p:nvPr/>
        </p:nvPicPr>
        <p:blipFill>
          <a:blip r:embed="rId3">
            <a:alphaModFix/>
          </a:blip>
          <a:stretch>
            <a:fillRect/>
          </a:stretch>
        </p:blipFill>
        <p:spPr>
          <a:xfrm>
            <a:off x="9013025" y="4592850"/>
            <a:ext cx="3038925" cy="2069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306753501be_0_43"/>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1" lang="en-US"/>
              <a:t>Exploratory Data Analysis (EDA) </a:t>
            </a:r>
            <a:endParaRPr/>
          </a:p>
          <a:p>
            <a:pPr indent="0" lvl="0" marL="0" rtl="0" algn="l">
              <a:lnSpc>
                <a:spcPct val="90000"/>
              </a:lnSpc>
              <a:spcBef>
                <a:spcPts val="0"/>
              </a:spcBef>
              <a:spcAft>
                <a:spcPts val="0"/>
              </a:spcAft>
              <a:buClr>
                <a:srgbClr val="FFC837"/>
              </a:buClr>
              <a:buSzPct val="100000"/>
              <a:buFont typeface="Calibri"/>
              <a:buNone/>
            </a:pPr>
            <a:r>
              <a:rPr b="1" lang="en-US"/>
              <a:t>Feature Engineering</a:t>
            </a:r>
            <a:endParaRPr/>
          </a:p>
        </p:txBody>
      </p:sp>
      <p:sp>
        <p:nvSpPr>
          <p:cNvPr id="356" name="Google Shape;356;g306753501be_0_43"/>
          <p:cNvSpPr txBox="1"/>
          <p:nvPr>
            <p:ph idx="1" type="body"/>
          </p:nvPr>
        </p:nvSpPr>
        <p:spPr>
          <a:xfrm>
            <a:off x="480875" y="2007225"/>
            <a:ext cx="11306400" cy="459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2800"/>
              <a:buNone/>
            </a:pPr>
            <a:r>
              <a:rPr lang="en-US" sz="1400"/>
              <a:t>Feature Engineering </a:t>
            </a:r>
            <a:endParaRPr sz="1400"/>
          </a:p>
          <a:p>
            <a:pPr indent="0" lvl="0" marL="177800" rtl="0" algn="l">
              <a:lnSpc>
                <a:spcPct val="90000"/>
              </a:lnSpc>
              <a:spcBef>
                <a:spcPts val="1000"/>
              </a:spcBef>
              <a:spcAft>
                <a:spcPts val="0"/>
              </a:spcAft>
              <a:buClr>
                <a:schemeClr val="lt1"/>
              </a:buClr>
              <a:buSzPts val="2800"/>
              <a:buNone/>
            </a:pPr>
            <a:r>
              <a:rPr lang="en-US" sz="1400"/>
              <a:t>Car brands are categorized into four types based on their characteristics:</a:t>
            </a:r>
            <a:endParaRPr sz="1400"/>
          </a:p>
          <a:p>
            <a:pPr indent="-50800" lvl="0" marL="228600" rtl="0" algn="l">
              <a:lnSpc>
                <a:spcPct val="90000"/>
              </a:lnSpc>
              <a:spcBef>
                <a:spcPts val="1000"/>
              </a:spcBef>
              <a:spcAft>
                <a:spcPts val="0"/>
              </a:spcAft>
              <a:buClr>
                <a:schemeClr val="lt1"/>
              </a:buClr>
              <a:buSzPts val="2800"/>
              <a:buNone/>
            </a:pPr>
            <a:r>
              <a:rPr lang="en-US" sz="1400"/>
              <a:t>Sports: High-performance brands like Bugatti, Porsche, Maserati, and Lamborghini are grouped due to their focus on speed and luxury.</a:t>
            </a:r>
            <a:endParaRPr sz="1400"/>
          </a:p>
          <a:p>
            <a:pPr indent="-50800" lvl="0" marL="228600" rtl="0" algn="l">
              <a:lnSpc>
                <a:spcPct val="90000"/>
              </a:lnSpc>
              <a:spcBef>
                <a:spcPts val="1000"/>
              </a:spcBef>
              <a:spcAft>
                <a:spcPts val="0"/>
              </a:spcAft>
              <a:buClr>
                <a:schemeClr val="lt1"/>
              </a:buClr>
              <a:buSzPts val="2800"/>
              <a:buNone/>
            </a:pPr>
            <a:r>
              <a:rPr lang="en-US" sz="1400"/>
              <a:t>Premium: Brands such as Audi, BMW, and Mercedes-Benz offer a mix of luxury and advanced technology, targeting higher-end consumers.</a:t>
            </a:r>
            <a:endParaRPr sz="1400"/>
          </a:p>
          <a:p>
            <a:pPr indent="-50800" lvl="0" marL="228600" rtl="0" algn="l">
              <a:lnSpc>
                <a:spcPct val="90000"/>
              </a:lnSpc>
              <a:spcBef>
                <a:spcPts val="1000"/>
              </a:spcBef>
              <a:spcAft>
                <a:spcPts val="0"/>
              </a:spcAft>
              <a:buClr>
                <a:schemeClr val="lt1"/>
              </a:buClr>
              <a:buSzPts val="2800"/>
              <a:buNone/>
            </a:pPr>
            <a:r>
              <a:rPr lang="en-US" sz="1400"/>
              <a:t>Luxury: Brands like Acura, Bentley, and Rolls-Royce are known for superior quality and craftsmanship, appealing to the luxury market.</a:t>
            </a:r>
            <a:endParaRPr sz="1400"/>
          </a:p>
          <a:p>
            <a:pPr indent="-50800" lvl="0" marL="228600" rtl="0" algn="l">
              <a:lnSpc>
                <a:spcPct val="90000"/>
              </a:lnSpc>
              <a:spcBef>
                <a:spcPts val="1000"/>
              </a:spcBef>
              <a:spcAft>
                <a:spcPts val="0"/>
              </a:spcAft>
              <a:buClr>
                <a:schemeClr val="lt1"/>
              </a:buClr>
              <a:buSzPts val="2800"/>
              <a:buNone/>
            </a:pPr>
            <a:r>
              <a:rPr lang="en-US" sz="1400"/>
              <a:t>General: Mass-market brands like Chevrolet, Ford, and Toyota are categorized for their affordability and reliability.</a:t>
            </a:r>
            <a:endParaRPr sz="1400"/>
          </a:p>
          <a:p>
            <a:pPr indent="-50800" lvl="0" marL="228600" rtl="0" algn="l">
              <a:lnSpc>
                <a:spcPct val="90000"/>
              </a:lnSpc>
              <a:spcBef>
                <a:spcPts val="1000"/>
              </a:spcBef>
              <a:spcAft>
                <a:spcPts val="0"/>
              </a:spcAft>
              <a:buClr>
                <a:schemeClr val="lt1"/>
              </a:buClr>
              <a:buSzPts val="2800"/>
              <a:buNone/>
            </a:pPr>
            <a:r>
              <a:t/>
            </a:r>
            <a:endParaRPr sz="1400"/>
          </a:p>
          <a:p>
            <a:pPr indent="-50800" lvl="0" marL="228600" rtl="0" algn="l">
              <a:lnSpc>
                <a:spcPct val="90000"/>
              </a:lnSpc>
              <a:spcBef>
                <a:spcPts val="1000"/>
              </a:spcBef>
              <a:spcAft>
                <a:spcPts val="0"/>
              </a:spcAft>
              <a:buClr>
                <a:schemeClr val="lt1"/>
              </a:buClr>
              <a:buSzPts val="2800"/>
              <a:buNone/>
            </a:pPr>
            <a:r>
              <a:rPr lang="en-US" sz="1400"/>
              <a:t>Transforming Vehicle Class Values:</a:t>
            </a:r>
            <a:endParaRPr sz="1400"/>
          </a:p>
          <a:p>
            <a:pPr indent="-50800" lvl="0" marL="228600" rtl="0" algn="l">
              <a:lnSpc>
                <a:spcPct val="90000"/>
              </a:lnSpc>
              <a:spcBef>
                <a:spcPts val="1000"/>
              </a:spcBef>
              <a:spcAft>
                <a:spcPts val="0"/>
              </a:spcAft>
              <a:buClr>
                <a:schemeClr val="lt1"/>
              </a:buClr>
              <a:buSzPts val="2800"/>
              <a:buNone/>
            </a:pPr>
            <a:r>
              <a:t/>
            </a:r>
            <a:endParaRPr sz="1400"/>
          </a:p>
          <a:p>
            <a:pPr indent="-50800" lvl="0" marL="228600" rtl="0" algn="l">
              <a:lnSpc>
                <a:spcPct val="90000"/>
              </a:lnSpc>
              <a:spcBef>
                <a:spcPts val="1000"/>
              </a:spcBef>
              <a:spcAft>
                <a:spcPts val="0"/>
              </a:spcAft>
              <a:buClr>
                <a:schemeClr val="lt1"/>
              </a:buClr>
              <a:buSzPts val="2800"/>
              <a:buNone/>
            </a:pPr>
            <a:r>
              <a:rPr lang="en-US" sz="1400"/>
              <a:t>In the DataFrame, the 'Vehicle Class' column is transformed into a new column called 'Vehicle_Class_Type':</a:t>
            </a:r>
            <a:endParaRPr sz="1400"/>
          </a:p>
          <a:p>
            <a:pPr indent="-50800" lvl="0" marL="228600" rtl="0" algn="l">
              <a:lnSpc>
                <a:spcPct val="90000"/>
              </a:lnSpc>
              <a:spcBef>
                <a:spcPts val="1000"/>
              </a:spcBef>
              <a:spcAft>
                <a:spcPts val="0"/>
              </a:spcAft>
              <a:buClr>
                <a:schemeClr val="lt1"/>
              </a:buClr>
              <a:buSzPts val="2800"/>
              <a:buNone/>
            </a:pPr>
            <a:r>
              <a:rPr lang="en-US" sz="1400"/>
              <a:t>Hatchback: Combines 'COMPACT', 'MINICOMPACT', and 'SUBCOMPACT'.</a:t>
            </a:r>
            <a:endParaRPr sz="1400"/>
          </a:p>
          <a:p>
            <a:pPr indent="-50800" lvl="0" marL="228600" rtl="0" algn="l">
              <a:lnSpc>
                <a:spcPct val="90000"/>
              </a:lnSpc>
              <a:spcBef>
                <a:spcPts val="1000"/>
              </a:spcBef>
              <a:spcAft>
                <a:spcPts val="0"/>
              </a:spcAft>
              <a:buClr>
                <a:schemeClr val="lt1"/>
              </a:buClr>
              <a:buSzPts val="2800"/>
              <a:buNone/>
            </a:pPr>
            <a:r>
              <a:rPr lang="en-US" sz="1400"/>
              <a:t>Sedan: Combines 'MID-SIZE', 'TWO-SEATER', 'FULL-SIZE', 'STATION WAGON - SMALL', and 'STATION WAGON - MID-SIZE'.</a:t>
            </a:r>
            <a:endParaRPr sz="1400"/>
          </a:p>
          <a:p>
            <a:pPr indent="-50800" lvl="0" marL="228600" rtl="0" algn="l">
              <a:lnSpc>
                <a:spcPct val="90000"/>
              </a:lnSpc>
              <a:spcBef>
                <a:spcPts val="1000"/>
              </a:spcBef>
              <a:spcAft>
                <a:spcPts val="0"/>
              </a:spcAft>
              <a:buClr>
                <a:schemeClr val="lt1"/>
              </a:buClr>
              <a:buSzPts val="2800"/>
              <a:buNone/>
            </a:pPr>
            <a:r>
              <a:rPr lang="en-US" sz="1400"/>
              <a:t>SUV: Combines 'SUV - SMALL', 'SUV - STANDARD', and 'MINIVAN'.</a:t>
            </a:r>
            <a:endParaRPr sz="1400"/>
          </a:p>
          <a:p>
            <a:pPr indent="-50800" lvl="0" marL="228600" rtl="0" algn="l">
              <a:lnSpc>
                <a:spcPct val="90000"/>
              </a:lnSpc>
              <a:spcBef>
                <a:spcPts val="1000"/>
              </a:spcBef>
              <a:spcAft>
                <a:spcPts val="0"/>
              </a:spcAft>
              <a:buClr>
                <a:schemeClr val="lt1"/>
              </a:buClr>
              <a:buSzPts val="2800"/>
              <a:buNone/>
            </a:pPr>
            <a:r>
              <a:rPr lang="en-US" sz="1400"/>
              <a:t>Truck: Combines 'VAN - CARGO', 'VAN - PASSENGER', 'PICKUP TRUCK - STANDARD', 'SPECIAL PURPOSE VEHICLE', and 'PICKUP TRUCK - SMALL'.</a:t>
            </a:r>
            <a:endParaRPr sz="1400"/>
          </a:p>
        </p:txBody>
      </p:sp>
      <p:sp>
        <p:nvSpPr>
          <p:cNvPr id="357" name="Google Shape;357;g306753501be_0_43"/>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306753501be_0_52"/>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Exploratory Data Analysis (EDA) </a:t>
            </a:r>
            <a:endParaRPr/>
          </a:p>
        </p:txBody>
      </p:sp>
      <p:sp>
        <p:nvSpPr>
          <p:cNvPr id="364" name="Google Shape;364;g306753501be_0_52"/>
          <p:cNvSpPr txBox="1"/>
          <p:nvPr>
            <p:ph idx="1" type="body"/>
          </p:nvPr>
        </p:nvSpPr>
        <p:spPr>
          <a:xfrm>
            <a:off x="480875" y="2007225"/>
            <a:ext cx="11306400" cy="45993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1000"/>
              </a:spcBef>
              <a:spcAft>
                <a:spcPts val="0"/>
              </a:spcAft>
              <a:buClr>
                <a:schemeClr val="lt1"/>
              </a:buClr>
              <a:buSzPts val="2800"/>
              <a:buNone/>
            </a:pPr>
            <a:r>
              <a:rPr b="1" lang="en-US" sz="1900"/>
              <a:t>This shows that Luxury and Sports cars emit alot of C02 emissions</a:t>
            </a:r>
            <a:endParaRPr b="1" sz="1900"/>
          </a:p>
        </p:txBody>
      </p:sp>
      <p:sp>
        <p:nvSpPr>
          <p:cNvPr id="365" name="Google Shape;365;g306753501be_0_52"/>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366" name="Google Shape;366;g306753501be_0_52"/>
          <p:cNvPicPr preferRelativeResize="0"/>
          <p:nvPr/>
        </p:nvPicPr>
        <p:blipFill>
          <a:blip r:embed="rId3">
            <a:alphaModFix/>
          </a:blip>
          <a:stretch>
            <a:fillRect/>
          </a:stretch>
        </p:blipFill>
        <p:spPr>
          <a:xfrm>
            <a:off x="480877" y="2420025"/>
            <a:ext cx="11306401" cy="39704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306753501be_0_62"/>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Exploratory Data Analysis (EDA) </a:t>
            </a:r>
            <a:endParaRPr/>
          </a:p>
        </p:txBody>
      </p:sp>
      <p:sp>
        <p:nvSpPr>
          <p:cNvPr id="373" name="Google Shape;373;g306753501be_0_62"/>
          <p:cNvSpPr txBox="1"/>
          <p:nvPr>
            <p:ph idx="1" type="body"/>
          </p:nvPr>
        </p:nvSpPr>
        <p:spPr>
          <a:xfrm>
            <a:off x="480875" y="2007225"/>
            <a:ext cx="11306400" cy="45993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1000"/>
              </a:spcBef>
              <a:spcAft>
                <a:spcPts val="0"/>
              </a:spcAft>
              <a:buClr>
                <a:schemeClr val="lt1"/>
              </a:buClr>
              <a:buSzPts val="2800"/>
              <a:buNone/>
            </a:pPr>
            <a:r>
              <a:rPr b="1" lang="en-US" sz="1900"/>
              <a:t>This graph  shows that Truck and A sport utility vehicle (SUV)  Emit a lot Co2 Emissions</a:t>
            </a:r>
            <a:endParaRPr b="1" sz="1900"/>
          </a:p>
        </p:txBody>
      </p:sp>
      <p:sp>
        <p:nvSpPr>
          <p:cNvPr id="374" name="Google Shape;374;g306753501be_0_62"/>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375" name="Google Shape;375;g306753501be_0_62"/>
          <p:cNvPicPr preferRelativeResize="0"/>
          <p:nvPr/>
        </p:nvPicPr>
        <p:blipFill>
          <a:blip r:embed="rId3">
            <a:alphaModFix/>
          </a:blip>
          <a:stretch>
            <a:fillRect/>
          </a:stretch>
        </p:blipFill>
        <p:spPr>
          <a:xfrm>
            <a:off x="88775" y="2402364"/>
            <a:ext cx="12192002" cy="42814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306753501be_0_74"/>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Exploratory Data Analysis (EDA) </a:t>
            </a:r>
            <a:endParaRPr/>
          </a:p>
        </p:txBody>
      </p:sp>
      <p:sp>
        <p:nvSpPr>
          <p:cNvPr id="382" name="Google Shape;382;g306753501be_0_74"/>
          <p:cNvSpPr txBox="1"/>
          <p:nvPr>
            <p:ph idx="1" type="body"/>
          </p:nvPr>
        </p:nvSpPr>
        <p:spPr>
          <a:xfrm>
            <a:off x="480875" y="2007225"/>
            <a:ext cx="11306400" cy="45993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1000"/>
              </a:spcBef>
              <a:spcAft>
                <a:spcPts val="0"/>
              </a:spcAft>
              <a:buClr>
                <a:schemeClr val="lt1"/>
              </a:buClr>
              <a:buSzPts val="2800"/>
              <a:buNone/>
            </a:pPr>
            <a:r>
              <a:t/>
            </a:r>
            <a:endParaRPr b="1" sz="900"/>
          </a:p>
        </p:txBody>
      </p:sp>
      <p:sp>
        <p:nvSpPr>
          <p:cNvPr id="383" name="Google Shape;383;g306753501be_0_74"/>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384" name="Google Shape;384;g306753501be_0_74"/>
          <p:cNvPicPr preferRelativeResize="0"/>
          <p:nvPr/>
        </p:nvPicPr>
        <p:blipFill>
          <a:blip r:embed="rId3">
            <a:alphaModFix/>
          </a:blip>
          <a:stretch>
            <a:fillRect/>
          </a:stretch>
        </p:blipFill>
        <p:spPr>
          <a:xfrm>
            <a:off x="4222475" y="2321375"/>
            <a:ext cx="7106324" cy="4285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306753501be_0_93"/>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Exploratory Data Analysis (EDA) </a:t>
            </a:r>
            <a:endParaRPr/>
          </a:p>
        </p:txBody>
      </p:sp>
      <p:sp>
        <p:nvSpPr>
          <p:cNvPr id="391" name="Google Shape;391;g306753501be_0_93"/>
          <p:cNvSpPr txBox="1"/>
          <p:nvPr>
            <p:ph idx="1" type="body"/>
          </p:nvPr>
        </p:nvSpPr>
        <p:spPr>
          <a:xfrm>
            <a:off x="480875" y="2007225"/>
            <a:ext cx="11306400" cy="45993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1000"/>
              </a:spcBef>
              <a:spcAft>
                <a:spcPts val="0"/>
              </a:spcAft>
              <a:buClr>
                <a:schemeClr val="lt1"/>
              </a:buClr>
              <a:buSzPts val="2800"/>
              <a:buNone/>
            </a:pPr>
            <a:r>
              <a:t/>
            </a:r>
            <a:endParaRPr b="1" sz="900"/>
          </a:p>
        </p:txBody>
      </p:sp>
      <p:sp>
        <p:nvSpPr>
          <p:cNvPr id="392" name="Google Shape;392;g306753501be_0_93"/>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393" name="Google Shape;393;g306753501be_0_93"/>
          <p:cNvPicPr preferRelativeResize="0"/>
          <p:nvPr/>
        </p:nvPicPr>
        <p:blipFill>
          <a:blip r:embed="rId3">
            <a:alphaModFix/>
          </a:blip>
          <a:stretch>
            <a:fillRect/>
          </a:stretch>
        </p:blipFill>
        <p:spPr>
          <a:xfrm>
            <a:off x="1039650" y="1815400"/>
            <a:ext cx="8807475" cy="47911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306753501be_0_84"/>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Exploratory Data Analysis (EDA) </a:t>
            </a:r>
            <a:endParaRPr/>
          </a:p>
        </p:txBody>
      </p:sp>
      <p:sp>
        <p:nvSpPr>
          <p:cNvPr id="400" name="Google Shape;400;g306753501be_0_84"/>
          <p:cNvSpPr txBox="1"/>
          <p:nvPr>
            <p:ph idx="1" type="body"/>
          </p:nvPr>
        </p:nvSpPr>
        <p:spPr>
          <a:xfrm>
            <a:off x="480875" y="2007225"/>
            <a:ext cx="11306400" cy="4599300"/>
          </a:xfrm>
          <a:prstGeom prst="rect">
            <a:avLst/>
          </a:prstGeom>
          <a:noFill/>
          <a:ln>
            <a:noFill/>
          </a:ln>
        </p:spPr>
        <p:txBody>
          <a:bodyPr anchorCtr="0" anchor="t" bIns="45700" lIns="91425" spcFirstLastPara="1" rIns="91425" wrap="square" tIns="45700">
            <a:noAutofit/>
          </a:bodyPr>
          <a:lstStyle/>
          <a:p>
            <a:pPr indent="-50800" lvl="0" marL="228600" rtl="0" algn="l">
              <a:spcBef>
                <a:spcPts val="1000"/>
              </a:spcBef>
              <a:spcAft>
                <a:spcPts val="0"/>
              </a:spcAft>
              <a:buNone/>
            </a:pPr>
            <a:r>
              <a:rPr b="1" lang="en-US" sz="1300"/>
              <a:t>Engine Size (0.839): Larger engines lead to higher CO2 emissions due to increased fuel consumption.</a:t>
            </a:r>
            <a:endParaRPr b="1" sz="1300"/>
          </a:p>
          <a:p>
            <a:pPr indent="-50800" lvl="0" marL="228600" rtl="0" algn="l">
              <a:spcBef>
                <a:spcPts val="1000"/>
              </a:spcBef>
              <a:spcAft>
                <a:spcPts val="0"/>
              </a:spcAft>
              <a:buNone/>
            </a:pPr>
            <a:r>
              <a:t/>
            </a:r>
            <a:endParaRPr b="1" sz="1300"/>
          </a:p>
          <a:p>
            <a:pPr indent="-50800" lvl="0" marL="228600" rtl="0" algn="l">
              <a:spcBef>
                <a:spcPts val="1000"/>
              </a:spcBef>
              <a:spcAft>
                <a:spcPts val="0"/>
              </a:spcAft>
              <a:buNone/>
            </a:pPr>
            <a:r>
              <a:rPr b="1" lang="en-US" sz="1300"/>
              <a:t>Cylinders (0.823): More cylinders are associated with higher </a:t>
            </a:r>
            <a:endParaRPr b="1" sz="1300"/>
          </a:p>
          <a:p>
            <a:pPr indent="-50800" lvl="0" marL="228600" rtl="0" algn="l">
              <a:spcBef>
                <a:spcPts val="1000"/>
              </a:spcBef>
              <a:spcAft>
                <a:spcPts val="0"/>
              </a:spcAft>
              <a:buNone/>
            </a:pPr>
            <a:r>
              <a:rPr b="1" lang="en-US" sz="1300"/>
              <a:t>emissions, indicating more powerful and fuel-consuming engines.</a:t>
            </a:r>
            <a:endParaRPr b="1" sz="1300"/>
          </a:p>
          <a:p>
            <a:pPr indent="-50800" lvl="0" marL="228600" rtl="0" algn="l">
              <a:spcBef>
                <a:spcPts val="1000"/>
              </a:spcBef>
              <a:spcAft>
                <a:spcPts val="0"/>
              </a:spcAft>
              <a:buNone/>
            </a:pPr>
            <a:r>
              <a:t/>
            </a:r>
            <a:endParaRPr b="1" sz="1300"/>
          </a:p>
          <a:p>
            <a:pPr indent="-50800" lvl="0" marL="228600" rtl="0" algn="l">
              <a:spcBef>
                <a:spcPts val="1000"/>
              </a:spcBef>
              <a:spcAft>
                <a:spcPts val="0"/>
              </a:spcAft>
              <a:buNone/>
            </a:pPr>
            <a:r>
              <a:rPr b="1" lang="en-US" sz="1300"/>
              <a:t>Fuel Consumption in City (0.936): Greater fuel consumption in u</a:t>
            </a:r>
            <a:endParaRPr b="1" sz="1300"/>
          </a:p>
          <a:p>
            <a:pPr indent="-50800" lvl="0" marL="228600" rtl="0" algn="l">
              <a:spcBef>
                <a:spcPts val="1000"/>
              </a:spcBef>
              <a:spcAft>
                <a:spcPts val="0"/>
              </a:spcAft>
              <a:buNone/>
            </a:pPr>
            <a:r>
              <a:rPr b="1" lang="en-US" sz="1300"/>
              <a:t>rban driving correlates strongly with increased CO2 emissions, highlighting the importance of fuel efficiency in cities.</a:t>
            </a:r>
            <a:endParaRPr b="1" sz="1300"/>
          </a:p>
          <a:p>
            <a:pPr indent="-50800" lvl="0" marL="228600" rtl="0" algn="l">
              <a:spcBef>
                <a:spcPts val="1000"/>
              </a:spcBef>
              <a:spcAft>
                <a:spcPts val="0"/>
              </a:spcAft>
              <a:buNone/>
            </a:pPr>
            <a:r>
              <a:t/>
            </a:r>
            <a:endParaRPr b="1" sz="1300"/>
          </a:p>
          <a:p>
            <a:pPr indent="-50800" lvl="0" marL="228600" rtl="0" algn="l">
              <a:spcBef>
                <a:spcPts val="1000"/>
              </a:spcBef>
              <a:spcAft>
                <a:spcPts val="0"/>
              </a:spcAft>
              <a:buNone/>
            </a:pPr>
            <a:r>
              <a:rPr b="1" lang="en-US" sz="1300"/>
              <a:t>Fuel Consumption on Highway (0.920): Poor highway fuel efficiency results in higher emissions, emphasizing the need for efficient vehicles at speed.</a:t>
            </a:r>
            <a:endParaRPr b="1" sz="1300"/>
          </a:p>
          <a:p>
            <a:pPr indent="-50800" lvl="0" marL="228600" rtl="0" algn="l">
              <a:spcBef>
                <a:spcPts val="1000"/>
              </a:spcBef>
              <a:spcAft>
                <a:spcPts val="0"/>
              </a:spcAft>
              <a:buNone/>
            </a:pPr>
            <a:r>
              <a:t/>
            </a:r>
            <a:endParaRPr b="1" sz="1300"/>
          </a:p>
          <a:p>
            <a:pPr indent="-50800" lvl="0" marL="228600" rtl="0" algn="l">
              <a:spcBef>
                <a:spcPts val="1000"/>
              </a:spcBef>
              <a:spcAft>
                <a:spcPts val="0"/>
              </a:spcAft>
              <a:buNone/>
            </a:pPr>
            <a:r>
              <a:rPr b="1" lang="en-US" sz="1300"/>
              <a:t>Combined Fuel Consumption (0.946): A strong positive correlation shows that overall fuel efficiency directly impacts CO2 emissions; more efficient vehicles emit less.</a:t>
            </a:r>
            <a:endParaRPr b="1" sz="1300"/>
          </a:p>
          <a:p>
            <a:pPr indent="-50800" lvl="0" marL="228600" rtl="0" algn="l">
              <a:spcBef>
                <a:spcPts val="1000"/>
              </a:spcBef>
              <a:spcAft>
                <a:spcPts val="0"/>
              </a:spcAft>
              <a:buNone/>
            </a:pPr>
            <a:r>
              <a:t/>
            </a:r>
            <a:endParaRPr b="1" sz="1300"/>
          </a:p>
          <a:p>
            <a:pPr indent="-50800" lvl="0" marL="228600" rtl="0" algn="l">
              <a:spcBef>
                <a:spcPts val="1000"/>
              </a:spcBef>
              <a:spcAft>
                <a:spcPts val="0"/>
              </a:spcAft>
              <a:buNone/>
            </a:pPr>
            <a:r>
              <a:rPr b="1" lang="en-US" sz="1300"/>
              <a:t>Combined Fuel Consumption (mpg) (-0.935): Higher miles per gallon (mpg) reflects better fuel efficiency, negatively correlating with CO2 emissions—indicating that improved fuel efficiency reduces emissi</a:t>
            </a:r>
            <a:r>
              <a:rPr b="1" lang="en-US" sz="900"/>
              <a:t>ons.</a:t>
            </a:r>
            <a:endParaRPr b="1" sz="900"/>
          </a:p>
          <a:p>
            <a:pPr indent="-50800" lvl="0" marL="228600" rtl="0" algn="l">
              <a:spcBef>
                <a:spcPts val="1000"/>
              </a:spcBef>
              <a:spcAft>
                <a:spcPts val="0"/>
              </a:spcAft>
              <a:buNone/>
            </a:pPr>
            <a:r>
              <a:t/>
            </a:r>
            <a:endParaRPr b="1" sz="900"/>
          </a:p>
          <a:p>
            <a:pPr indent="-50800" lvl="0" marL="228600" rtl="0" algn="l">
              <a:lnSpc>
                <a:spcPct val="90000"/>
              </a:lnSpc>
              <a:spcBef>
                <a:spcPts val="1000"/>
              </a:spcBef>
              <a:spcAft>
                <a:spcPts val="0"/>
              </a:spcAft>
              <a:buClr>
                <a:schemeClr val="lt1"/>
              </a:buClr>
              <a:buSzPts val="2800"/>
              <a:buNone/>
            </a:pPr>
            <a:r>
              <a:t/>
            </a:r>
            <a:endParaRPr b="1" sz="900"/>
          </a:p>
        </p:txBody>
      </p:sp>
      <p:sp>
        <p:nvSpPr>
          <p:cNvPr id="401" name="Google Shape;401;g306753501be_0_84"/>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lang="en-US"/>
              <a:t>Model</a:t>
            </a:r>
            <a:endParaRPr/>
          </a:p>
        </p:txBody>
      </p:sp>
      <p:sp>
        <p:nvSpPr>
          <p:cNvPr id="407" name="Google Shape;407;p11"/>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solidFill>
                  <a:schemeClr val="accent1"/>
                </a:solidFill>
              </a:rPr>
              <a:t>Outline</a:t>
            </a:r>
            <a:endParaRPr/>
          </a:p>
        </p:txBody>
      </p:sp>
      <p:sp>
        <p:nvSpPr>
          <p:cNvPr id="265" name="Google Shape;265;p3"/>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000"/>
              <a:buChar char="•"/>
            </a:pPr>
            <a:r>
              <a:rPr lang="en-US" sz="2000"/>
              <a:t>Concept note and implementation plan:</a:t>
            </a:r>
            <a:endParaRPr/>
          </a:p>
          <a:p>
            <a:pPr indent="-228600" lvl="1" marL="685800" rtl="0" algn="l">
              <a:lnSpc>
                <a:spcPct val="90000"/>
              </a:lnSpc>
              <a:spcBef>
                <a:spcPts val="500"/>
              </a:spcBef>
              <a:spcAft>
                <a:spcPts val="0"/>
              </a:spcAft>
              <a:buClr>
                <a:schemeClr val="lt1"/>
              </a:buClr>
              <a:buSzPts val="2000"/>
              <a:buFont typeface="Courier New"/>
              <a:buChar char="o"/>
            </a:pPr>
            <a:r>
              <a:rPr lang="en-US" sz="2000"/>
              <a:t>Background</a:t>
            </a:r>
            <a:endParaRPr/>
          </a:p>
          <a:p>
            <a:pPr indent="-228600" lvl="1" marL="685800" rtl="0" algn="l">
              <a:lnSpc>
                <a:spcPct val="90000"/>
              </a:lnSpc>
              <a:spcBef>
                <a:spcPts val="500"/>
              </a:spcBef>
              <a:spcAft>
                <a:spcPts val="0"/>
              </a:spcAft>
              <a:buClr>
                <a:schemeClr val="lt1"/>
              </a:buClr>
              <a:buSzPts val="2000"/>
              <a:buFont typeface="Courier New"/>
              <a:buChar char="o"/>
            </a:pPr>
            <a:r>
              <a:rPr lang="en-US" sz="2000"/>
              <a:t>Objectives</a:t>
            </a:r>
            <a:endParaRPr/>
          </a:p>
          <a:p>
            <a:pPr indent="-228600" lvl="1" marL="685800" rtl="0" algn="l">
              <a:lnSpc>
                <a:spcPct val="90000"/>
              </a:lnSpc>
              <a:spcBef>
                <a:spcPts val="500"/>
              </a:spcBef>
              <a:spcAft>
                <a:spcPts val="0"/>
              </a:spcAft>
              <a:buClr>
                <a:schemeClr val="lt1"/>
              </a:buClr>
              <a:buSzPts val="2000"/>
              <a:buFont typeface="Courier New"/>
              <a:buChar char="o"/>
            </a:pPr>
            <a:r>
              <a:rPr lang="en-US" sz="2000"/>
              <a:t>SDG Relation</a:t>
            </a:r>
            <a:endParaRPr/>
          </a:p>
          <a:p>
            <a:pPr indent="-228600" lvl="0" marL="228600" rtl="0" algn="l">
              <a:lnSpc>
                <a:spcPct val="90000"/>
              </a:lnSpc>
              <a:spcBef>
                <a:spcPts val="1000"/>
              </a:spcBef>
              <a:spcAft>
                <a:spcPts val="0"/>
              </a:spcAft>
              <a:buClr>
                <a:schemeClr val="lt1"/>
              </a:buClr>
              <a:buSzPts val="2000"/>
              <a:buChar char="•"/>
            </a:pPr>
            <a:r>
              <a:rPr lang="en-US" sz="2000"/>
              <a:t>Data</a:t>
            </a:r>
            <a:endParaRPr/>
          </a:p>
          <a:p>
            <a:pPr indent="-228600" lvl="1" marL="685800" rtl="0" algn="l">
              <a:lnSpc>
                <a:spcPct val="90000"/>
              </a:lnSpc>
              <a:spcBef>
                <a:spcPts val="500"/>
              </a:spcBef>
              <a:spcAft>
                <a:spcPts val="0"/>
              </a:spcAft>
              <a:buClr>
                <a:srgbClr val="FFFFFF"/>
              </a:buClr>
              <a:buSzPts val="2000"/>
              <a:buChar char="•"/>
            </a:pPr>
            <a:r>
              <a:rPr lang="en-US" sz="2000">
                <a:solidFill>
                  <a:srgbClr val="FFFFFF"/>
                </a:solidFill>
              </a:rPr>
              <a:t>Data Collection</a:t>
            </a:r>
            <a:endParaRPr/>
          </a:p>
          <a:p>
            <a:pPr indent="-228600" lvl="1" marL="685800" rtl="0" algn="l">
              <a:lnSpc>
                <a:spcPct val="90000"/>
              </a:lnSpc>
              <a:spcBef>
                <a:spcPts val="500"/>
              </a:spcBef>
              <a:spcAft>
                <a:spcPts val="0"/>
              </a:spcAft>
              <a:buClr>
                <a:srgbClr val="FFFFFF"/>
              </a:buClr>
              <a:buSzPts val="2000"/>
              <a:buChar char="•"/>
            </a:pPr>
            <a:r>
              <a:rPr lang="en-US" sz="2000">
                <a:solidFill>
                  <a:srgbClr val="FFFFFF"/>
                </a:solidFill>
              </a:rPr>
              <a:t>Exploratory Data Analysis (EDA) and Feature Engineering</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Model Selection and Training</a:t>
            </a:r>
            <a:endParaRPr/>
          </a:p>
          <a:p>
            <a:pPr indent="-228600" lvl="1" marL="685800" rtl="0" algn="l">
              <a:lnSpc>
                <a:spcPct val="90000"/>
              </a:lnSpc>
              <a:spcBef>
                <a:spcPts val="500"/>
              </a:spcBef>
              <a:spcAft>
                <a:spcPts val="0"/>
              </a:spcAft>
              <a:buClr>
                <a:srgbClr val="FFFFFF"/>
              </a:buClr>
              <a:buSzPts val="2000"/>
              <a:buChar char="•"/>
            </a:pPr>
            <a:r>
              <a:rPr lang="en-US" sz="2000">
                <a:solidFill>
                  <a:srgbClr val="FFFFFF"/>
                </a:solidFill>
              </a:rPr>
              <a:t>Model Evaluation and Hyperparameter Tuning</a:t>
            </a:r>
            <a:endParaRPr/>
          </a:p>
          <a:p>
            <a:pPr indent="-228600" lvl="1" marL="685800" rtl="0" algn="l">
              <a:lnSpc>
                <a:spcPct val="90000"/>
              </a:lnSpc>
              <a:spcBef>
                <a:spcPts val="500"/>
              </a:spcBef>
              <a:spcAft>
                <a:spcPts val="0"/>
              </a:spcAft>
              <a:buClr>
                <a:srgbClr val="FFFFFF"/>
              </a:buClr>
              <a:buSzPts val="2000"/>
              <a:buChar char="•"/>
            </a:pPr>
            <a:r>
              <a:rPr lang="en-US" sz="2000">
                <a:solidFill>
                  <a:srgbClr val="FFFFFF"/>
                </a:solidFill>
              </a:rPr>
              <a:t>Model Refinement and Testing</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Results</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Deployment</a:t>
            </a:r>
            <a:endParaRPr/>
          </a:p>
          <a:p>
            <a:pPr indent="-228600" lvl="0" marL="228600" rtl="0" algn="l">
              <a:lnSpc>
                <a:spcPct val="90000"/>
              </a:lnSpc>
              <a:spcBef>
                <a:spcPts val="1000"/>
              </a:spcBef>
              <a:spcAft>
                <a:spcPts val="0"/>
              </a:spcAft>
              <a:buClr>
                <a:srgbClr val="FFFFFF"/>
              </a:buClr>
              <a:buSzPts val="2000"/>
              <a:buChar char="•"/>
            </a:pPr>
            <a:r>
              <a:rPr lang="en-US" sz="2000">
                <a:solidFill>
                  <a:srgbClr val="FFFFFF"/>
                </a:solidFill>
              </a:rPr>
              <a:t>Future Work</a:t>
            </a:r>
            <a:endParaRPr/>
          </a:p>
          <a:p>
            <a:pPr indent="0" lvl="0" marL="0" rtl="0" algn="l">
              <a:lnSpc>
                <a:spcPct val="90000"/>
              </a:lnSpc>
              <a:spcBef>
                <a:spcPts val="1000"/>
              </a:spcBef>
              <a:spcAft>
                <a:spcPts val="0"/>
              </a:spcAft>
              <a:buClr>
                <a:schemeClr val="lt1"/>
              </a:buClr>
              <a:buSzPts val="2800"/>
              <a:buNone/>
            </a:pPr>
            <a:r>
              <a:t/>
            </a:r>
            <a:endParaRPr>
              <a:solidFill>
                <a:srgbClr val="FFFFFF"/>
              </a:solidFill>
            </a:endParaRPr>
          </a:p>
        </p:txBody>
      </p:sp>
      <p:sp>
        <p:nvSpPr>
          <p:cNvPr id="266" name="Google Shape;266;p3"/>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306753501be_0_102"/>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Selection and Training</a:t>
            </a:r>
            <a:endParaRPr/>
          </a:p>
        </p:txBody>
      </p:sp>
      <p:sp>
        <p:nvSpPr>
          <p:cNvPr id="413" name="Google Shape;413;g306753501be_0_102"/>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rmAutofit fontScale="62500" lnSpcReduction="20000"/>
          </a:bodyPr>
          <a:lstStyle/>
          <a:p>
            <a:pPr indent="-161925" lvl="0" marL="228600" rtl="0" algn="l">
              <a:lnSpc>
                <a:spcPct val="90000"/>
              </a:lnSpc>
              <a:spcBef>
                <a:spcPts val="1000"/>
              </a:spcBef>
              <a:spcAft>
                <a:spcPts val="0"/>
              </a:spcAft>
              <a:buClr>
                <a:schemeClr val="lt1"/>
              </a:buClr>
              <a:buSzPct val="100000"/>
              <a:buFont typeface="Arial"/>
              <a:buChar char="•"/>
            </a:pPr>
            <a:r>
              <a:rPr lang="en-US"/>
              <a:t>Chosen Model: </a:t>
            </a:r>
            <a:r>
              <a:rPr lang="en-US" sz="4240"/>
              <a:t>XGBRegressor</a:t>
            </a:r>
            <a:r>
              <a:rPr lang="en-US"/>
              <a:t> for my modeling approach based on its outstanding performance metrics obtained through LazyPredict.</a:t>
            </a:r>
            <a:endParaRPr/>
          </a:p>
          <a:p>
            <a:pPr indent="0" lvl="0" marL="0" rtl="0" algn="l">
              <a:lnSpc>
                <a:spcPct val="90000"/>
              </a:lnSpc>
              <a:spcBef>
                <a:spcPts val="1000"/>
              </a:spcBef>
              <a:spcAft>
                <a:spcPts val="0"/>
              </a:spcAft>
              <a:buNone/>
            </a:pPr>
            <a:r>
              <a:rPr lang="en-US" sz="3316"/>
              <a:t>Strengths</a:t>
            </a:r>
            <a:r>
              <a:rPr lang="en-US"/>
              <a:t>:</a:t>
            </a:r>
            <a:endParaRPr/>
          </a:p>
          <a:p>
            <a:pPr indent="-225425" lvl="0" marL="228600" rtl="0" algn="l">
              <a:spcBef>
                <a:spcPts val="1000"/>
              </a:spcBef>
              <a:spcAft>
                <a:spcPts val="0"/>
              </a:spcAft>
              <a:buSzPct val="100000"/>
              <a:buChar char="•"/>
            </a:pPr>
            <a:r>
              <a:rPr lang="en-US"/>
              <a:t>High Performance:</a:t>
            </a:r>
            <a:endParaRPr/>
          </a:p>
          <a:p>
            <a:pPr indent="0" lvl="0" marL="228600" rtl="0" algn="l">
              <a:spcBef>
                <a:spcPts val="1000"/>
              </a:spcBef>
              <a:spcAft>
                <a:spcPts val="0"/>
              </a:spcAft>
              <a:buNone/>
            </a:pPr>
            <a:r>
              <a:rPr lang="en-US"/>
              <a:t>XGBRegressor is known for its high predictive accuracy, as demonstrated by the excellent performance metrics (low RMSE and high R-Squared value) achieved during evaluation.</a:t>
            </a:r>
            <a:endParaRPr/>
          </a:p>
          <a:p>
            <a:pPr indent="-300037" lvl="0" marL="457200" rtl="0" algn="l">
              <a:spcBef>
                <a:spcPts val="1000"/>
              </a:spcBef>
              <a:spcAft>
                <a:spcPts val="0"/>
              </a:spcAft>
              <a:buSzPct val="64285"/>
              <a:buChar char="●"/>
            </a:pPr>
            <a:r>
              <a:rPr lang="en-US"/>
              <a:t>Regularization:</a:t>
            </a:r>
            <a:endParaRPr/>
          </a:p>
          <a:p>
            <a:pPr indent="0" lvl="0" marL="0" rtl="0" algn="l">
              <a:spcBef>
                <a:spcPts val="1000"/>
              </a:spcBef>
              <a:spcAft>
                <a:spcPts val="0"/>
              </a:spcAft>
              <a:buNone/>
            </a:pPr>
            <a:r>
              <a:rPr lang="en-US"/>
              <a:t>It incorporates L1 (Lasso) and L2 (Ridge) regularization techniques, which help prevent overfitting and improve model generalization.</a:t>
            </a:r>
            <a:endParaRPr/>
          </a:p>
          <a:p>
            <a:pPr indent="-300037" lvl="0" marL="457200" rtl="0" algn="l">
              <a:spcBef>
                <a:spcPts val="1000"/>
              </a:spcBef>
              <a:spcAft>
                <a:spcPts val="0"/>
              </a:spcAft>
              <a:buSzPct val="64285"/>
              <a:buChar char="●"/>
            </a:pPr>
            <a:r>
              <a:rPr lang="en-US"/>
              <a:t>Feature Importance:</a:t>
            </a:r>
            <a:endParaRPr/>
          </a:p>
          <a:p>
            <a:pPr indent="0" lvl="0" marL="0" rtl="0" algn="l">
              <a:spcBef>
                <a:spcPts val="1000"/>
              </a:spcBef>
              <a:spcAft>
                <a:spcPts val="0"/>
              </a:spcAft>
              <a:buNone/>
            </a:pPr>
            <a:r>
              <a:rPr lang="en-US"/>
              <a:t>XGBRegressor provides insights into feature importance, allowing for better interpretability of model decisions and guiding feature selection.</a:t>
            </a:r>
            <a:endParaRPr/>
          </a:p>
          <a:p>
            <a:pPr indent="-300037" lvl="0" marL="457200" rtl="0" algn="l">
              <a:spcBef>
                <a:spcPts val="1000"/>
              </a:spcBef>
              <a:spcAft>
                <a:spcPts val="0"/>
              </a:spcAft>
              <a:buSzPct val="64285"/>
              <a:buChar char="●"/>
            </a:pPr>
            <a:r>
              <a:rPr lang="en-US"/>
              <a:t>Handling Missing Values:</a:t>
            </a:r>
            <a:endParaRPr/>
          </a:p>
          <a:p>
            <a:pPr indent="0" lvl="0" marL="0" rtl="0" algn="l">
              <a:spcBef>
                <a:spcPts val="1000"/>
              </a:spcBef>
              <a:spcAft>
                <a:spcPts val="0"/>
              </a:spcAft>
              <a:buNone/>
            </a:pPr>
            <a:r>
              <a:rPr lang="en-US"/>
              <a:t>XGBoost has the ability to handle missing data internally, which can be advantageous when dealing with real-world datasets that may have incomplete information</a:t>
            </a:r>
            <a:endParaRPr/>
          </a:p>
        </p:txBody>
      </p:sp>
      <p:sp>
        <p:nvSpPr>
          <p:cNvPr id="414" name="Google Shape;414;g306753501be_0_102"/>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307302b3916_1_7"/>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Selection and Training</a:t>
            </a:r>
            <a:endParaRPr/>
          </a:p>
        </p:txBody>
      </p:sp>
      <p:sp>
        <p:nvSpPr>
          <p:cNvPr id="420" name="Google Shape;420;g307302b3916_1_7"/>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None/>
            </a:pPr>
            <a:r>
              <a:rPr lang="en-US" sz="3316"/>
              <a:t>Weakness</a:t>
            </a:r>
            <a:r>
              <a:rPr lang="en-US"/>
              <a:t>:</a:t>
            </a:r>
            <a:endParaRPr/>
          </a:p>
          <a:p>
            <a:pPr indent="-334327" lvl="0" marL="457200" rtl="0" algn="l">
              <a:spcBef>
                <a:spcPts val="1000"/>
              </a:spcBef>
              <a:spcAft>
                <a:spcPts val="0"/>
              </a:spcAft>
              <a:buSzPct val="64285"/>
              <a:buChar char="●"/>
            </a:pPr>
            <a:r>
              <a:rPr lang="en-US"/>
              <a:t>Sensitivity to Hyperparameters:</a:t>
            </a:r>
            <a:endParaRPr/>
          </a:p>
          <a:p>
            <a:pPr indent="0" lvl="0" marL="0" rtl="0" algn="l">
              <a:spcBef>
                <a:spcPts val="1000"/>
              </a:spcBef>
              <a:spcAft>
                <a:spcPts val="0"/>
              </a:spcAft>
              <a:buNone/>
            </a:pPr>
            <a:r>
              <a:rPr lang="en-US"/>
              <a:t>XGBRegressor requires careful tuning of hyperparameters to achieve optimal performance. Poor hyperparameter choices can lead to suboptimal models.</a:t>
            </a:r>
            <a:endParaRPr/>
          </a:p>
          <a:p>
            <a:pPr indent="0" lvl="0" marL="0" rtl="0" algn="l">
              <a:spcBef>
                <a:spcPts val="1000"/>
              </a:spcBef>
              <a:spcAft>
                <a:spcPts val="0"/>
              </a:spcAft>
              <a:buNone/>
            </a:pPr>
            <a:r>
              <a:t/>
            </a:r>
            <a:endParaRPr/>
          </a:p>
          <a:p>
            <a:pPr indent="-334327" lvl="0" marL="457200" rtl="0" algn="l">
              <a:spcBef>
                <a:spcPts val="1000"/>
              </a:spcBef>
              <a:spcAft>
                <a:spcPts val="0"/>
              </a:spcAft>
              <a:buSzPct val="64285"/>
              <a:buChar char="●"/>
            </a:pPr>
            <a:r>
              <a:rPr lang="en-US"/>
              <a:t>Overfitting Potential:</a:t>
            </a:r>
            <a:endParaRPr/>
          </a:p>
          <a:p>
            <a:pPr indent="0" lvl="0" marL="0" rtl="0" algn="l">
              <a:spcBef>
                <a:spcPts val="1000"/>
              </a:spcBef>
              <a:spcAft>
                <a:spcPts val="0"/>
              </a:spcAft>
              <a:buNone/>
            </a:pPr>
            <a:r>
              <a:rPr lang="en-US"/>
              <a:t>Although it includes regularization, XGBRegressor can still overfit the training data if not properly tuned, especially with deep trees and high learning rates.</a:t>
            </a:r>
            <a:endParaRPr/>
          </a:p>
          <a:p>
            <a:pPr indent="0" lvl="0" marL="0" rtl="0" algn="l">
              <a:spcBef>
                <a:spcPts val="1000"/>
              </a:spcBef>
              <a:spcAft>
                <a:spcPts val="0"/>
              </a:spcAft>
              <a:buNone/>
            </a:pPr>
            <a:r>
              <a:t/>
            </a:r>
            <a:endParaRPr/>
          </a:p>
        </p:txBody>
      </p:sp>
      <p:sp>
        <p:nvSpPr>
          <p:cNvPr id="421" name="Google Shape;421;g307302b3916_1_7"/>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307302b3916_1_15"/>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Selection and Training</a:t>
            </a:r>
            <a:endParaRPr/>
          </a:p>
        </p:txBody>
      </p:sp>
      <p:sp>
        <p:nvSpPr>
          <p:cNvPr id="427" name="Google Shape;427;g307302b3916_1_15"/>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US" sz="3316"/>
              <a:t>The XGBRegressor model was trained by first splitting the dataset into a training set (80%) and a test set (20%) using Scikit-Learn. Following the split, we applied data scaling techniques to ensure that all features contributed equally to the modeling process. This approach enhanced the model's performance and reliability, facilitating better convergence during training</a:t>
            </a:r>
            <a:endParaRPr/>
          </a:p>
        </p:txBody>
      </p:sp>
      <p:sp>
        <p:nvSpPr>
          <p:cNvPr id="428" name="Google Shape;428;g307302b3916_1_15"/>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307302b3916_1_22"/>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Selection and Training</a:t>
            </a:r>
            <a:endParaRPr/>
          </a:p>
        </p:txBody>
      </p:sp>
      <p:sp>
        <p:nvSpPr>
          <p:cNvPr id="434" name="Google Shape;434;g307302b3916_1_22"/>
          <p:cNvSpPr txBox="1"/>
          <p:nvPr>
            <p:ph idx="1" type="body"/>
          </p:nvPr>
        </p:nvSpPr>
        <p:spPr>
          <a:xfrm>
            <a:off x="683625" y="1742401"/>
            <a:ext cx="10669800" cy="46377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lang="en-US" sz="3316"/>
              <a:t>In tuning the XGBRegressor model, we employed Random Search techniques along with 5-Fold Cross-Validation to efficiently identify optimal hyperparameters.</a:t>
            </a:r>
            <a:endParaRPr sz="3316"/>
          </a:p>
          <a:p>
            <a:pPr indent="0" lvl="0" marL="0" rtl="0" algn="l">
              <a:spcBef>
                <a:spcPts val="1000"/>
              </a:spcBef>
              <a:spcAft>
                <a:spcPts val="0"/>
              </a:spcAft>
              <a:buNone/>
            </a:pPr>
            <a:r>
              <a:rPr lang="en-US" sz="3316"/>
              <a:t>Hyperparameters Used:</a:t>
            </a:r>
            <a:endParaRPr sz="3316"/>
          </a:p>
          <a:p>
            <a:pPr indent="-376001" lvl="0" marL="457200" rtl="0" algn="l">
              <a:spcBef>
                <a:spcPts val="1000"/>
              </a:spcBef>
              <a:spcAft>
                <a:spcPts val="0"/>
              </a:spcAft>
              <a:buSzPct val="100000"/>
              <a:buChar char="●"/>
            </a:pPr>
            <a:r>
              <a:rPr lang="en-US" sz="3316"/>
              <a:t>n_estimators: Number of boosting rounds (trees) to be built.</a:t>
            </a:r>
            <a:endParaRPr sz="3316"/>
          </a:p>
          <a:p>
            <a:pPr indent="-376001" lvl="0" marL="457200" rtl="0" algn="l">
              <a:spcBef>
                <a:spcPts val="0"/>
              </a:spcBef>
              <a:spcAft>
                <a:spcPts val="0"/>
              </a:spcAft>
              <a:buSzPct val="100000"/>
              <a:buChar char="●"/>
            </a:pPr>
            <a:r>
              <a:rPr lang="en-US" sz="3316"/>
              <a:t>learning_rate: Step size that controls the impact of each tree on the final outcome.</a:t>
            </a:r>
            <a:endParaRPr sz="3316"/>
          </a:p>
          <a:p>
            <a:pPr indent="-376001" lvl="0" marL="457200" rtl="0" algn="l">
              <a:spcBef>
                <a:spcPts val="0"/>
              </a:spcBef>
              <a:spcAft>
                <a:spcPts val="0"/>
              </a:spcAft>
              <a:buSzPct val="100000"/>
              <a:buChar char="●"/>
            </a:pPr>
            <a:r>
              <a:rPr lang="en-US" sz="3316"/>
              <a:t>max_depth: Maximum depth of each tree, which helps prevent overfitting by limiting model complexity.</a:t>
            </a:r>
            <a:endParaRPr sz="3316"/>
          </a:p>
          <a:p>
            <a:pPr indent="-376001" lvl="0" marL="457200" rtl="0" algn="l">
              <a:spcBef>
                <a:spcPts val="0"/>
              </a:spcBef>
              <a:spcAft>
                <a:spcPts val="0"/>
              </a:spcAft>
              <a:buSzPct val="100000"/>
              <a:buChar char="●"/>
            </a:pPr>
            <a:r>
              <a:rPr lang="en-US" sz="3316"/>
              <a:t>min_child_weight: Minimum sum of instance weight required in a child node, serving as a regularization parameter.</a:t>
            </a:r>
            <a:endParaRPr sz="3316"/>
          </a:p>
          <a:p>
            <a:pPr indent="-376001" lvl="0" marL="457200" rtl="0" algn="l">
              <a:spcBef>
                <a:spcPts val="0"/>
              </a:spcBef>
              <a:spcAft>
                <a:spcPts val="0"/>
              </a:spcAft>
              <a:buSzPct val="100000"/>
              <a:buChar char="●"/>
            </a:pPr>
            <a:r>
              <a:rPr lang="en-US" sz="3316"/>
              <a:t>gamma: Minimum loss reduction needed to make a further partition on a leaf node, acting as a pruning mechanism.</a:t>
            </a:r>
            <a:endParaRPr sz="3316"/>
          </a:p>
          <a:p>
            <a:pPr indent="0" lvl="0" marL="0" rtl="0" algn="l">
              <a:spcBef>
                <a:spcPts val="1000"/>
              </a:spcBef>
              <a:spcAft>
                <a:spcPts val="0"/>
              </a:spcAft>
              <a:buNone/>
            </a:pPr>
            <a:r>
              <a:rPr lang="en-US" sz="3316"/>
              <a:t>Cross-Validation Technique:</a:t>
            </a:r>
            <a:endParaRPr sz="3316"/>
          </a:p>
          <a:p>
            <a:pPr indent="0" lvl="0" marL="0" rtl="0" algn="l">
              <a:spcBef>
                <a:spcPts val="1000"/>
              </a:spcBef>
              <a:spcAft>
                <a:spcPts val="0"/>
              </a:spcAft>
              <a:buNone/>
            </a:pPr>
            <a:r>
              <a:rPr lang="en-US" sz="3316"/>
              <a:t>We implemented 5-Fold Cross-Validation, which involved splitting the training dataset into five subsets. The model was trained on four of these subsets and validated on the remaining one. This process was repeated for each fold to ensure that every subset served as a validation set at least once</a:t>
            </a:r>
            <a:endParaRPr sz="3316"/>
          </a:p>
        </p:txBody>
      </p:sp>
      <p:sp>
        <p:nvSpPr>
          <p:cNvPr id="435" name="Google Shape;435;g307302b3916_1_22"/>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2"/>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Selection and Training</a:t>
            </a:r>
            <a:endParaRPr/>
          </a:p>
        </p:txBody>
      </p:sp>
      <p:sp>
        <p:nvSpPr>
          <p:cNvPr id="441" name="Google Shape;441;p12"/>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b="1"/>
          </a:p>
          <a:p>
            <a:pPr indent="0" lvl="2" marL="914400" rtl="0" algn="l">
              <a:lnSpc>
                <a:spcPct val="90000"/>
              </a:lnSpc>
              <a:spcBef>
                <a:spcPts val="500"/>
              </a:spcBef>
              <a:spcAft>
                <a:spcPts val="0"/>
              </a:spcAft>
              <a:buClr>
                <a:schemeClr val="lt1"/>
              </a:buClr>
              <a:buSzPts val="2000"/>
              <a:buNone/>
            </a:pPr>
            <a:r>
              <a:t/>
            </a:r>
            <a:endParaRPr/>
          </a:p>
          <a:p>
            <a:pPr indent="-50800" lvl="0" marL="228600" rtl="0" algn="l">
              <a:lnSpc>
                <a:spcPct val="90000"/>
              </a:lnSpc>
              <a:spcBef>
                <a:spcPts val="1000"/>
              </a:spcBef>
              <a:spcAft>
                <a:spcPts val="0"/>
              </a:spcAft>
              <a:buClr>
                <a:schemeClr val="lt1"/>
              </a:buClr>
              <a:buSzPts val="2800"/>
              <a:buNone/>
            </a:pPr>
            <a:r>
              <a:t/>
            </a:r>
            <a:endParaRPr/>
          </a:p>
        </p:txBody>
      </p:sp>
      <p:sp>
        <p:nvSpPr>
          <p:cNvPr id="442" name="Google Shape;442;p12"/>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443" name="Google Shape;443;p12"/>
          <p:cNvPicPr preferRelativeResize="0"/>
          <p:nvPr/>
        </p:nvPicPr>
        <p:blipFill>
          <a:blip r:embed="rId3">
            <a:alphaModFix/>
          </a:blip>
          <a:stretch>
            <a:fillRect/>
          </a:stretch>
        </p:blipFill>
        <p:spPr>
          <a:xfrm>
            <a:off x="433550" y="2007225"/>
            <a:ext cx="10709299" cy="4512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13"/>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1" lang="en-US"/>
              <a:t>Model Evaluation and Hyperparameter Tuning</a:t>
            </a:r>
            <a:endParaRPr/>
          </a:p>
        </p:txBody>
      </p:sp>
      <p:sp>
        <p:nvSpPr>
          <p:cNvPr id="449" name="Google Shape;449;p13"/>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sz="2400"/>
          </a:p>
          <a:p>
            <a:pPr indent="-50800" lvl="0" marL="228600" rtl="0" algn="l">
              <a:lnSpc>
                <a:spcPct val="90000"/>
              </a:lnSpc>
              <a:spcBef>
                <a:spcPts val="1000"/>
              </a:spcBef>
              <a:spcAft>
                <a:spcPts val="0"/>
              </a:spcAft>
              <a:buClr>
                <a:schemeClr val="lt1"/>
              </a:buClr>
              <a:buSzPts val="2800"/>
              <a:buNone/>
            </a:pPr>
            <a:r>
              <a:t/>
            </a:r>
            <a:endParaRPr b="1" i="0" sz="2800" u="none" strike="noStrike">
              <a:solidFill>
                <a:srgbClr val="FFFFFF"/>
              </a:solidFill>
              <a:latin typeface="Calibri"/>
              <a:ea typeface="Calibri"/>
              <a:cs typeface="Calibri"/>
              <a:sym typeface="Calibri"/>
            </a:endParaRPr>
          </a:p>
          <a:p>
            <a:pPr indent="-50800" lvl="0" marL="228600" rtl="0" algn="l">
              <a:lnSpc>
                <a:spcPct val="90000"/>
              </a:lnSpc>
              <a:spcBef>
                <a:spcPts val="1000"/>
              </a:spcBef>
              <a:spcAft>
                <a:spcPts val="0"/>
              </a:spcAft>
              <a:buClr>
                <a:schemeClr val="lt1"/>
              </a:buClr>
              <a:buSzPts val="2800"/>
              <a:buNone/>
            </a:pPr>
            <a:r>
              <a:t/>
            </a:r>
            <a:endParaRPr/>
          </a:p>
        </p:txBody>
      </p:sp>
      <p:sp>
        <p:nvSpPr>
          <p:cNvPr id="450" name="Google Shape;450;p13"/>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451" name="Google Shape;451;p13"/>
          <p:cNvPicPr preferRelativeResize="0"/>
          <p:nvPr/>
        </p:nvPicPr>
        <p:blipFill>
          <a:blip r:embed="rId3">
            <a:alphaModFix/>
          </a:blip>
          <a:stretch>
            <a:fillRect/>
          </a:stretch>
        </p:blipFill>
        <p:spPr>
          <a:xfrm>
            <a:off x="1692300" y="1986027"/>
            <a:ext cx="7380825" cy="4672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307302b3916_1_31"/>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1" lang="en-US"/>
              <a:t>Model Evaluation and Hyperparameter Tuning</a:t>
            </a:r>
            <a:endParaRPr/>
          </a:p>
        </p:txBody>
      </p:sp>
      <p:sp>
        <p:nvSpPr>
          <p:cNvPr id="457" name="Google Shape;457;g307302b3916_1_31"/>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sz="2400"/>
          </a:p>
          <a:p>
            <a:pPr indent="-50800" lvl="0" marL="228600" rtl="0" algn="l">
              <a:lnSpc>
                <a:spcPct val="90000"/>
              </a:lnSpc>
              <a:spcBef>
                <a:spcPts val="1000"/>
              </a:spcBef>
              <a:spcAft>
                <a:spcPts val="0"/>
              </a:spcAft>
              <a:buClr>
                <a:schemeClr val="lt1"/>
              </a:buClr>
              <a:buSzPts val="2800"/>
              <a:buNone/>
            </a:pPr>
            <a:r>
              <a:t/>
            </a:r>
            <a:endParaRPr b="1" i="0" sz="2800" u="none" strike="noStrike">
              <a:solidFill>
                <a:srgbClr val="FFFFFF"/>
              </a:solidFill>
              <a:latin typeface="Calibri"/>
              <a:ea typeface="Calibri"/>
              <a:cs typeface="Calibri"/>
              <a:sym typeface="Calibri"/>
            </a:endParaRPr>
          </a:p>
          <a:p>
            <a:pPr indent="-50800" lvl="0" marL="228600" rtl="0" algn="l">
              <a:lnSpc>
                <a:spcPct val="90000"/>
              </a:lnSpc>
              <a:spcBef>
                <a:spcPts val="1000"/>
              </a:spcBef>
              <a:spcAft>
                <a:spcPts val="0"/>
              </a:spcAft>
              <a:buClr>
                <a:schemeClr val="lt1"/>
              </a:buClr>
              <a:buSzPts val="2800"/>
              <a:buNone/>
            </a:pPr>
            <a:r>
              <a:t/>
            </a:r>
            <a:endParaRPr/>
          </a:p>
        </p:txBody>
      </p:sp>
      <p:sp>
        <p:nvSpPr>
          <p:cNvPr id="458" name="Google Shape;458;g307302b3916_1_31"/>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459" name="Google Shape;459;g307302b3916_1_31"/>
          <p:cNvPicPr preferRelativeResize="0"/>
          <p:nvPr/>
        </p:nvPicPr>
        <p:blipFill>
          <a:blip r:embed="rId3">
            <a:alphaModFix/>
          </a:blip>
          <a:stretch>
            <a:fillRect/>
          </a:stretch>
        </p:blipFill>
        <p:spPr>
          <a:xfrm>
            <a:off x="1739452" y="1986077"/>
            <a:ext cx="7020375" cy="4529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306753501be_0_108"/>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1" lang="en-US"/>
              <a:t>Model Evaluation and Hyperparameter Tuning</a:t>
            </a:r>
            <a:endParaRPr/>
          </a:p>
        </p:txBody>
      </p:sp>
      <p:sp>
        <p:nvSpPr>
          <p:cNvPr id="465" name="Google Shape;465;g306753501be_0_108"/>
          <p:cNvSpPr txBox="1"/>
          <p:nvPr>
            <p:ph idx="1" type="body"/>
          </p:nvPr>
        </p:nvSpPr>
        <p:spPr>
          <a:xfrm>
            <a:off x="1049094" y="1986069"/>
            <a:ext cx="10093800" cy="41697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sz="2400"/>
          </a:p>
          <a:p>
            <a:pPr indent="0" lvl="0" marL="0" rtl="0" algn="l">
              <a:lnSpc>
                <a:spcPct val="90000"/>
              </a:lnSpc>
              <a:spcBef>
                <a:spcPts val="1000"/>
              </a:spcBef>
              <a:spcAft>
                <a:spcPts val="0"/>
              </a:spcAft>
              <a:buNone/>
            </a:pPr>
            <a:r>
              <a:t/>
            </a:r>
            <a:endParaRPr sz="2400"/>
          </a:p>
          <a:p>
            <a:pPr indent="-50800" lvl="0" marL="228600" rtl="0" algn="l">
              <a:lnSpc>
                <a:spcPct val="90000"/>
              </a:lnSpc>
              <a:spcBef>
                <a:spcPts val="1000"/>
              </a:spcBef>
              <a:spcAft>
                <a:spcPts val="0"/>
              </a:spcAft>
              <a:buClr>
                <a:schemeClr val="lt1"/>
              </a:buClr>
              <a:buSzPts val="2800"/>
              <a:buNone/>
            </a:pPr>
            <a:r>
              <a:t/>
            </a:r>
            <a:endParaRPr b="1" i="0" sz="2800" u="none" strike="noStrike">
              <a:solidFill>
                <a:srgbClr val="FFFFFF"/>
              </a:solidFill>
              <a:latin typeface="Calibri"/>
              <a:ea typeface="Calibri"/>
              <a:cs typeface="Calibri"/>
              <a:sym typeface="Calibri"/>
            </a:endParaRPr>
          </a:p>
          <a:p>
            <a:pPr indent="-50800" lvl="0" marL="228600" rtl="0" algn="l">
              <a:lnSpc>
                <a:spcPct val="90000"/>
              </a:lnSpc>
              <a:spcBef>
                <a:spcPts val="1000"/>
              </a:spcBef>
              <a:spcAft>
                <a:spcPts val="0"/>
              </a:spcAft>
              <a:buClr>
                <a:schemeClr val="lt1"/>
              </a:buClr>
              <a:buSzPts val="2800"/>
              <a:buNone/>
            </a:pPr>
            <a:r>
              <a:t/>
            </a:r>
            <a:endParaRPr/>
          </a:p>
        </p:txBody>
      </p:sp>
      <p:sp>
        <p:nvSpPr>
          <p:cNvPr id="466" name="Google Shape;466;g306753501be_0_108"/>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467" name="Google Shape;467;g306753501be_0_108"/>
          <p:cNvPicPr preferRelativeResize="0"/>
          <p:nvPr/>
        </p:nvPicPr>
        <p:blipFill>
          <a:blip r:embed="rId3">
            <a:alphaModFix/>
          </a:blip>
          <a:stretch>
            <a:fillRect/>
          </a:stretch>
        </p:blipFill>
        <p:spPr>
          <a:xfrm>
            <a:off x="2328927" y="1986077"/>
            <a:ext cx="7909926" cy="4467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307302b3916_0_0"/>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1" lang="en-US"/>
              <a:t>Model Evaluation and Hyperparameter Tuning</a:t>
            </a:r>
            <a:endParaRPr/>
          </a:p>
        </p:txBody>
      </p:sp>
      <p:sp>
        <p:nvSpPr>
          <p:cNvPr id="473" name="Google Shape;473;g307302b3916_0_0"/>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lt1"/>
              </a:buClr>
              <a:buSzPts val="2800"/>
              <a:buNone/>
            </a:pPr>
            <a:r>
              <a:rPr lang="en-US" sz="2400"/>
              <a:t>low Root Mean Squared Error (RMSE) indicates that the model's predictions are close to the actual values, signifying good predictive accuracy</a:t>
            </a:r>
            <a:endParaRPr sz="2400"/>
          </a:p>
        </p:txBody>
      </p:sp>
      <p:sp>
        <p:nvSpPr>
          <p:cNvPr id="474" name="Google Shape;474;g307302b3916_0_0"/>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475" name="Google Shape;475;g307302b3916_0_0"/>
          <p:cNvPicPr preferRelativeResize="0"/>
          <p:nvPr/>
        </p:nvPicPr>
        <p:blipFill>
          <a:blip r:embed="rId3">
            <a:alphaModFix/>
          </a:blip>
          <a:stretch>
            <a:fillRect/>
          </a:stretch>
        </p:blipFill>
        <p:spPr>
          <a:xfrm>
            <a:off x="5547800" y="2840075"/>
            <a:ext cx="6038850" cy="3895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307302b3916_1_43"/>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b="1" lang="en-US"/>
              <a:t>Model Evaluation and Hyperparameter Tuning</a:t>
            </a:r>
            <a:endParaRPr/>
          </a:p>
        </p:txBody>
      </p:sp>
      <p:sp>
        <p:nvSpPr>
          <p:cNvPr id="481" name="Google Shape;481;g307302b3916_1_43"/>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lt1"/>
              </a:buClr>
              <a:buSzPts val="2800"/>
              <a:buNone/>
            </a:pPr>
            <a:r>
              <a:rPr lang="en-US" sz="2400"/>
              <a:t>low Root Mean Squared Error (RMSE) indicates that the model's predictions are close to the actual values, signifying good predictive accuracy</a:t>
            </a:r>
            <a:endParaRPr sz="2400"/>
          </a:p>
        </p:txBody>
      </p:sp>
      <p:sp>
        <p:nvSpPr>
          <p:cNvPr id="482" name="Google Shape;482;g307302b3916_1_43"/>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483" name="Google Shape;483;g307302b3916_1_43"/>
          <p:cNvPicPr preferRelativeResize="0"/>
          <p:nvPr/>
        </p:nvPicPr>
        <p:blipFill>
          <a:blip r:embed="rId3">
            <a:alphaModFix/>
          </a:blip>
          <a:stretch>
            <a:fillRect/>
          </a:stretch>
        </p:blipFill>
        <p:spPr>
          <a:xfrm>
            <a:off x="5547800" y="2840075"/>
            <a:ext cx="6038850" cy="3895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
          <p:cNvSpPr txBox="1"/>
          <p:nvPr>
            <p:ph type="title"/>
          </p:nvPr>
        </p:nvSpPr>
        <p:spPr>
          <a:xfrm>
            <a:off x="831850" y="1709750"/>
            <a:ext cx="8363100" cy="1519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FFC837"/>
              </a:buClr>
              <a:buSzPct val="100000"/>
              <a:buFont typeface="Calibri"/>
              <a:buNone/>
            </a:pPr>
            <a:r>
              <a:rPr lang="en-US"/>
              <a:t>Concept note and implementation plan</a:t>
            </a:r>
            <a:endParaRPr/>
          </a:p>
        </p:txBody>
      </p:sp>
      <p:sp>
        <p:nvSpPr>
          <p:cNvPr id="272" name="Google Shape;272;p4"/>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
        <p:nvSpPr>
          <p:cNvPr id="273" name="Google Shape;273;p4"/>
          <p:cNvSpPr txBox="1"/>
          <p:nvPr/>
        </p:nvSpPr>
        <p:spPr>
          <a:xfrm>
            <a:off x="1014125" y="3229550"/>
            <a:ext cx="8685600" cy="28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The project aims to address the challenge of high CO2 emissions from vehicles by developing a predictive model to estimate emissions based on various factors and by using geospatial data to identify areas using </a:t>
            </a:r>
            <a:r>
              <a:rPr lang="en-US" sz="2800">
                <a:solidFill>
                  <a:schemeClr val="lt1"/>
                </a:solidFill>
                <a:latin typeface="Calibri"/>
                <a:ea typeface="Calibri"/>
                <a:cs typeface="Calibri"/>
                <a:sym typeface="Calibri"/>
              </a:rPr>
              <a:t>geospatial data </a:t>
            </a:r>
            <a:r>
              <a:rPr lang="en-US" sz="2800">
                <a:solidFill>
                  <a:schemeClr val="lt1"/>
                </a:solidFill>
                <a:latin typeface="Calibri"/>
                <a:ea typeface="Calibri"/>
                <a:cs typeface="Calibri"/>
                <a:sym typeface="Calibri"/>
              </a:rPr>
              <a:t> with high emission levels. The goal is to provide targeted recommendations for reducing emissions in specific regions, thereby enhancing mitigation efforts.</a:t>
            </a:r>
            <a:endParaRPr sz="280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4"/>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Model Refinement and Testing</a:t>
            </a:r>
            <a:endParaRPr/>
          </a:p>
        </p:txBody>
      </p:sp>
      <p:sp>
        <p:nvSpPr>
          <p:cNvPr id="489" name="Google Shape;489;p14"/>
          <p:cNvSpPr txBox="1"/>
          <p:nvPr>
            <p:ph idx="1" type="body"/>
          </p:nvPr>
        </p:nvSpPr>
        <p:spPr>
          <a:xfrm>
            <a:off x="1049150" y="1885376"/>
            <a:ext cx="10913400" cy="46167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t/>
            </a:r>
            <a:endParaRPr sz="1500"/>
          </a:p>
          <a:p>
            <a:pPr indent="-209550" lvl="0" marL="228600" rtl="0" algn="l">
              <a:spcBef>
                <a:spcPts val="1000"/>
              </a:spcBef>
              <a:spcAft>
                <a:spcPts val="0"/>
              </a:spcAft>
              <a:buSzPts val="1500"/>
              <a:buChar char="•"/>
            </a:pPr>
            <a:r>
              <a:rPr lang="en-US" sz="1500"/>
              <a:t>Hyperparameter Tuning</a:t>
            </a:r>
            <a:endParaRPr sz="1500"/>
          </a:p>
          <a:p>
            <a:pPr indent="-209550" lvl="0" marL="228600" rtl="0" algn="l">
              <a:spcBef>
                <a:spcPts val="1000"/>
              </a:spcBef>
              <a:spcAft>
                <a:spcPts val="0"/>
              </a:spcAft>
              <a:buSzPts val="1500"/>
              <a:buChar char="•"/>
            </a:pPr>
            <a:r>
              <a:rPr lang="en-US" sz="1500"/>
              <a:t>Feature Engineering</a:t>
            </a:r>
            <a:endParaRPr sz="1500"/>
          </a:p>
          <a:p>
            <a:pPr indent="-209550" lvl="0" marL="228600" rtl="0" algn="l">
              <a:spcBef>
                <a:spcPts val="1000"/>
              </a:spcBef>
              <a:spcAft>
                <a:spcPts val="0"/>
              </a:spcAft>
              <a:buSzPts val="1500"/>
              <a:buChar char="•"/>
            </a:pPr>
            <a:r>
              <a:rPr lang="en-US" sz="1500"/>
              <a:t>Cross-Validation</a:t>
            </a:r>
            <a:endParaRPr sz="1500"/>
          </a:p>
          <a:p>
            <a:pPr indent="-209550" lvl="0" marL="228600" rtl="0" algn="l">
              <a:spcBef>
                <a:spcPts val="1000"/>
              </a:spcBef>
              <a:spcAft>
                <a:spcPts val="0"/>
              </a:spcAft>
              <a:buSzPts val="1500"/>
              <a:buChar char="•"/>
            </a:pPr>
            <a:r>
              <a:rPr lang="en-US" sz="1500"/>
              <a:t>Model Selection:The Lazy predict for model selection</a:t>
            </a:r>
            <a:endParaRPr sz="1500"/>
          </a:p>
          <a:p>
            <a:pPr indent="-209550" lvl="0" marL="228600" rtl="0" algn="l">
              <a:spcBef>
                <a:spcPts val="1000"/>
              </a:spcBef>
              <a:spcAft>
                <a:spcPts val="0"/>
              </a:spcAft>
              <a:buSzPts val="1500"/>
              <a:buChar char="•"/>
            </a:pPr>
            <a:r>
              <a:rPr lang="en-US" sz="1500"/>
              <a:t>In </a:t>
            </a:r>
            <a:r>
              <a:rPr lang="en-US" sz="1500"/>
              <a:t>Test Submission</a:t>
            </a:r>
            <a:r>
              <a:rPr lang="en-US" sz="1500"/>
              <a:t> the final model is trained on the entire dataset, predictions are generated for the test dataset, and results are formatted and submitted according to requirements. A comparison of actual and predicted values is performed to evaluate the model’s performance visually.</a:t>
            </a:r>
            <a:endParaRPr sz="1500"/>
          </a:p>
          <a:p>
            <a:pPr indent="0" lvl="0" marL="0" rtl="0" algn="l">
              <a:spcBef>
                <a:spcPts val="1000"/>
              </a:spcBef>
              <a:spcAft>
                <a:spcPts val="0"/>
              </a:spcAft>
              <a:buNone/>
            </a:pPr>
            <a:r>
              <a:rPr b="1" lang="en-US" sz="1500"/>
              <a:t>Metrics and Results on the Test Dataset</a:t>
            </a:r>
            <a:endParaRPr b="1" sz="1500"/>
          </a:p>
          <a:p>
            <a:pPr indent="-209550" lvl="0" marL="228600" rtl="0" algn="l">
              <a:spcBef>
                <a:spcPts val="1000"/>
              </a:spcBef>
              <a:spcAft>
                <a:spcPts val="0"/>
              </a:spcAft>
              <a:buSzPts val="1500"/>
              <a:buChar char="•"/>
            </a:pPr>
            <a:r>
              <a:rPr lang="en-US" sz="1500"/>
              <a:t>Root Mean Squared Error (RMSE): 4.3</a:t>
            </a:r>
            <a:endParaRPr sz="1500"/>
          </a:p>
          <a:p>
            <a:pPr indent="-209550" lvl="0" marL="228600" rtl="0" algn="l">
              <a:spcBef>
                <a:spcPts val="1000"/>
              </a:spcBef>
              <a:spcAft>
                <a:spcPts val="0"/>
              </a:spcAft>
              <a:buSzPts val="1500"/>
              <a:buChar char="•"/>
            </a:pPr>
            <a:r>
              <a:rPr lang="en-US" sz="1500"/>
              <a:t>R-Squared (R²): 0.99</a:t>
            </a:r>
            <a:endParaRPr sz="1500"/>
          </a:p>
          <a:p>
            <a:pPr indent="0" lvl="0" marL="0" rtl="0" algn="l">
              <a:lnSpc>
                <a:spcPct val="90000"/>
              </a:lnSpc>
              <a:spcBef>
                <a:spcPts val="1000"/>
              </a:spcBef>
              <a:spcAft>
                <a:spcPts val="0"/>
              </a:spcAft>
              <a:buNone/>
            </a:pPr>
            <a:r>
              <a:t/>
            </a:r>
            <a:endParaRPr sz="1500"/>
          </a:p>
          <a:p>
            <a:pPr indent="-50800" lvl="0" marL="228600" rtl="0" algn="l">
              <a:lnSpc>
                <a:spcPct val="90000"/>
              </a:lnSpc>
              <a:spcBef>
                <a:spcPts val="1000"/>
              </a:spcBef>
              <a:spcAft>
                <a:spcPts val="0"/>
              </a:spcAft>
              <a:buClr>
                <a:schemeClr val="lt1"/>
              </a:buClr>
              <a:buSzPts val="2800"/>
              <a:buNone/>
            </a:pPr>
            <a:r>
              <a:t/>
            </a:r>
            <a:endParaRPr b="1" i="0" sz="1500" u="none" strike="noStrike">
              <a:solidFill>
                <a:srgbClr val="FFFFFF"/>
              </a:solidFill>
              <a:latin typeface="Calibri"/>
              <a:ea typeface="Calibri"/>
              <a:cs typeface="Calibri"/>
              <a:sym typeface="Calibri"/>
            </a:endParaRPr>
          </a:p>
          <a:p>
            <a:pPr indent="-50800" lvl="0" marL="228600" rtl="0" algn="l">
              <a:lnSpc>
                <a:spcPct val="90000"/>
              </a:lnSpc>
              <a:spcBef>
                <a:spcPts val="1000"/>
              </a:spcBef>
              <a:spcAft>
                <a:spcPts val="0"/>
              </a:spcAft>
              <a:buClr>
                <a:schemeClr val="lt1"/>
              </a:buClr>
              <a:buSzPts val="2800"/>
              <a:buNone/>
            </a:pPr>
            <a:r>
              <a:t/>
            </a:r>
            <a:endParaRPr sz="1500"/>
          </a:p>
        </p:txBody>
      </p:sp>
      <p:sp>
        <p:nvSpPr>
          <p:cNvPr id="490" name="Google Shape;490;p14"/>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lang="en-US"/>
              <a:t>Results</a:t>
            </a:r>
            <a:endParaRPr/>
          </a:p>
        </p:txBody>
      </p:sp>
      <p:sp>
        <p:nvSpPr>
          <p:cNvPr id="496" name="Google Shape;496;p15"/>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16"/>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Evaluation Results</a:t>
            </a:r>
            <a:endParaRPr/>
          </a:p>
        </p:txBody>
      </p:sp>
      <p:sp>
        <p:nvSpPr>
          <p:cNvPr id="502" name="Google Shape;502;p16"/>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lang="en-US"/>
              <a:t>The XGBRegressor demonstrated exceptional performance in predicting car CO2 emissions, providing valuable insights into the impact of vehicle features on emissions and indicate the areas  with high co2 emission. The results contribute to efforts aimed at reducing carbon footprints and improving environmental sustainability in the automotive industry.</a:t>
            </a:r>
            <a:endParaRPr/>
          </a:p>
        </p:txBody>
      </p:sp>
      <p:sp>
        <p:nvSpPr>
          <p:cNvPr id="503" name="Google Shape;503;p16"/>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307302b3916_1_55"/>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Evaluation Results</a:t>
            </a:r>
            <a:endParaRPr/>
          </a:p>
        </p:txBody>
      </p:sp>
      <p:sp>
        <p:nvSpPr>
          <p:cNvPr id="509" name="Google Shape;509;g307302b3916_1_55"/>
          <p:cNvSpPr txBox="1"/>
          <p:nvPr>
            <p:ph idx="1" type="body"/>
          </p:nvPr>
        </p:nvSpPr>
        <p:spPr>
          <a:xfrm>
            <a:off x="1049144" y="2007219"/>
            <a:ext cx="10093800" cy="41697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lang="en-US"/>
              <a:t>The XGBRegressor demonstrated exceptional performance in predicting car CO2 emissions, providing valuable insights into the impact of vehicle features on emissions and indicate the areas  with high co2 emission. The results contribute to efforts aimed at reducing carbon footprints and improving environmental sustainability in the automotive industry.</a:t>
            </a:r>
            <a:endParaRPr/>
          </a:p>
        </p:txBody>
      </p:sp>
      <p:sp>
        <p:nvSpPr>
          <p:cNvPr id="510" name="Google Shape;510;g307302b3916_1_55"/>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17"/>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Deployment</a:t>
            </a:r>
            <a:endParaRPr/>
          </a:p>
        </p:txBody>
      </p:sp>
      <p:sp>
        <p:nvSpPr>
          <p:cNvPr id="516" name="Google Shape;516;p17"/>
          <p:cNvSpPr txBox="1"/>
          <p:nvPr>
            <p:ph idx="1" type="body"/>
          </p:nvPr>
        </p:nvSpPr>
        <p:spPr>
          <a:xfrm>
            <a:off x="422300" y="2007225"/>
            <a:ext cx="11174700" cy="45507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1000"/>
              </a:spcBef>
              <a:spcAft>
                <a:spcPts val="0"/>
              </a:spcAft>
              <a:buClr>
                <a:schemeClr val="lt1"/>
              </a:buClr>
              <a:buSzPts val="2800"/>
              <a:buNone/>
            </a:pPr>
            <a:r>
              <a:rPr lang="en-US" sz="1400"/>
              <a:t>I utilized</a:t>
            </a:r>
            <a:r>
              <a:rPr b="1" lang="en-US" sz="1400"/>
              <a:t> Streamlit</a:t>
            </a:r>
            <a:r>
              <a:rPr lang="en-US" sz="1400"/>
              <a:t> to create an interactive web application for predicting car CO2 emissions based on regression analysis. The deployment process involved several key steps:</a:t>
            </a:r>
            <a:endParaRPr sz="1400"/>
          </a:p>
          <a:p>
            <a:pPr indent="-50800" lvl="0" marL="228600" rtl="0" algn="l">
              <a:lnSpc>
                <a:spcPct val="90000"/>
              </a:lnSpc>
              <a:spcBef>
                <a:spcPts val="1000"/>
              </a:spcBef>
              <a:spcAft>
                <a:spcPts val="0"/>
              </a:spcAft>
              <a:buClr>
                <a:schemeClr val="lt1"/>
              </a:buClr>
              <a:buSzPts val="2800"/>
              <a:buNone/>
            </a:pPr>
            <a:r>
              <a:t/>
            </a:r>
            <a:endParaRPr sz="1400"/>
          </a:p>
          <a:p>
            <a:pPr indent="-50800" lvl="0" marL="228600" rtl="0" algn="l">
              <a:lnSpc>
                <a:spcPct val="90000"/>
              </a:lnSpc>
              <a:spcBef>
                <a:spcPts val="1000"/>
              </a:spcBef>
              <a:spcAft>
                <a:spcPts val="0"/>
              </a:spcAft>
              <a:buClr>
                <a:schemeClr val="lt1"/>
              </a:buClr>
              <a:buSzPts val="2800"/>
              <a:buNone/>
            </a:pPr>
            <a:r>
              <a:rPr lang="en-US" sz="1400"/>
              <a:t>Streamlit Integration: Streamlit was used to develop a user-friendly interface, allowing users to input relevant vehicle specifications and obtain CO2 emission predictions.</a:t>
            </a:r>
            <a:endParaRPr sz="1400"/>
          </a:p>
          <a:p>
            <a:pPr indent="-50800" lvl="0" marL="228600" rtl="0" algn="l">
              <a:lnSpc>
                <a:spcPct val="90000"/>
              </a:lnSpc>
              <a:spcBef>
                <a:spcPts val="1000"/>
              </a:spcBef>
              <a:spcAft>
                <a:spcPts val="0"/>
              </a:spcAft>
              <a:buClr>
                <a:schemeClr val="lt1"/>
              </a:buClr>
              <a:buSzPts val="2800"/>
              <a:buNone/>
            </a:pPr>
            <a:r>
              <a:rPr lang="en-US" sz="1400"/>
              <a:t>Dockerization: I created a Docker image to encapsulate the application and its dependencies. This facilitated seamless deployment on cloud platforms, ensuring consistency across different environments.</a:t>
            </a:r>
            <a:endParaRPr sz="1400"/>
          </a:p>
          <a:p>
            <a:pPr indent="-50800" lvl="0" marL="228600" rtl="0" algn="l">
              <a:lnSpc>
                <a:spcPct val="90000"/>
              </a:lnSpc>
              <a:spcBef>
                <a:spcPts val="1000"/>
              </a:spcBef>
              <a:spcAft>
                <a:spcPts val="0"/>
              </a:spcAft>
              <a:buClr>
                <a:schemeClr val="lt1"/>
              </a:buClr>
              <a:buSzPts val="2800"/>
              <a:buNone/>
            </a:pPr>
            <a:r>
              <a:t/>
            </a:r>
            <a:endParaRPr sz="1400"/>
          </a:p>
          <a:p>
            <a:pPr indent="-50800" lvl="0" marL="228600" rtl="0" algn="l">
              <a:lnSpc>
                <a:spcPct val="90000"/>
              </a:lnSpc>
              <a:spcBef>
                <a:spcPts val="1000"/>
              </a:spcBef>
              <a:spcAft>
                <a:spcPts val="0"/>
              </a:spcAft>
              <a:buClr>
                <a:schemeClr val="lt1"/>
              </a:buClr>
              <a:buSzPts val="2800"/>
              <a:buNone/>
            </a:pPr>
            <a:r>
              <a:rPr lang="en-US" sz="1400"/>
              <a:t>Security Measures: To safeguard the application, I implemented a login system requiring user credentials. This added a layer of security, ensuring that only authorized users could access the application.</a:t>
            </a:r>
            <a:endParaRPr sz="1400"/>
          </a:p>
          <a:p>
            <a:pPr indent="-50800" lvl="0" marL="228600" rtl="0" algn="l">
              <a:lnSpc>
                <a:spcPct val="90000"/>
              </a:lnSpc>
              <a:spcBef>
                <a:spcPts val="1000"/>
              </a:spcBef>
              <a:spcAft>
                <a:spcPts val="0"/>
              </a:spcAft>
              <a:buClr>
                <a:schemeClr val="lt1"/>
              </a:buClr>
              <a:buSzPts val="2800"/>
              <a:buNone/>
            </a:pPr>
            <a:r>
              <a:t/>
            </a:r>
            <a:endParaRPr sz="1400"/>
          </a:p>
          <a:p>
            <a:pPr indent="-50800" lvl="0" marL="228600" rtl="0" algn="l">
              <a:lnSpc>
                <a:spcPct val="90000"/>
              </a:lnSpc>
              <a:spcBef>
                <a:spcPts val="1000"/>
              </a:spcBef>
              <a:spcAft>
                <a:spcPts val="0"/>
              </a:spcAft>
              <a:buClr>
                <a:schemeClr val="lt1"/>
              </a:buClr>
              <a:buSzPts val="2800"/>
              <a:buNone/>
            </a:pPr>
            <a:r>
              <a:rPr lang="en-US" sz="1400"/>
              <a:t>Model Utilization: The saved XGBRegressor model was integrated into the web app to provide real-time predictions, enhancing user experience by delivering accurate CO2 emission estimates based on their input data.</a:t>
            </a:r>
            <a:endParaRPr sz="1400"/>
          </a:p>
          <a:p>
            <a:pPr indent="-50800" lvl="0" marL="228600" rtl="0" algn="l">
              <a:lnSpc>
                <a:spcPct val="90000"/>
              </a:lnSpc>
              <a:spcBef>
                <a:spcPts val="1000"/>
              </a:spcBef>
              <a:spcAft>
                <a:spcPts val="0"/>
              </a:spcAft>
              <a:buClr>
                <a:schemeClr val="lt1"/>
              </a:buClr>
              <a:buSzPts val="2800"/>
              <a:buNone/>
            </a:pPr>
            <a:r>
              <a:t/>
            </a:r>
            <a:endParaRPr sz="1400"/>
          </a:p>
          <a:p>
            <a:pPr indent="-50800" lvl="0" marL="228600" rtl="0" algn="l">
              <a:lnSpc>
                <a:spcPct val="90000"/>
              </a:lnSpc>
              <a:spcBef>
                <a:spcPts val="1000"/>
              </a:spcBef>
              <a:spcAft>
                <a:spcPts val="0"/>
              </a:spcAft>
              <a:buClr>
                <a:schemeClr val="lt1"/>
              </a:buClr>
              <a:buSzPts val="2800"/>
              <a:buNone/>
            </a:pPr>
            <a:r>
              <a:rPr lang="en-US" sz="1400"/>
              <a:t>This deployment approach ensures that the application is not only accessible but also secure and efficient, contributing to the overall goal of promoting environmentally friendly practices in the automotive sector.</a:t>
            </a:r>
            <a:endParaRPr sz="1400"/>
          </a:p>
        </p:txBody>
      </p:sp>
      <p:sp>
        <p:nvSpPr>
          <p:cNvPr id="517" name="Google Shape;517;p17"/>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g307302b3916_1_61"/>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Deployment</a:t>
            </a:r>
            <a:endParaRPr/>
          </a:p>
        </p:txBody>
      </p:sp>
      <p:sp>
        <p:nvSpPr>
          <p:cNvPr id="523" name="Google Shape;523;g307302b3916_1_61"/>
          <p:cNvSpPr txBox="1"/>
          <p:nvPr>
            <p:ph idx="1" type="body"/>
          </p:nvPr>
        </p:nvSpPr>
        <p:spPr>
          <a:xfrm>
            <a:off x="422300" y="2007225"/>
            <a:ext cx="11174700" cy="45507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1000"/>
              </a:spcBef>
              <a:spcAft>
                <a:spcPts val="0"/>
              </a:spcAft>
              <a:buClr>
                <a:schemeClr val="lt1"/>
              </a:buClr>
              <a:buSzPts val="2800"/>
              <a:buNone/>
            </a:pPr>
            <a:r>
              <a:t/>
            </a:r>
            <a:endParaRPr sz="1400"/>
          </a:p>
        </p:txBody>
      </p:sp>
      <p:sp>
        <p:nvSpPr>
          <p:cNvPr id="524" name="Google Shape;524;g307302b3916_1_61"/>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525" name="Google Shape;525;g307302b3916_1_61"/>
          <p:cNvPicPr preferRelativeResize="0"/>
          <p:nvPr/>
        </p:nvPicPr>
        <p:blipFill>
          <a:blip r:embed="rId3">
            <a:alphaModFix/>
          </a:blip>
          <a:stretch>
            <a:fillRect/>
          </a:stretch>
        </p:blipFill>
        <p:spPr>
          <a:xfrm>
            <a:off x="268675" y="2007225"/>
            <a:ext cx="6347591" cy="4550699"/>
          </a:xfrm>
          <a:prstGeom prst="rect">
            <a:avLst/>
          </a:prstGeom>
          <a:noFill/>
          <a:ln>
            <a:noFill/>
          </a:ln>
        </p:spPr>
      </p:pic>
      <p:pic>
        <p:nvPicPr>
          <p:cNvPr id="526" name="Google Shape;526;g307302b3916_1_61"/>
          <p:cNvPicPr preferRelativeResize="0"/>
          <p:nvPr/>
        </p:nvPicPr>
        <p:blipFill>
          <a:blip r:embed="rId4">
            <a:alphaModFix/>
          </a:blip>
          <a:stretch>
            <a:fillRect/>
          </a:stretch>
        </p:blipFill>
        <p:spPr>
          <a:xfrm>
            <a:off x="6616275" y="1986075"/>
            <a:ext cx="5066101" cy="4550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18"/>
          <p:cNvSpPr txBox="1"/>
          <p:nvPr>
            <p:ph type="title"/>
          </p:nvPr>
        </p:nvSpPr>
        <p:spPr>
          <a:xfrm>
            <a:off x="1039653" y="1064779"/>
            <a:ext cx="10112700" cy="92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Future Work</a:t>
            </a:r>
            <a:endParaRPr/>
          </a:p>
        </p:txBody>
      </p:sp>
      <p:sp>
        <p:nvSpPr>
          <p:cNvPr id="532" name="Google Shape;532;p18"/>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400"/>
              <a:buFont typeface="Arial"/>
              <a:buChar char="•"/>
            </a:pPr>
            <a:r>
              <a:rPr lang="en-US" sz="2400"/>
              <a:t>Analysis using </a:t>
            </a:r>
            <a:r>
              <a:rPr lang="en-US" sz="2400"/>
              <a:t>Geospatial</a:t>
            </a:r>
            <a:r>
              <a:rPr lang="en-US" sz="2400"/>
              <a:t> data:Geospatial Data Integration: Collect more geospatial data from various sources, such as government databases, environmental agencies, and satellite imagery, to improve the accuracy of emission predictions</a:t>
            </a:r>
            <a:endParaRPr/>
          </a:p>
          <a:p>
            <a:pPr indent="-228600" lvl="0" marL="228600" rtl="0" algn="l">
              <a:lnSpc>
                <a:spcPct val="90000"/>
              </a:lnSpc>
              <a:spcBef>
                <a:spcPts val="1000"/>
              </a:spcBef>
              <a:spcAft>
                <a:spcPts val="0"/>
              </a:spcAft>
              <a:buClr>
                <a:schemeClr val="lt1"/>
              </a:buClr>
              <a:buSzPts val="2400"/>
              <a:buFont typeface="Arial"/>
              <a:buChar char="•"/>
            </a:pPr>
            <a:r>
              <a:rPr lang="en-US" sz="2400"/>
              <a:t>Integrate real-time data on traffic patterns, vehicle types, and fuel usage to provide more dynamic insights into emissions.</a:t>
            </a:r>
            <a:endParaRPr sz="2400"/>
          </a:p>
          <a:p>
            <a:pPr indent="-228600" lvl="0" marL="228600" rtl="0" algn="l">
              <a:lnSpc>
                <a:spcPct val="90000"/>
              </a:lnSpc>
              <a:spcBef>
                <a:spcPts val="1000"/>
              </a:spcBef>
              <a:spcAft>
                <a:spcPts val="0"/>
              </a:spcAft>
              <a:buSzPts val="2400"/>
              <a:buChar char="•"/>
            </a:pPr>
            <a:r>
              <a:rPr lang="en-US" sz="2400"/>
              <a:t>Public Dashboard:Build a public-facing dashboard where users can visualize emissions data and receive recommendations for reducing their carbon footprint.</a:t>
            </a:r>
            <a:endParaRPr sz="2400"/>
          </a:p>
          <a:p>
            <a:pPr indent="-50800" lvl="0" marL="228600" rtl="0" algn="l">
              <a:lnSpc>
                <a:spcPct val="90000"/>
              </a:lnSpc>
              <a:spcBef>
                <a:spcPts val="1000"/>
              </a:spcBef>
              <a:spcAft>
                <a:spcPts val="0"/>
              </a:spcAft>
              <a:buClr>
                <a:schemeClr val="lt1"/>
              </a:buClr>
              <a:buSzPts val="2800"/>
              <a:buNone/>
            </a:pPr>
            <a:r>
              <a:t/>
            </a:r>
            <a:endParaRPr/>
          </a:p>
        </p:txBody>
      </p:sp>
      <p:sp>
        <p:nvSpPr>
          <p:cNvPr id="533" name="Google Shape;533;p18"/>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19"/>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lang="en-US"/>
              <a:t>References</a:t>
            </a:r>
            <a:endParaRPr/>
          </a:p>
        </p:txBody>
      </p:sp>
      <p:sp>
        <p:nvSpPr>
          <p:cNvPr id="539" name="Google Shape;539;p19"/>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lt1"/>
              </a:buClr>
              <a:buSzPts val="2800"/>
              <a:buNone/>
            </a:pPr>
            <a:r>
              <a:rPr lang="en-US" u="sng">
                <a:solidFill>
                  <a:schemeClr val="hlink"/>
                </a:solidFill>
                <a:hlinkClick r:id="rId3"/>
              </a:rPr>
              <a:t>science Direct</a:t>
            </a:r>
            <a:endParaRPr/>
          </a:p>
          <a:p>
            <a:pPr indent="-50800" lvl="0" marL="228600" rtl="0" algn="l">
              <a:lnSpc>
                <a:spcPct val="90000"/>
              </a:lnSpc>
              <a:spcBef>
                <a:spcPts val="0"/>
              </a:spcBef>
              <a:spcAft>
                <a:spcPts val="0"/>
              </a:spcAft>
              <a:buClr>
                <a:schemeClr val="lt1"/>
              </a:buClr>
              <a:buSzPts val="2800"/>
              <a:buNone/>
            </a:pPr>
            <a:r>
              <a:rPr lang="en-US" u="sng">
                <a:solidFill>
                  <a:schemeClr val="hlink"/>
                </a:solidFill>
                <a:hlinkClick r:id="rId4"/>
              </a:rPr>
              <a:t>kaggle</a:t>
            </a:r>
            <a:r>
              <a:rPr lang="en-US"/>
              <a:t> </a:t>
            </a:r>
            <a:endParaRPr/>
          </a:p>
          <a:p>
            <a:pPr indent="-50800" lvl="0" marL="228600" rtl="0" algn="l">
              <a:lnSpc>
                <a:spcPct val="90000"/>
              </a:lnSpc>
              <a:spcBef>
                <a:spcPts val="0"/>
              </a:spcBef>
              <a:spcAft>
                <a:spcPts val="0"/>
              </a:spcAft>
              <a:buClr>
                <a:schemeClr val="lt1"/>
              </a:buClr>
              <a:buSzPts val="2800"/>
              <a:buNone/>
            </a:pPr>
            <a:r>
              <a:rPr lang="en-US" u="sng">
                <a:solidFill>
                  <a:schemeClr val="hlink"/>
                </a:solidFill>
                <a:hlinkClick r:id="rId5"/>
              </a:rPr>
              <a:t>IEE explore</a:t>
            </a:r>
            <a:r>
              <a:rPr lang="en-US"/>
              <a:t> </a:t>
            </a:r>
            <a:endParaRPr/>
          </a:p>
        </p:txBody>
      </p:sp>
      <p:sp>
        <p:nvSpPr>
          <p:cNvPr id="540" name="Google Shape;540;p19"/>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0"/>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lang="en-US"/>
              <a:t>Thank you!</a:t>
            </a:r>
            <a:endParaRPr/>
          </a:p>
        </p:txBody>
      </p:sp>
      <p:pic>
        <p:nvPicPr>
          <p:cNvPr id="547" name="Google Shape;547;p20"/>
          <p:cNvPicPr preferRelativeResize="0"/>
          <p:nvPr>
            <p:ph idx="1" type="body"/>
          </p:nvPr>
        </p:nvPicPr>
        <p:blipFill rotWithShape="1">
          <a:blip r:embed="rId3">
            <a:alphaModFix/>
          </a:blip>
          <a:srcRect b="0" l="0" r="0" t="0"/>
          <a:stretch/>
        </p:blipFill>
        <p:spPr>
          <a:xfrm>
            <a:off x="5113452" y="2818440"/>
            <a:ext cx="2482855" cy="2482855"/>
          </a:xfrm>
          <a:prstGeom prst="rect">
            <a:avLst/>
          </a:prstGeom>
          <a:noFill/>
          <a:ln>
            <a:noFill/>
          </a:ln>
        </p:spPr>
      </p:pic>
      <p:pic>
        <p:nvPicPr>
          <p:cNvPr id="548" name="Google Shape;548;p20"/>
          <p:cNvPicPr preferRelativeResize="0"/>
          <p:nvPr/>
        </p:nvPicPr>
        <p:blipFill rotWithShape="1">
          <a:blip r:embed="rId4">
            <a:alphaModFix/>
          </a:blip>
          <a:srcRect b="0" l="0" r="0" t="0"/>
          <a:stretch/>
        </p:blipFill>
        <p:spPr>
          <a:xfrm>
            <a:off x="8526090" y="3141200"/>
            <a:ext cx="2626258" cy="2008584"/>
          </a:xfrm>
          <a:prstGeom prst="rect">
            <a:avLst/>
          </a:prstGeom>
          <a:noFill/>
          <a:ln>
            <a:noFill/>
          </a:ln>
        </p:spPr>
      </p:pic>
      <p:pic>
        <p:nvPicPr>
          <p:cNvPr descr="A blue text on a black background&#10;&#10;Description automatically generated with low confidence" id="549" name="Google Shape;549;p20"/>
          <p:cNvPicPr preferRelativeResize="0"/>
          <p:nvPr/>
        </p:nvPicPr>
        <p:blipFill rotWithShape="1">
          <a:blip r:embed="rId5">
            <a:alphaModFix/>
          </a:blip>
          <a:srcRect b="0" l="0" r="0" t="0"/>
          <a:stretch/>
        </p:blipFill>
        <p:spPr>
          <a:xfrm>
            <a:off x="872505" y="3336909"/>
            <a:ext cx="3311164" cy="1617165"/>
          </a:xfrm>
          <a:prstGeom prst="rect">
            <a:avLst/>
          </a:prstGeom>
          <a:noFill/>
          <a:ln>
            <a:noFill/>
          </a:ln>
        </p:spPr>
      </p:pic>
      <p:sp>
        <p:nvSpPr>
          <p:cNvPr id="550" name="Google Shape;550;p20"/>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solidFill>
                  <a:schemeClr val="accent1"/>
                </a:solidFill>
              </a:rPr>
              <a:t>Background</a:t>
            </a:r>
            <a:endParaRPr>
              <a:solidFill>
                <a:schemeClr val="accent1"/>
              </a:solidFill>
            </a:endParaRPr>
          </a:p>
        </p:txBody>
      </p:sp>
      <p:sp>
        <p:nvSpPr>
          <p:cNvPr id="280" name="Google Shape;280;p5"/>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a:t>The transportation sector is one of the largest contributors to global CO2 emissions, which exacerbates climate change. Vehicles, especially those running on fossil fuels, release significant amounts of CO2, contributing to air pollution and climate-related challenges. To tackle this issue, technological solutions like machine learning and geospatial analysis can help in understanding and mitigating the emissions.</a:t>
            </a:r>
            <a:endParaRPr/>
          </a:p>
        </p:txBody>
      </p:sp>
      <p:sp>
        <p:nvSpPr>
          <p:cNvPr id="281" name="Google Shape;281;p5"/>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306753501be_0_5"/>
          <p:cNvSpPr txBox="1"/>
          <p:nvPr>
            <p:ph idx="1" type="body"/>
          </p:nvPr>
        </p:nvSpPr>
        <p:spPr>
          <a:xfrm>
            <a:off x="227824" y="5451821"/>
            <a:ext cx="8076300" cy="125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600"/>
              <a:t>T</a:t>
            </a:r>
            <a:r>
              <a:rPr lang="en-US" sz="2100"/>
              <a:t>he data is sourced from the International Energy Agency (IEA) , this means Road travel accounts for three-quarters of transport emissions. Most of this comes from passenger vehicles — cars and buses — contributing 45.1%. The other 29.4% comes from trucks carrying freight.</a:t>
            </a:r>
            <a:endParaRPr sz="2100"/>
          </a:p>
        </p:txBody>
      </p:sp>
      <p:sp>
        <p:nvSpPr>
          <p:cNvPr id="288" name="Google Shape;288;g306753501be_0_5"/>
          <p:cNvSpPr txBox="1"/>
          <p:nvPr/>
        </p:nvSpPr>
        <p:spPr>
          <a:xfrm>
            <a:off x="88776" y="177553"/>
            <a:ext cx="5066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289" name="Google Shape;289;g306753501be_0_5"/>
          <p:cNvPicPr preferRelativeResize="0"/>
          <p:nvPr/>
        </p:nvPicPr>
        <p:blipFill>
          <a:blip r:embed="rId3">
            <a:alphaModFix/>
          </a:blip>
          <a:stretch>
            <a:fillRect/>
          </a:stretch>
        </p:blipFill>
        <p:spPr>
          <a:xfrm>
            <a:off x="294325" y="935650"/>
            <a:ext cx="7943301" cy="451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lang="en-US"/>
              <a:t>Objectives</a:t>
            </a:r>
            <a:endParaRPr>
              <a:solidFill>
                <a:schemeClr val="accent1"/>
              </a:solidFill>
            </a:endParaRPr>
          </a:p>
        </p:txBody>
      </p:sp>
      <p:sp>
        <p:nvSpPr>
          <p:cNvPr id="296" name="Google Shape;296;p6"/>
          <p:cNvSpPr txBox="1"/>
          <p:nvPr>
            <p:ph idx="1" type="body"/>
          </p:nvPr>
        </p:nvSpPr>
        <p:spPr>
          <a:xfrm>
            <a:off x="1049150" y="2007226"/>
            <a:ext cx="10704600" cy="4721100"/>
          </a:xfrm>
          <a:prstGeom prst="rect">
            <a:avLst/>
          </a:prstGeom>
          <a:noFill/>
          <a:ln>
            <a:noFill/>
          </a:ln>
        </p:spPr>
        <p:txBody>
          <a:bodyPr anchorCtr="0" anchor="t" bIns="45700" lIns="91425" spcFirstLastPara="1" rIns="91425" wrap="square" tIns="45700">
            <a:normAutofit fontScale="77500" lnSpcReduction="20000"/>
          </a:bodyPr>
          <a:lstStyle/>
          <a:p>
            <a:pPr indent="-375182" lvl="0" marL="457200" rtl="0" algn="l">
              <a:lnSpc>
                <a:spcPct val="90000"/>
              </a:lnSpc>
              <a:spcBef>
                <a:spcPts val="1000"/>
              </a:spcBef>
              <a:spcAft>
                <a:spcPts val="0"/>
              </a:spcAft>
              <a:buSzPct val="100000"/>
              <a:buFont typeface="Calibri"/>
              <a:buChar char="●"/>
            </a:pPr>
            <a:r>
              <a:rPr lang="en-US" sz="2978"/>
              <a:t>The aim of this project is to leverage data from various sources, including vehicle sensors, to predict CO2 emissions in relation to standard emission benchmarks. By utilizing machine learning algorithms, the project will develop a predictive model that estimates vehicle emissions based on real-time and historical data. Additionally, geospatial analysis will be applied to map emissions across different regions, allowing for the identification of high-emission zones. The ultimate goal is to provide actionable insights for reducing CO2 emissions, promoting sustainable transportation, and aligning with climate action targets set by SDG 13</a:t>
            </a:r>
            <a:endParaRPr sz="2978"/>
          </a:p>
          <a:p>
            <a:pPr indent="0" lvl="0" marL="457200" rtl="0" algn="l">
              <a:spcBef>
                <a:spcPts val="1000"/>
              </a:spcBef>
              <a:spcAft>
                <a:spcPts val="0"/>
              </a:spcAft>
              <a:buNone/>
            </a:pPr>
            <a:r>
              <a:t/>
            </a:r>
            <a:endParaRPr sz="2300"/>
          </a:p>
          <a:p>
            <a:pPr indent="0" lvl="0" marL="457200" rtl="0" algn="l">
              <a:spcBef>
                <a:spcPts val="1000"/>
              </a:spcBef>
              <a:spcAft>
                <a:spcPts val="0"/>
              </a:spcAft>
              <a:buNone/>
            </a:pPr>
            <a:r>
              <a:t/>
            </a:r>
            <a:endParaRPr sz="2300"/>
          </a:p>
          <a:p>
            <a:pPr indent="-376940" lvl="0" marL="457200" rtl="0" algn="l">
              <a:spcBef>
                <a:spcPts val="1000"/>
              </a:spcBef>
              <a:spcAft>
                <a:spcPts val="0"/>
              </a:spcAft>
              <a:buSzPct val="100000"/>
              <a:buFont typeface="Calibri"/>
              <a:buChar char="●"/>
            </a:pPr>
            <a:r>
              <a:rPr lang="en-US" sz="3014"/>
              <a:t>In this project, Supervised Learning (Regression) will be used to predict vehicle CO2 emissions based on data like engine size and sensor inputs, comparing them to emission standards. Clustering Methods will identify high-emission "danger zones," helping to map regions with excessive emissions. The overall goal is to provide actionable insights for reducing CO2 emissions and promoting sustainable transportation through data-driven strategies.</a:t>
            </a:r>
            <a:endParaRPr sz="3014"/>
          </a:p>
          <a:p>
            <a:pPr indent="0" lvl="0" marL="0" rtl="0" algn="l">
              <a:lnSpc>
                <a:spcPct val="90000"/>
              </a:lnSpc>
              <a:spcBef>
                <a:spcPts val="1000"/>
              </a:spcBef>
              <a:spcAft>
                <a:spcPts val="0"/>
              </a:spcAft>
              <a:buNone/>
            </a:pPr>
            <a:r>
              <a:t/>
            </a:r>
            <a:endParaRPr sz="3014">
              <a:latin typeface="Arial"/>
              <a:ea typeface="Arial"/>
              <a:cs typeface="Arial"/>
              <a:sym typeface="Arial"/>
            </a:endParaRPr>
          </a:p>
        </p:txBody>
      </p:sp>
      <p:sp>
        <p:nvSpPr>
          <p:cNvPr id="297" name="Google Shape;297;p6"/>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7"/>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SDG Relation</a:t>
            </a:r>
            <a:endParaRPr/>
          </a:p>
        </p:txBody>
      </p:sp>
      <p:sp>
        <p:nvSpPr>
          <p:cNvPr id="304" name="Google Shape;304;p7"/>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lt1"/>
              </a:buClr>
              <a:buSzPts val="2800"/>
              <a:buChar char="•"/>
            </a:pPr>
            <a:r>
              <a:rPr lang="en-US"/>
              <a:t>Our project directly aligns with SDG 13: Climate Action, which aims to combat climate change and its impacts by reducing greenhouse gas emissions. By predicting vehicle CO2 emissions and identifying high-emission zones, this project supports efforts to lower carbon emissions in the transportation sector. The insights from our machine learning and geospatial analysis models will help target high-emission areas, allowing for more effective mitigation strategies and promoting sustainable transportation. This contributes to reducing the overall environmental footprint, a key objective of SDG 13</a:t>
            </a:r>
            <a:endParaRPr/>
          </a:p>
          <a:p>
            <a:pPr indent="0" lvl="0" marL="0" rtl="0" algn="l">
              <a:lnSpc>
                <a:spcPct val="90000"/>
              </a:lnSpc>
              <a:spcBef>
                <a:spcPts val="1000"/>
              </a:spcBef>
              <a:spcAft>
                <a:spcPts val="0"/>
              </a:spcAft>
              <a:buClr>
                <a:schemeClr val="lt1"/>
              </a:buClr>
              <a:buSzPts val="2800"/>
              <a:buNone/>
            </a:pPr>
            <a:r>
              <a:t/>
            </a:r>
            <a:endParaRPr/>
          </a:p>
          <a:p>
            <a:pPr indent="0" lvl="0" marL="0" rtl="0" algn="l">
              <a:lnSpc>
                <a:spcPct val="90000"/>
              </a:lnSpc>
              <a:spcBef>
                <a:spcPts val="1000"/>
              </a:spcBef>
              <a:spcAft>
                <a:spcPts val="0"/>
              </a:spcAft>
              <a:buClr>
                <a:schemeClr val="lt1"/>
              </a:buClr>
              <a:buSzPts val="2800"/>
              <a:buNone/>
            </a:pPr>
            <a:r>
              <a:t/>
            </a:r>
            <a:endParaRPr/>
          </a:p>
        </p:txBody>
      </p:sp>
      <p:sp>
        <p:nvSpPr>
          <p:cNvPr id="305" name="Google Shape;305;p7"/>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pic>
        <p:nvPicPr>
          <p:cNvPr id="306" name="Google Shape;306;p7"/>
          <p:cNvPicPr preferRelativeResize="0"/>
          <p:nvPr/>
        </p:nvPicPr>
        <p:blipFill>
          <a:blip r:embed="rId3">
            <a:alphaModFix/>
          </a:blip>
          <a:stretch>
            <a:fillRect/>
          </a:stretch>
        </p:blipFill>
        <p:spPr>
          <a:xfrm>
            <a:off x="4937396" y="4806071"/>
            <a:ext cx="1507400" cy="150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8"/>
          <p:cNvSpPr txBox="1"/>
          <p:nvPr>
            <p:ph type="title"/>
          </p:nvPr>
        </p:nvSpPr>
        <p:spPr>
          <a:xfrm>
            <a:off x="831850" y="1709745"/>
            <a:ext cx="9807900" cy="1624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837"/>
              </a:buClr>
              <a:buSzPts val="6000"/>
              <a:buFont typeface="Calibri"/>
              <a:buNone/>
            </a:pPr>
            <a:r>
              <a:rPr lang="en-US"/>
              <a:t>Data</a:t>
            </a:r>
            <a:endParaRPr/>
          </a:p>
        </p:txBody>
      </p:sp>
      <p:sp>
        <p:nvSpPr>
          <p:cNvPr id="312" name="Google Shape;312;p8"/>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
        <p:nvSpPr>
          <p:cNvPr id="313" name="Google Shape;313;p8"/>
          <p:cNvSpPr txBox="1"/>
          <p:nvPr/>
        </p:nvSpPr>
        <p:spPr>
          <a:xfrm>
            <a:off x="1449250" y="3455875"/>
            <a:ext cx="10339200" cy="14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9"/>
          <p:cNvSpPr txBox="1"/>
          <p:nvPr>
            <p:ph type="title"/>
          </p:nvPr>
        </p:nvSpPr>
        <p:spPr>
          <a:xfrm>
            <a:off x="1039653" y="1064779"/>
            <a:ext cx="10112695" cy="921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C837"/>
              </a:buClr>
              <a:buSzPts val="4400"/>
              <a:buFont typeface="Calibri"/>
              <a:buNone/>
            </a:pPr>
            <a:r>
              <a:rPr b="1" lang="en-US"/>
              <a:t>Data Collection </a:t>
            </a:r>
            <a:endParaRPr/>
          </a:p>
        </p:txBody>
      </p:sp>
      <p:sp>
        <p:nvSpPr>
          <p:cNvPr id="320" name="Google Shape;320;p9"/>
          <p:cNvSpPr txBox="1"/>
          <p:nvPr>
            <p:ph idx="1" type="body"/>
          </p:nvPr>
        </p:nvSpPr>
        <p:spPr>
          <a:xfrm>
            <a:off x="1049144" y="2007219"/>
            <a:ext cx="10093712" cy="416974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None/>
            </a:pPr>
            <a:r>
              <a:rPr lang="en-US"/>
              <a:t>The project will utilize the Kaggle dataset </a:t>
            </a:r>
            <a:r>
              <a:rPr lang="en-US" u="sng">
                <a:solidFill>
                  <a:schemeClr val="hlink"/>
                </a:solidFill>
                <a:hlinkClick r:id="rId3"/>
              </a:rPr>
              <a:t>link</a:t>
            </a:r>
            <a:r>
              <a:rPr lang="en-US"/>
              <a:t> on CO2 emissions by vehicles, which is in CSV</a:t>
            </a:r>
            <a:endParaRPr/>
          </a:p>
          <a:p>
            <a:pPr indent="0" lvl="0" marL="0" rtl="0" algn="l">
              <a:lnSpc>
                <a:spcPct val="100000"/>
              </a:lnSpc>
              <a:spcBef>
                <a:spcPts val="0"/>
              </a:spcBef>
              <a:spcAft>
                <a:spcPts val="0"/>
              </a:spcAft>
              <a:buNone/>
            </a:pPr>
            <a:r>
              <a:rPr lang="en-US"/>
              <a:t>format and includes various features like vehicle make, model, engine size,Cylinders	Fuel_Consumption_City	Fuel_Consumption_Hwy	Fuel_Consumption_Comb	Fuel_Consumption_Comb_mpg	</a:t>
            </a:r>
            <a:endParaRPr/>
          </a:p>
          <a:p>
            <a:pPr indent="0" lvl="0" marL="0" rtl="0" algn="l">
              <a:lnSpc>
                <a:spcPct val="90000"/>
              </a:lnSpc>
              <a:spcBef>
                <a:spcPts val="1000"/>
              </a:spcBef>
              <a:spcAft>
                <a:spcPts val="0"/>
              </a:spcAft>
              <a:buNone/>
            </a:pPr>
            <a:r>
              <a:t/>
            </a:r>
            <a:endParaRPr/>
          </a:p>
          <a:p>
            <a:pPr indent="-50800" lvl="0" marL="228600" rtl="0" algn="l">
              <a:lnSpc>
                <a:spcPct val="90000"/>
              </a:lnSpc>
              <a:spcBef>
                <a:spcPts val="1000"/>
              </a:spcBef>
              <a:spcAft>
                <a:spcPts val="0"/>
              </a:spcAft>
              <a:buClr>
                <a:schemeClr val="lt1"/>
              </a:buClr>
              <a:buSzPct val="100000"/>
              <a:buFont typeface="Arial"/>
              <a:buNone/>
            </a:pPr>
            <a:r>
              <a:t/>
            </a:r>
            <a:endParaRPr/>
          </a:p>
          <a:p>
            <a:pPr indent="-50800" lvl="0" marL="228600" rtl="0" algn="l">
              <a:lnSpc>
                <a:spcPct val="90000"/>
              </a:lnSpc>
              <a:spcBef>
                <a:spcPts val="1000"/>
              </a:spcBef>
              <a:spcAft>
                <a:spcPts val="0"/>
              </a:spcAft>
              <a:buClr>
                <a:schemeClr val="lt1"/>
              </a:buClr>
              <a:buSzPct val="100000"/>
              <a:buNone/>
            </a:pPr>
            <a:r>
              <a:t/>
            </a:r>
            <a:endParaRPr b="1" i="0" sz="2800" u="none" strike="noStrike">
              <a:solidFill>
                <a:srgbClr val="FFFFFF"/>
              </a:solidFill>
              <a:latin typeface="Calibri"/>
              <a:ea typeface="Calibri"/>
              <a:cs typeface="Calibri"/>
              <a:sym typeface="Calibri"/>
            </a:endParaRPr>
          </a:p>
          <a:p>
            <a:pPr indent="-50800" lvl="0" marL="228600" rtl="0" algn="l">
              <a:lnSpc>
                <a:spcPct val="90000"/>
              </a:lnSpc>
              <a:spcBef>
                <a:spcPts val="1000"/>
              </a:spcBef>
              <a:spcAft>
                <a:spcPts val="0"/>
              </a:spcAft>
              <a:buClr>
                <a:schemeClr val="lt1"/>
              </a:buClr>
              <a:buSzPct val="100000"/>
              <a:buNone/>
            </a:pPr>
            <a:r>
              <a:t/>
            </a:r>
            <a:endParaRPr b="1" i="0" sz="2800" u="none" strike="noStrike">
              <a:solidFill>
                <a:srgbClr val="FFFFFF"/>
              </a:solidFill>
              <a:latin typeface="Calibri"/>
              <a:ea typeface="Calibri"/>
              <a:cs typeface="Calibri"/>
              <a:sym typeface="Calibri"/>
            </a:endParaRPr>
          </a:p>
          <a:p>
            <a:pPr indent="-50800" lvl="0" marL="228600" rtl="0" algn="l">
              <a:lnSpc>
                <a:spcPct val="90000"/>
              </a:lnSpc>
              <a:spcBef>
                <a:spcPts val="1000"/>
              </a:spcBef>
              <a:spcAft>
                <a:spcPts val="0"/>
              </a:spcAft>
              <a:buClr>
                <a:schemeClr val="lt1"/>
              </a:buClr>
              <a:buSzPct val="100000"/>
              <a:buNone/>
            </a:pPr>
            <a:r>
              <a:t/>
            </a:r>
            <a:endParaRPr/>
          </a:p>
        </p:txBody>
      </p:sp>
      <p:sp>
        <p:nvSpPr>
          <p:cNvPr id="321" name="Google Shape;321;p9"/>
          <p:cNvSpPr txBox="1"/>
          <p:nvPr/>
        </p:nvSpPr>
        <p:spPr>
          <a:xfrm>
            <a:off x="88776" y="177553"/>
            <a:ext cx="50661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Frontier Tech Leaders Programme Global Cohort 3</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2023-07-17T12:29:49Z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0x010100CFD09C42E8C23742B9E074A3CA081CCE</vt:lpwstr>
  </property>
  <property fmtid="{D5CDD505-2E9C-101B-9397-08002B2CF9AE}" pid="3" name="MediaServiceImageTags">
    <vt:lpwstr/>
  </property>
</Properties>
</file>