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Helvetica Neue Light"/>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NLYFCmx+lJNK60JMEddCtvnwP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Light-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font" Target="fonts/HelveticaNeueLight-boldItalic.fntdata"/><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6879548bed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3" name="Google Shape;513;g36879548bed_0_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6879548bed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g36879548bed_0_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879548bed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g36879548bed_0_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FTs like precision agriculture, remote sensing &amp; AI-powered forming equipment can help increase agricultural productivity in LDCs. This can improve fiid security &amp; contribute to the achievement of SDG 2 (Zero Hunger).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type="title">
  <p:cSld name="TITLE">
    <p:spTree>
      <p:nvGrpSpPr>
        <p:cNvPr id="9" name="Shape 9"/>
        <p:cNvGrpSpPr/>
        <p:nvPr/>
      </p:nvGrpSpPr>
      <p:grpSpPr>
        <a:xfrm>
          <a:off x="0" y="0"/>
          <a:ext cx="0" cy="0"/>
          <a:chOff x="0" y="0"/>
          <a:chExt cx="0" cy="0"/>
        </a:xfrm>
      </p:grpSpPr>
      <p:sp>
        <p:nvSpPr>
          <p:cNvPr id="10" name="Google Shape;10;p2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1" name="Google Shape;11;p2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icture with Caption">
  <p:cSld name="3_Picture with Caption">
    <p:bg>
      <p:bgPr>
        <a:solidFill>
          <a:srgbClr val="2B2551"/>
        </a:solidFill>
      </p:bgPr>
    </p:bg>
    <p:spTree>
      <p:nvGrpSpPr>
        <p:cNvPr id="39" name="Shape 39"/>
        <p:cNvGrpSpPr/>
        <p:nvPr/>
      </p:nvGrpSpPr>
      <p:grpSpPr>
        <a:xfrm>
          <a:off x="0" y="0"/>
          <a:ext cx="0" cy="0"/>
          <a:chOff x="0" y="0"/>
          <a:chExt cx="0" cy="0"/>
        </a:xfrm>
      </p:grpSpPr>
      <p:pic>
        <p:nvPicPr>
          <p:cNvPr descr="Picture 6" id="40" name="Google Shape;40;p3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41" name="Google Shape;41;p3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42" name="Google Shape;42;p3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43" name="Google Shape;43;p3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44" name="Google Shape;44;p31"/>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45" name="Google Shape;45;p31"/>
          <p:cNvSpPr/>
          <p:nvPr>
            <p:ph idx="2" type="pic"/>
          </p:nvPr>
        </p:nvSpPr>
        <p:spPr>
          <a:xfrm>
            <a:off x="5183187" y="987425"/>
            <a:ext cx="6172201" cy="4873625"/>
          </a:xfrm>
          <a:prstGeom prst="rect">
            <a:avLst/>
          </a:prstGeom>
          <a:noFill/>
          <a:ln>
            <a:noFill/>
          </a:ln>
        </p:spPr>
      </p:sp>
      <p:sp>
        <p:nvSpPr>
          <p:cNvPr id="46" name="Google Shape;46;p31"/>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47" name="Google Shape;47;p3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ue background">
  <p:cSld name="3_Blue background">
    <p:bg>
      <p:bgPr>
        <a:solidFill>
          <a:srgbClr val="2B2551"/>
        </a:solidFill>
      </p:bgPr>
    </p:bg>
    <p:spTree>
      <p:nvGrpSpPr>
        <p:cNvPr id="48" name="Shape 48"/>
        <p:cNvGrpSpPr/>
        <p:nvPr/>
      </p:nvGrpSpPr>
      <p:grpSpPr>
        <a:xfrm>
          <a:off x="0" y="0"/>
          <a:ext cx="0" cy="0"/>
          <a:chOff x="0" y="0"/>
          <a:chExt cx="0" cy="0"/>
        </a:xfrm>
      </p:grpSpPr>
      <p:sp>
        <p:nvSpPr>
          <p:cNvPr id="49" name="Google Shape;49;p32"/>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rgbClr val="2B2551"/>
        </a:solidFill>
      </p:bgPr>
    </p:bg>
    <p:spTree>
      <p:nvGrpSpPr>
        <p:cNvPr id="50" name="Shape 50"/>
        <p:cNvGrpSpPr/>
        <p:nvPr/>
      </p:nvGrpSpPr>
      <p:grpSpPr>
        <a:xfrm>
          <a:off x="0" y="0"/>
          <a:ext cx="0" cy="0"/>
          <a:chOff x="0" y="0"/>
          <a:chExt cx="0" cy="0"/>
        </a:xfrm>
      </p:grpSpPr>
      <p:pic>
        <p:nvPicPr>
          <p:cNvPr descr="Picture 6" id="51" name="Google Shape;51;p3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52" name="Google Shape;52;p3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53" name="Google Shape;53;p3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54" name="Google Shape;54;p3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55" name="Google Shape;55;p33"/>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56" name="Google Shape;56;p33"/>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57" name="Google Shape;57;p3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2B2551"/>
        </a:solidFill>
      </p:bgPr>
    </p:bg>
    <p:spTree>
      <p:nvGrpSpPr>
        <p:cNvPr id="58" name="Shape 58"/>
        <p:cNvGrpSpPr/>
        <p:nvPr/>
      </p:nvGrpSpPr>
      <p:grpSpPr>
        <a:xfrm>
          <a:off x="0" y="0"/>
          <a:ext cx="0" cy="0"/>
          <a:chOff x="0" y="0"/>
          <a:chExt cx="0" cy="0"/>
        </a:xfrm>
      </p:grpSpPr>
      <p:pic>
        <p:nvPicPr>
          <p:cNvPr descr="Picture 6" id="59" name="Google Shape;59;p3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60" name="Google Shape;60;p3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61" name="Google Shape;61;p3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62" name="Google Shape;62;p3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63" name="Google Shape;63;p34"/>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64" name="Google Shape;64;p34"/>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65" name="Google Shape;65;p3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bg>
      <p:bgPr>
        <a:solidFill>
          <a:srgbClr val="2B2551"/>
        </a:solidFill>
      </p:bgPr>
    </p:bg>
    <p:spTree>
      <p:nvGrpSpPr>
        <p:cNvPr id="66" name="Shape 66"/>
        <p:cNvGrpSpPr/>
        <p:nvPr/>
      </p:nvGrpSpPr>
      <p:grpSpPr>
        <a:xfrm>
          <a:off x="0" y="0"/>
          <a:ext cx="0" cy="0"/>
          <a:chOff x="0" y="0"/>
          <a:chExt cx="0" cy="0"/>
        </a:xfrm>
      </p:grpSpPr>
      <p:pic>
        <p:nvPicPr>
          <p:cNvPr descr="Picture 6" id="67" name="Google Shape;67;p3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68" name="Google Shape;68;p3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69" name="Google Shape;69;p3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70" name="Google Shape;70;p3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71" name="Google Shape;71;p35"/>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72" name="Google Shape;72;p35"/>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73" name="Google Shape;73;p3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bg>
      <p:bgPr>
        <a:solidFill>
          <a:srgbClr val="2B2551"/>
        </a:solidFill>
      </p:bgPr>
    </p:bg>
    <p:spTree>
      <p:nvGrpSpPr>
        <p:cNvPr id="74" name="Shape 74"/>
        <p:cNvGrpSpPr/>
        <p:nvPr/>
      </p:nvGrpSpPr>
      <p:grpSpPr>
        <a:xfrm>
          <a:off x="0" y="0"/>
          <a:ext cx="0" cy="0"/>
          <a:chOff x="0" y="0"/>
          <a:chExt cx="0" cy="0"/>
        </a:xfrm>
      </p:grpSpPr>
      <p:pic>
        <p:nvPicPr>
          <p:cNvPr descr="Picture 6" id="75" name="Google Shape;75;p3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76" name="Google Shape;76;p3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77" name="Google Shape;77;p3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78" name="Google Shape;78;p3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79" name="Google Shape;79;p36"/>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80" name="Google Shape;80;p36"/>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81" name="Google Shape;81;p3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solidFill>
          <a:srgbClr val="2B2551"/>
        </a:solidFill>
      </p:bgPr>
    </p:bg>
    <p:spTree>
      <p:nvGrpSpPr>
        <p:cNvPr id="82" name="Shape 82"/>
        <p:cNvGrpSpPr/>
        <p:nvPr/>
      </p:nvGrpSpPr>
      <p:grpSpPr>
        <a:xfrm>
          <a:off x="0" y="0"/>
          <a:ext cx="0" cy="0"/>
          <a:chOff x="0" y="0"/>
          <a:chExt cx="0" cy="0"/>
        </a:xfrm>
      </p:grpSpPr>
      <p:pic>
        <p:nvPicPr>
          <p:cNvPr descr="Picture 6" id="83" name="Google Shape;83;p3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84" name="Google Shape;84;p3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85" name="Google Shape;85;p3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86" name="Google Shape;86;p3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87" name="Google Shape;87;p37"/>
          <p:cNvSpPr txBox="1"/>
          <p:nvPr>
            <p:ph idx="1" type="body"/>
          </p:nvPr>
        </p:nvSpPr>
        <p:spPr>
          <a:xfrm>
            <a:off x="1039652" y="1987368"/>
            <a:ext cx="4957923" cy="5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2400"/>
              <a:buFont typeface="Calibri"/>
              <a:buNone/>
              <a:defRPr b="1" sz="2400"/>
            </a:lvl1pPr>
            <a:lvl2pPr indent="-228600" lvl="1" marL="914400" algn="l">
              <a:lnSpc>
                <a:spcPct val="90000"/>
              </a:lnSpc>
              <a:spcBef>
                <a:spcPts val="1000"/>
              </a:spcBef>
              <a:spcAft>
                <a:spcPts val="0"/>
              </a:spcAft>
              <a:buClr>
                <a:srgbClr val="FFFFFF"/>
              </a:buClr>
              <a:buSzPts val="2400"/>
              <a:buFont typeface="Calibri"/>
              <a:buNone/>
              <a:defRPr b="1" sz="2400"/>
            </a:lvl2pPr>
            <a:lvl3pPr indent="-228600" lvl="2" marL="1371600" algn="l">
              <a:lnSpc>
                <a:spcPct val="90000"/>
              </a:lnSpc>
              <a:spcBef>
                <a:spcPts val="1000"/>
              </a:spcBef>
              <a:spcAft>
                <a:spcPts val="0"/>
              </a:spcAft>
              <a:buClr>
                <a:srgbClr val="FFFFFF"/>
              </a:buClr>
              <a:buSzPts val="2400"/>
              <a:buFont typeface="Calibri"/>
              <a:buNone/>
              <a:defRPr b="1" sz="2400"/>
            </a:lvl3pPr>
            <a:lvl4pPr indent="-228600" lvl="3" marL="1828800" algn="l">
              <a:lnSpc>
                <a:spcPct val="90000"/>
              </a:lnSpc>
              <a:spcBef>
                <a:spcPts val="1000"/>
              </a:spcBef>
              <a:spcAft>
                <a:spcPts val="0"/>
              </a:spcAft>
              <a:buClr>
                <a:srgbClr val="FFFFFF"/>
              </a:buClr>
              <a:buSzPts val="2400"/>
              <a:buFont typeface="Calibri"/>
              <a:buNone/>
              <a:defRPr b="1" sz="2400"/>
            </a:lvl4pPr>
            <a:lvl5pPr indent="-228600" lvl="4" marL="2286000" algn="l">
              <a:lnSpc>
                <a:spcPct val="90000"/>
              </a:lnSpc>
              <a:spcBef>
                <a:spcPts val="1000"/>
              </a:spcBef>
              <a:spcAft>
                <a:spcPts val="0"/>
              </a:spcAft>
              <a:buClr>
                <a:srgbClr val="FFFFFF"/>
              </a:buClr>
              <a:buSzPts val="2400"/>
              <a:buFont typeface="Calibri"/>
              <a:buNone/>
              <a:defRPr b="1"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88" name="Google Shape;88;p37"/>
          <p:cNvSpPr txBox="1"/>
          <p:nvPr>
            <p:ph idx="2" type="body"/>
          </p:nvPr>
        </p:nvSpPr>
        <p:spPr>
          <a:xfrm>
            <a:off x="6172200" y="1987367"/>
            <a:ext cx="4980148" cy="60105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89" name="Google Shape;89;p37"/>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90" name="Google Shape;90;p3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rgbClr val="2B2551"/>
        </a:solidFill>
      </p:bgPr>
    </p:bg>
    <p:spTree>
      <p:nvGrpSpPr>
        <p:cNvPr id="91" name="Shape 91"/>
        <p:cNvGrpSpPr/>
        <p:nvPr/>
      </p:nvGrpSpPr>
      <p:grpSpPr>
        <a:xfrm>
          <a:off x="0" y="0"/>
          <a:ext cx="0" cy="0"/>
          <a:chOff x="0" y="0"/>
          <a:chExt cx="0" cy="0"/>
        </a:xfrm>
      </p:grpSpPr>
      <p:pic>
        <p:nvPicPr>
          <p:cNvPr descr="Picture 6" id="92" name="Google Shape;92;p3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93" name="Google Shape;93;p3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94" name="Google Shape;94;p3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95" name="Google Shape;95;p3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96" name="Google Shape;96;p38"/>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97" name="Google Shape;97;p3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rgbClr val="2B2551"/>
        </a:solidFill>
      </p:bgPr>
    </p:bg>
    <p:spTree>
      <p:nvGrpSpPr>
        <p:cNvPr id="98" name="Shape 98"/>
        <p:cNvGrpSpPr/>
        <p:nvPr/>
      </p:nvGrpSpPr>
      <p:grpSpPr>
        <a:xfrm>
          <a:off x="0" y="0"/>
          <a:ext cx="0" cy="0"/>
          <a:chOff x="0" y="0"/>
          <a:chExt cx="0" cy="0"/>
        </a:xfrm>
      </p:grpSpPr>
      <p:pic>
        <p:nvPicPr>
          <p:cNvPr descr="Picture 6" id="99" name="Google Shape;99;p39"/>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00" name="Google Shape;100;p39"/>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01" name="Google Shape;101;p39"/>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02" name="Google Shape;102;p39"/>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03" name="Google Shape;103;p3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bg>
      <p:bgPr>
        <a:solidFill>
          <a:srgbClr val="2B2551"/>
        </a:solidFill>
      </p:bgPr>
    </p:bg>
    <p:spTree>
      <p:nvGrpSpPr>
        <p:cNvPr id="104" name="Shape 104"/>
        <p:cNvGrpSpPr/>
        <p:nvPr/>
      </p:nvGrpSpPr>
      <p:grpSpPr>
        <a:xfrm>
          <a:off x="0" y="0"/>
          <a:ext cx="0" cy="0"/>
          <a:chOff x="0" y="0"/>
          <a:chExt cx="0" cy="0"/>
        </a:xfrm>
      </p:grpSpPr>
      <p:pic>
        <p:nvPicPr>
          <p:cNvPr descr="Picture 6" id="105" name="Google Shape;105;p4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06" name="Google Shape;106;p4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07" name="Google Shape;107;p4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08" name="Google Shape;108;p4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09" name="Google Shape;109;p40"/>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10" name="Google Shape;110;p40"/>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11" name="Google Shape;111;p40"/>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12" name="Google Shape;112;p4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x">
  <p:cSld name="TITLE_AND_BODY">
    <p:spTree>
      <p:nvGrpSpPr>
        <p:cNvPr id="12" name="Shape 12"/>
        <p:cNvGrpSpPr/>
        <p:nvPr/>
      </p:nvGrpSpPr>
      <p:grpSpPr>
        <a:xfrm>
          <a:off x="0" y="0"/>
          <a:ext cx="0" cy="0"/>
          <a:chOff x="0" y="0"/>
          <a:chExt cx="0" cy="0"/>
        </a:xfrm>
      </p:grpSpPr>
      <p:sp>
        <p:nvSpPr>
          <p:cNvPr id="13" name="Google Shape;13;p23"/>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4" name="Google Shape;14;p23"/>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5" name="Google Shape;15;p2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bg>
      <p:bgPr>
        <a:solidFill>
          <a:srgbClr val="2B2551"/>
        </a:solidFill>
      </p:bgPr>
    </p:bg>
    <p:spTree>
      <p:nvGrpSpPr>
        <p:cNvPr id="113" name="Shape 113"/>
        <p:cNvGrpSpPr/>
        <p:nvPr/>
      </p:nvGrpSpPr>
      <p:grpSpPr>
        <a:xfrm>
          <a:off x="0" y="0"/>
          <a:ext cx="0" cy="0"/>
          <a:chOff x="0" y="0"/>
          <a:chExt cx="0" cy="0"/>
        </a:xfrm>
      </p:grpSpPr>
      <p:pic>
        <p:nvPicPr>
          <p:cNvPr descr="Picture 6" id="114" name="Google Shape;114;p4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15" name="Google Shape;115;p4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16" name="Google Shape;116;p4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17" name="Google Shape;117;p4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18" name="Google Shape;118;p41"/>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19" name="Google Shape;119;p41"/>
          <p:cNvSpPr/>
          <p:nvPr>
            <p:ph idx="2" type="pic"/>
          </p:nvPr>
        </p:nvSpPr>
        <p:spPr>
          <a:xfrm>
            <a:off x="5183187" y="987425"/>
            <a:ext cx="6172201" cy="4873625"/>
          </a:xfrm>
          <a:prstGeom prst="rect">
            <a:avLst/>
          </a:prstGeom>
          <a:noFill/>
          <a:ln>
            <a:noFill/>
          </a:ln>
        </p:spPr>
      </p:sp>
      <p:sp>
        <p:nvSpPr>
          <p:cNvPr id="120" name="Google Shape;120;p41"/>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21" name="Google Shape;121;p4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ue background">
  <p:cSld name="2_Blue background">
    <p:bg>
      <p:bgPr>
        <a:solidFill>
          <a:srgbClr val="2B2551"/>
        </a:solidFill>
      </p:bgPr>
    </p:bg>
    <p:spTree>
      <p:nvGrpSpPr>
        <p:cNvPr id="122" name="Shape 122"/>
        <p:cNvGrpSpPr/>
        <p:nvPr/>
      </p:nvGrpSpPr>
      <p:grpSpPr>
        <a:xfrm>
          <a:off x="0" y="0"/>
          <a:ext cx="0" cy="0"/>
          <a:chOff x="0" y="0"/>
          <a:chExt cx="0" cy="0"/>
        </a:xfrm>
      </p:grpSpPr>
      <p:sp>
        <p:nvSpPr>
          <p:cNvPr id="123" name="Google Shape;123;p42"/>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2B2551"/>
        </a:solidFill>
      </p:bgPr>
    </p:bg>
    <p:spTree>
      <p:nvGrpSpPr>
        <p:cNvPr id="124" name="Shape 124"/>
        <p:cNvGrpSpPr/>
        <p:nvPr/>
      </p:nvGrpSpPr>
      <p:grpSpPr>
        <a:xfrm>
          <a:off x="0" y="0"/>
          <a:ext cx="0" cy="0"/>
          <a:chOff x="0" y="0"/>
          <a:chExt cx="0" cy="0"/>
        </a:xfrm>
      </p:grpSpPr>
      <p:pic>
        <p:nvPicPr>
          <p:cNvPr descr="Picture 6" id="125" name="Google Shape;125;p4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26" name="Google Shape;126;p4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27" name="Google Shape;127;p4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28" name="Google Shape;128;p4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29" name="Google Shape;129;p43"/>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30" name="Google Shape;130;p43"/>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31" name="Google Shape;131;p4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2B2551"/>
        </a:solidFill>
      </p:bgPr>
    </p:bg>
    <p:spTree>
      <p:nvGrpSpPr>
        <p:cNvPr id="132" name="Shape 132"/>
        <p:cNvGrpSpPr/>
        <p:nvPr/>
      </p:nvGrpSpPr>
      <p:grpSpPr>
        <a:xfrm>
          <a:off x="0" y="0"/>
          <a:ext cx="0" cy="0"/>
          <a:chOff x="0" y="0"/>
          <a:chExt cx="0" cy="0"/>
        </a:xfrm>
      </p:grpSpPr>
      <p:pic>
        <p:nvPicPr>
          <p:cNvPr descr="Picture 6" id="133" name="Google Shape;133;p4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34" name="Google Shape;134;p4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35" name="Google Shape;135;p4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36" name="Google Shape;136;p4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37" name="Google Shape;137;p44"/>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38" name="Google Shape;138;p44"/>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39" name="Google Shape;139;p4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solidFill>
          <a:srgbClr val="2B2551"/>
        </a:solidFill>
      </p:bgPr>
    </p:bg>
    <p:spTree>
      <p:nvGrpSpPr>
        <p:cNvPr id="140" name="Shape 140"/>
        <p:cNvGrpSpPr/>
        <p:nvPr/>
      </p:nvGrpSpPr>
      <p:grpSpPr>
        <a:xfrm>
          <a:off x="0" y="0"/>
          <a:ext cx="0" cy="0"/>
          <a:chOff x="0" y="0"/>
          <a:chExt cx="0" cy="0"/>
        </a:xfrm>
      </p:grpSpPr>
      <p:pic>
        <p:nvPicPr>
          <p:cNvPr descr="Picture 6" id="141" name="Google Shape;141;p4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42" name="Google Shape;142;p4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43" name="Google Shape;143;p4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44" name="Google Shape;144;p4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45" name="Google Shape;145;p45"/>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46" name="Google Shape;146;p45"/>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47" name="Google Shape;147;p4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2B2551"/>
        </a:solidFill>
      </p:bgPr>
    </p:bg>
    <p:spTree>
      <p:nvGrpSpPr>
        <p:cNvPr id="148" name="Shape 148"/>
        <p:cNvGrpSpPr/>
        <p:nvPr/>
      </p:nvGrpSpPr>
      <p:grpSpPr>
        <a:xfrm>
          <a:off x="0" y="0"/>
          <a:ext cx="0" cy="0"/>
          <a:chOff x="0" y="0"/>
          <a:chExt cx="0" cy="0"/>
        </a:xfrm>
      </p:grpSpPr>
      <p:pic>
        <p:nvPicPr>
          <p:cNvPr descr="Picture 6" id="149" name="Google Shape;149;p4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50" name="Google Shape;150;p4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51" name="Google Shape;151;p4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52" name="Google Shape;152;p4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53" name="Google Shape;153;p46"/>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54" name="Google Shape;154;p46"/>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55" name="Google Shape;155;p4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solidFill>
          <a:srgbClr val="2B2551"/>
        </a:solidFill>
      </p:bgPr>
    </p:bg>
    <p:spTree>
      <p:nvGrpSpPr>
        <p:cNvPr id="156" name="Shape 156"/>
        <p:cNvGrpSpPr/>
        <p:nvPr/>
      </p:nvGrpSpPr>
      <p:grpSpPr>
        <a:xfrm>
          <a:off x="0" y="0"/>
          <a:ext cx="0" cy="0"/>
          <a:chOff x="0" y="0"/>
          <a:chExt cx="0" cy="0"/>
        </a:xfrm>
      </p:grpSpPr>
      <p:pic>
        <p:nvPicPr>
          <p:cNvPr descr="Picture 6" id="157" name="Google Shape;157;p4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58" name="Google Shape;158;p4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59" name="Google Shape;159;p4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60" name="Google Shape;160;p4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61" name="Google Shape;161;p47"/>
          <p:cNvSpPr txBox="1"/>
          <p:nvPr>
            <p:ph idx="1" type="body"/>
          </p:nvPr>
        </p:nvSpPr>
        <p:spPr>
          <a:xfrm>
            <a:off x="1039652" y="1987368"/>
            <a:ext cx="4957923" cy="5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2400"/>
              <a:buFont typeface="Calibri"/>
              <a:buNone/>
              <a:defRPr b="1" sz="2400"/>
            </a:lvl1pPr>
            <a:lvl2pPr indent="-228600" lvl="1" marL="914400" algn="l">
              <a:lnSpc>
                <a:spcPct val="90000"/>
              </a:lnSpc>
              <a:spcBef>
                <a:spcPts val="1000"/>
              </a:spcBef>
              <a:spcAft>
                <a:spcPts val="0"/>
              </a:spcAft>
              <a:buClr>
                <a:srgbClr val="FFFFFF"/>
              </a:buClr>
              <a:buSzPts val="2400"/>
              <a:buFont typeface="Calibri"/>
              <a:buNone/>
              <a:defRPr b="1" sz="2400"/>
            </a:lvl2pPr>
            <a:lvl3pPr indent="-228600" lvl="2" marL="1371600" algn="l">
              <a:lnSpc>
                <a:spcPct val="90000"/>
              </a:lnSpc>
              <a:spcBef>
                <a:spcPts val="1000"/>
              </a:spcBef>
              <a:spcAft>
                <a:spcPts val="0"/>
              </a:spcAft>
              <a:buClr>
                <a:srgbClr val="FFFFFF"/>
              </a:buClr>
              <a:buSzPts val="2400"/>
              <a:buFont typeface="Calibri"/>
              <a:buNone/>
              <a:defRPr b="1" sz="2400"/>
            </a:lvl3pPr>
            <a:lvl4pPr indent="-228600" lvl="3" marL="1828800" algn="l">
              <a:lnSpc>
                <a:spcPct val="90000"/>
              </a:lnSpc>
              <a:spcBef>
                <a:spcPts val="1000"/>
              </a:spcBef>
              <a:spcAft>
                <a:spcPts val="0"/>
              </a:spcAft>
              <a:buClr>
                <a:srgbClr val="FFFFFF"/>
              </a:buClr>
              <a:buSzPts val="2400"/>
              <a:buFont typeface="Calibri"/>
              <a:buNone/>
              <a:defRPr b="1" sz="2400"/>
            </a:lvl4pPr>
            <a:lvl5pPr indent="-228600" lvl="4" marL="2286000" algn="l">
              <a:lnSpc>
                <a:spcPct val="90000"/>
              </a:lnSpc>
              <a:spcBef>
                <a:spcPts val="1000"/>
              </a:spcBef>
              <a:spcAft>
                <a:spcPts val="0"/>
              </a:spcAft>
              <a:buClr>
                <a:srgbClr val="FFFFFF"/>
              </a:buClr>
              <a:buSzPts val="2400"/>
              <a:buFont typeface="Calibri"/>
              <a:buNone/>
              <a:defRPr b="1"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62" name="Google Shape;162;p47"/>
          <p:cNvSpPr txBox="1"/>
          <p:nvPr>
            <p:ph idx="2" type="body"/>
          </p:nvPr>
        </p:nvSpPr>
        <p:spPr>
          <a:xfrm>
            <a:off x="6172200" y="1987367"/>
            <a:ext cx="4980148" cy="60105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63" name="Google Shape;163;p47"/>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64" name="Google Shape;164;p4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rgbClr val="2B2551"/>
        </a:solidFill>
      </p:bgPr>
    </p:bg>
    <p:spTree>
      <p:nvGrpSpPr>
        <p:cNvPr id="165" name="Shape 165"/>
        <p:cNvGrpSpPr/>
        <p:nvPr/>
      </p:nvGrpSpPr>
      <p:grpSpPr>
        <a:xfrm>
          <a:off x="0" y="0"/>
          <a:ext cx="0" cy="0"/>
          <a:chOff x="0" y="0"/>
          <a:chExt cx="0" cy="0"/>
        </a:xfrm>
      </p:grpSpPr>
      <p:pic>
        <p:nvPicPr>
          <p:cNvPr descr="Picture 6" id="166" name="Google Shape;166;p4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67" name="Google Shape;167;p4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68" name="Google Shape;168;p4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69" name="Google Shape;169;p4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70" name="Google Shape;170;p48"/>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71" name="Google Shape;171;p4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rgbClr val="2B2551"/>
        </a:solidFill>
      </p:bgPr>
    </p:bg>
    <p:spTree>
      <p:nvGrpSpPr>
        <p:cNvPr id="172" name="Shape 172"/>
        <p:cNvGrpSpPr/>
        <p:nvPr/>
      </p:nvGrpSpPr>
      <p:grpSpPr>
        <a:xfrm>
          <a:off x="0" y="0"/>
          <a:ext cx="0" cy="0"/>
          <a:chOff x="0" y="0"/>
          <a:chExt cx="0" cy="0"/>
        </a:xfrm>
      </p:grpSpPr>
      <p:pic>
        <p:nvPicPr>
          <p:cNvPr descr="Picture 6" id="173" name="Google Shape;173;p49"/>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74" name="Google Shape;174;p49"/>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75" name="Google Shape;175;p49"/>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76" name="Google Shape;176;p49"/>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77" name="Google Shape;177;p4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rgbClr val="2B2551"/>
        </a:solidFill>
      </p:bgPr>
    </p:bg>
    <p:spTree>
      <p:nvGrpSpPr>
        <p:cNvPr id="178" name="Shape 178"/>
        <p:cNvGrpSpPr/>
        <p:nvPr/>
      </p:nvGrpSpPr>
      <p:grpSpPr>
        <a:xfrm>
          <a:off x="0" y="0"/>
          <a:ext cx="0" cy="0"/>
          <a:chOff x="0" y="0"/>
          <a:chExt cx="0" cy="0"/>
        </a:xfrm>
      </p:grpSpPr>
      <p:pic>
        <p:nvPicPr>
          <p:cNvPr descr="Picture 6" id="179" name="Google Shape;179;p5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80" name="Google Shape;180;p5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81" name="Google Shape;181;p5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82" name="Google Shape;182;p5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83" name="Google Shape;183;p50"/>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84" name="Google Shape;184;p50"/>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85" name="Google Shape;185;p50"/>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86" name="Google Shape;186;p5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6" name="Shape 16"/>
        <p:cNvGrpSpPr/>
        <p:nvPr/>
      </p:nvGrpSpPr>
      <p:grpSpPr>
        <a:xfrm>
          <a:off x="0" y="0"/>
          <a:ext cx="0" cy="0"/>
          <a:chOff x="0" y="0"/>
          <a:chExt cx="0" cy="0"/>
        </a:xfrm>
      </p:grpSpPr>
      <p:sp>
        <p:nvSpPr>
          <p:cNvPr id="17" name="Google Shape;17;p24"/>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8" name="Google Shape;18;p2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bg>
      <p:bgPr>
        <a:solidFill>
          <a:srgbClr val="2B2551"/>
        </a:solidFill>
      </p:bgPr>
    </p:bg>
    <p:spTree>
      <p:nvGrpSpPr>
        <p:cNvPr id="187" name="Shape 187"/>
        <p:cNvGrpSpPr/>
        <p:nvPr/>
      </p:nvGrpSpPr>
      <p:grpSpPr>
        <a:xfrm>
          <a:off x="0" y="0"/>
          <a:ext cx="0" cy="0"/>
          <a:chOff x="0" y="0"/>
          <a:chExt cx="0" cy="0"/>
        </a:xfrm>
      </p:grpSpPr>
      <p:pic>
        <p:nvPicPr>
          <p:cNvPr descr="Picture 6" id="188" name="Google Shape;188;p5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89" name="Google Shape;189;p5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90" name="Google Shape;190;p5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91" name="Google Shape;191;p5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92" name="Google Shape;192;p51"/>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93" name="Google Shape;193;p51"/>
          <p:cNvSpPr/>
          <p:nvPr>
            <p:ph idx="2" type="pic"/>
          </p:nvPr>
        </p:nvSpPr>
        <p:spPr>
          <a:xfrm>
            <a:off x="5183187" y="987425"/>
            <a:ext cx="6172201" cy="4873625"/>
          </a:xfrm>
          <a:prstGeom prst="rect">
            <a:avLst/>
          </a:prstGeom>
          <a:noFill/>
          <a:ln>
            <a:noFill/>
          </a:ln>
        </p:spPr>
      </p:sp>
      <p:sp>
        <p:nvSpPr>
          <p:cNvPr id="194" name="Google Shape;194;p51"/>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95" name="Google Shape;195;p5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ue background">
  <p:cSld name="1_Blue background">
    <p:bg>
      <p:bgPr>
        <a:solidFill>
          <a:srgbClr val="2B2551"/>
        </a:solidFill>
      </p:bgPr>
    </p:bg>
    <p:spTree>
      <p:nvGrpSpPr>
        <p:cNvPr id="196" name="Shape 196"/>
        <p:cNvGrpSpPr/>
        <p:nvPr/>
      </p:nvGrpSpPr>
      <p:grpSpPr>
        <a:xfrm>
          <a:off x="0" y="0"/>
          <a:ext cx="0" cy="0"/>
          <a:chOff x="0" y="0"/>
          <a:chExt cx="0" cy="0"/>
        </a:xfrm>
      </p:grpSpPr>
      <p:sp>
        <p:nvSpPr>
          <p:cNvPr id="197" name="Google Shape;197;p52"/>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2B2551"/>
        </a:solidFill>
      </p:bgPr>
    </p:bg>
    <p:spTree>
      <p:nvGrpSpPr>
        <p:cNvPr id="198" name="Shape 198"/>
        <p:cNvGrpSpPr/>
        <p:nvPr/>
      </p:nvGrpSpPr>
      <p:grpSpPr>
        <a:xfrm>
          <a:off x="0" y="0"/>
          <a:ext cx="0" cy="0"/>
          <a:chOff x="0" y="0"/>
          <a:chExt cx="0" cy="0"/>
        </a:xfrm>
      </p:grpSpPr>
      <p:pic>
        <p:nvPicPr>
          <p:cNvPr descr="Picture 6" id="199" name="Google Shape;199;p5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00" name="Google Shape;200;p5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01" name="Google Shape;201;p5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02" name="Google Shape;202;p5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03" name="Google Shape;203;p53"/>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04" name="Google Shape;204;p53"/>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05" name="Google Shape;205;p5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2B2551"/>
        </a:solidFill>
      </p:bgPr>
    </p:bg>
    <p:spTree>
      <p:nvGrpSpPr>
        <p:cNvPr id="206" name="Shape 206"/>
        <p:cNvGrpSpPr/>
        <p:nvPr/>
      </p:nvGrpSpPr>
      <p:grpSpPr>
        <a:xfrm>
          <a:off x="0" y="0"/>
          <a:ext cx="0" cy="0"/>
          <a:chOff x="0" y="0"/>
          <a:chExt cx="0" cy="0"/>
        </a:xfrm>
      </p:grpSpPr>
      <p:pic>
        <p:nvPicPr>
          <p:cNvPr descr="Picture 6" id="207" name="Google Shape;207;p5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08" name="Google Shape;208;p5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09" name="Google Shape;209;p5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10" name="Google Shape;210;p5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11" name="Google Shape;211;p54"/>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12" name="Google Shape;212;p54"/>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13" name="Google Shape;213;p5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2B2551"/>
        </a:solidFill>
      </p:bgPr>
    </p:bg>
    <p:spTree>
      <p:nvGrpSpPr>
        <p:cNvPr id="214" name="Shape 214"/>
        <p:cNvGrpSpPr/>
        <p:nvPr/>
      </p:nvGrpSpPr>
      <p:grpSpPr>
        <a:xfrm>
          <a:off x="0" y="0"/>
          <a:ext cx="0" cy="0"/>
          <a:chOff x="0" y="0"/>
          <a:chExt cx="0" cy="0"/>
        </a:xfrm>
      </p:grpSpPr>
      <p:pic>
        <p:nvPicPr>
          <p:cNvPr descr="Picture 6" id="215" name="Google Shape;215;p5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16" name="Google Shape;216;p5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17" name="Google Shape;217;p5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18" name="Google Shape;218;p5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19" name="Google Shape;219;p55"/>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20" name="Google Shape;220;p55"/>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21" name="Google Shape;221;p5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2B2551"/>
        </a:solidFill>
      </p:bgPr>
    </p:bg>
    <p:spTree>
      <p:nvGrpSpPr>
        <p:cNvPr id="222" name="Shape 222"/>
        <p:cNvGrpSpPr/>
        <p:nvPr/>
      </p:nvGrpSpPr>
      <p:grpSpPr>
        <a:xfrm>
          <a:off x="0" y="0"/>
          <a:ext cx="0" cy="0"/>
          <a:chOff x="0" y="0"/>
          <a:chExt cx="0" cy="0"/>
        </a:xfrm>
      </p:grpSpPr>
      <p:pic>
        <p:nvPicPr>
          <p:cNvPr descr="Picture 6" id="223" name="Google Shape;223;p5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24" name="Google Shape;224;p5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25" name="Google Shape;225;p5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26" name="Google Shape;226;p5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27" name="Google Shape;227;p56"/>
          <p:cNvSpPr txBox="1"/>
          <p:nvPr>
            <p:ph idx="1" type="body"/>
          </p:nvPr>
        </p:nvSpPr>
        <p:spPr>
          <a:xfrm>
            <a:off x="1039652" y="1987368"/>
            <a:ext cx="4957923" cy="5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2400"/>
              <a:buFont typeface="Calibri"/>
              <a:buNone/>
              <a:defRPr b="1" sz="2400"/>
            </a:lvl1pPr>
            <a:lvl2pPr indent="-228600" lvl="1" marL="914400" algn="l">
              <a:lnSpc>
                <a:spcPct val="90000"/>
              </a:lnSpc>
              <a:spcBef>
                <a:spcPts val="1000"/>
              </a:spcBef>
              <a:spcAft>
                <a:spcPts val="0"/>
              </a:spcAft>
              <a:buClr>
                <a:srgbClr val="FFFFFF"/>
              </a:buClr>
              <a:buSzPts val="2400"/>
              <a:buFont typeface="Calibri"/>
              <a:buNone/>
              <a:defRPr b="1" sz="2400"/>
            </a:lvl2pPr>
            <a:lvl3pPr indent="-228600" lvl="2" marL="1371600" algn="l">
              <a:lnSpc>
                <a:spcPct val="90000"/>
              </a:lnSpc>
              <a:spcBef>
                <a:spcPts val="1000"/>
              </a:spcBef>
              <a:spcAft>
                <a:spcPts val="0"/>
              </a:spcAft>
              <a:buClr>
                <a:srgbClr val="FFFFFF"/>
              </a:buClr>
              <a:buSzPts val="2400"/>
              <a:buFont typeface="Calibri"/>
              <a:buNone/>
              <a:defRPr b="1" sz="2400"/>
            </a:lvl3pPr>
            <a:lvl4pPr indent="-228600" lvl="3" marL="1828800" algn="l">
              <a:lnSpc>
                <a:spcPct val="90000"/>
              </a:lnSpc>
              <a:spcBef>
                <a:spcPts val="1000"/>
              </a:spcBef>
              <a:spcAft>
                <a:spcPts val="0"/>
              </a:spcAft>
              <a:buClr>
                <a:srgbClr val="FFFFFF"/>
              </a:buClr>
              <a:buSzPts val="2400"/>
              <a:buFont typeface="Calibri"/>
              <a:buNone/>
              <a:defRPr b="1" sz="2400"/>
            </a:lvl4pPr>
            <a:lvl5pPr indent="-228600" lvl="4" marL="2286000" algn="l">
              <a:lnSpc>
                <a:spcPct val="90000"/>
              </a:lnSpc>
              <a:spcBef>
                <a:spcPts val="1000"/>
              </a:spcBef>
              <a:spcAft>
                <a:spcPts val="0"/>
              </a:spcAft>
              <a:buClr>
                <a:srgbClr val="FFFFFF"/>
              </a:buClr>
              <a:buSzPts val="2400"/>
              <a:buFont typeface="Calibri"/>
              <a:buNone/>
              <a:defRPr b="1"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28" name="Google Shape;228;p56"/>
          <p:cNvSpPr txBox="1"/>
          <p:nvPr>
            <p:ph idx="2" type="body"/>
          </p:nvPr>
        </p:nvSpPr>
        <p:spPr>
          <a:xfrm>
            <a:off x="6172200" y="1987367"/>
            <a:ext cx="4980148" cy="60105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29" name="Google Shape;229;p56"/>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30" name="Google Shape;230;p5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2B2551"/>
        </a:solidFill>
      </p:bgPr>
    </p:bg>
    <p:spTree>
      <p:nvGrpSpPr>
        <p:cNvPr id="231" name="Shape 231"/>
        <p:cNvGrpSpPr/>
        <p:nvPr/>
      </p:nvGrpSpPr>
      <p:grpSpPr>
        <a:xfrm>
          <a:off x="0" y="0"/>
          <a:ext cx="0" cy="0"/>
          <a:chOff x="0" y="0"/>
          <a:chExt cx="0" cy="0"/>
        </a:xfrm>
      </p:grpSpPr>
      <p:pic>
        <p:nvPicPr>
          <p:cNvPr descr="Picture 6" id="232" name="Google Shape;232;p5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33" name="Google Shape;233;p5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34" name="Google Shape;234;p5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35" name="Google Shape;235;p5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36" name="Google Shape;236;p57"/>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37" name="Google Shape;237;p5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2B2551"/>
        </a:solidFill>
      </p:bgPr>
    </p:bg>
    <p:spTree>
      <p:nvGrpSpPr>
        <p:cNvPr id="238" name="Shape 238"/>
        <p:cNvGrpSpPr/>
        <p:nvPr/>
      </p:nvGrpSpPr>
      <p:grpSpPr>
        <a:xfrm>
          <a:off x="0" y="0"/>
          <a:ext cx="0" cy="0"/>
          <a:chOff x="0" y="0"/>
          <a:chExt cx="0" cy="0"/>
        </a:xfrm>
      </p:grpSpPr>
      <p:pic>
        <p:nvPicPr>
          <p:cNvPr descr="Picture 6" id="239" name="Google Shape;239;p5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40" name="Google Shape;240;p5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41" name="Google Shape;241;p5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42" name="Google Shape;242;p5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43" name="Google Shape;243;p5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2B2551"/>
        </a:solidFill>
      </p:bgPr>
    </p:bg>
    <p:spTree>
      <p:nvGrpSpPr>
        <p:cNvPr id="244" name="Shape 244"/>
        <p:cNvGrpSpPr/>
        <p:nvPr/>
      </p:nvGrpSpPr>
      <p:grpSpPr>
        <a:xfrm>
          <a:off x="0" y="0"/>
          <a:ext cx="0" cy="0"/>
          <a:chOff x="0" y="0"/>
          <a:chExt cx="0" cy="0"/>
        </a:xfrm>
      </p:grpSpPr>
      <p:pic>
        <p:nvPicPr>
          <p:cNvPr descr="Picture 6" id="245" name="Google Shape;245;p59"/>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46" name="Google Shape;246;p59"/>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47" name="Google Shape;247;p59"/>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48" name="Google Shape;248;p59"/>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49" name="Google Shape;249;p59"/>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50" name="Google Shape;250;p59"/>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51" name="Google Shape;251;p5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52" name="Google Shape;252;p5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2B2551"/>
        </a:solidFill>
      </p:bgPr>
    </p:bg>
    <p:spTree>
      <p:nvGrpSpPr>
        <p:cNvPr id="253" name="Shape 253"/>
        <p:cNvGrpSpPr/>
        <p:nvPr/>
      </p:nvGrpSpPr>
      <p:grpSpPr>
        <a:xfrm>
          <a:off x="0" y="0"/>
          <a:ext cx="0" cy="0"/>
          <a:chOff x="0" y="0"/>
          <a:chExt cx="0" cy="0"/>
        </a:xfrm>
      </p:grpSpPr>
      <p:pic>
        <p:nvPicPr>
          <p:cNvPr descr="Picture 6" id="254" name="Google Shape;254;p6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55" name="Google Shape;255;p6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56" name="Google Shape;256;p6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57" name="Google Shape;257;p6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58" name="Google Shape;258;p6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59" name="Google Shape;259;p60"/>
          <p:cNvSpPr/>
          <p:nvPr>
            <p:ph idx="2" type="pic"/>
          </p:nvPr>
        </p:nvSpPr>
        <p:spPr>
          <a:xfrm>
            <a:off x="5183187" y="987425"/>
            <a:ext cx="6172201" cy="4873625"/>
          </a:xfrm>
          <a:prstGeom prst="rect">
            <a:avLst/>
          </a:prstGeom>
          <a:noFill/>
          <a:ln>
            <a:noFill/>
          </a:ln>
        </p:spPr>
      </p:sp>
      <p:sp>
        <p:nvSpPr>
          <p:cNvPr id="260" name="Google Shape;260;p6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61" name="Google Shape;261;p6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19" name="Shape 19"/>
        <p:cNvGrpSpPr/>
        <p:nvPr/>
      </p:nvGrpSpPr>
      <p:grpSpPr>
        <a:xfrm>
          <a:off x="0" y="0"/>
          <a:ext cx="0" cy="0"/>
          <a:chOff x="0" y="0"/>
          <a:chExt cx="0" cy="0"/>
        </a:xfrm>
      </p:grpSpPr>
      <p:sp>
        <p:nvSpPr>
          <p:cNvPr id="20" name="Google Shape;20;p25"/>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1" name="Google Shape;21;p2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p:cSld name="Blue background">
    <p:bg>
      <p:bgPr>
        <a:solidFill>
          <a:srgbClr val="2B2551"/>
        </a:solidFill>
      </p:bgPr>
    </p:bg>
    <p:spTree>
      <p:nvGrpSpPr>
        <p:cNvPr id="262" name="Shape 262"/>
        <p:cNvGrpSpPr/>
        <p:nvPr/>
      </p:nvGrpSpPr>
      <p:grpSpPr>
        <a:xfrm>
          <a:off x="0" y="0"/>
          <a:ext cx="0" cy="0"/>
          <a:chOff x="0" y="0"/>
          <a:chExt cx="0" cy="0"/>
        </a:xfrm>
      </p:grpSpPr>
      <p:sp>
        <p:nvSpPr>
          <p:cNvPr id="263" name="Google Shape;263;p61"/>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4" name="Shape 264"/>
        <p:cNvGrpSpPr/>
        <p:nvPr/>
      </p:nvGrpSpPr>
      <p:grpSpPr>
        <a:xfrm>
          <a:off x="0" y="0"/>
          <a:ext cx="0" cy="0"/>
          <a:chOff x="0" y="0"/>
          <a:chExt cx="0" cy="0"/>
        </a:xfrm>
      </p:grpSpPr>
      <p:sp>
        <p:nvSpPr>
          <p:cNvPr id="265" name="Google Shape;265;p62"/>
          <p:cNvSpPr txBox="1"/>
          <p:nvPr>
            <p:ph type="title"/>
          </p:nvPr>
        </p:nvSpPr>
        <p:spPr>
          <a:xfrm>
            <a:off x="1039653" y="1153987"/>
            <a:ext cx="10112695" cy="92125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66" name="Google Shape;266;p62"/>
          <p:cNvSpPr txBox="1"/>
          <p:nvPr>
            <p:ph idx="1" type="body"/>
          </p:nvPr>
        </p:nvSpPr>
        <p:spPr>
          <a:xfrm>
            <a:off x="1039653" y="2087362"/>
            <a:ext cx="4919546" cy="40896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67" name="Google Shape;267;p62"/>
          <p:cNvSpPr txBox="1"/>
          <p:nvPr>
            <p:ph idx="2" type="body"/>
          </p:nvPr>
        </p:nvSpPr>
        <p:spPr>
          <a:xfrm>
            <a:off x="6232802" y="2087362"/>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68" name="Google Shape;268;p6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1pPr>
            <a:lvl2pPr lvl="1"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2pPr>
            <a:lvl3pPr lvl="2"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3pPr>
            <a:lvl4pPr lvl="3"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4pPr>
            <a:lvl5pPr lvl="4"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5pPr>
            <a:lvl6pPr lvl="5"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6pPr>
            <a:lvl7pPr lvl="6"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7pPr>
            <a:lvl8pPr lvl="7"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8pPr>
            <a:lvl9pPr lvl="8"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9pPr>
          </a:lstStyle>
          <a:p/>
        </p:txBody>
      </p:sp>
      <p:sp>
        <p:nvSpPr>
          <p:cNvPr id="269" name="Google Shape;269;p6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1pPr>
            <a:lvl2pPr lvl="1"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2pPr>
            <a:lvl3pPr lvl="2"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3pPr>
            <a:lvl4pPr lvl="3"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4pPr>
            <a:lvl5pPr lvl="4"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5pPr>
            <a:lvl6pPr lvl="5"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6pPr>
            <a:lvl7pPr lvl="6"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7pPr>
            <a:lvl8pPr lvl="7"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8pPr>
            <a:lvl9pPr lvl="8"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9pPr>
          </a:lstStyle>
          <a:p/>
        </p:txBody>
      </p:sp>
      <p:sp>
        <p:nvSpPr>
          <p:cNvPr id="270" name="Google Shape;270;p6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a:lvl1pPr>
            <a:lvl2pPr indent="0" lvl="1" marL="0" algn="r">
              <a:lnSpc>
                <a:spcPct val="100000"/>
              </a:lnSpc>
              <a:spcBef>
                <a:spcPts val="0"/>
              </a:spcBef>
              <a:spcAft>
                <a:spcPts val="0"/>
              </a:spcAft>
              <a:buClr>
                <a:srgbClr val="FEFFFE"/>
              </a:buClr>
              <a:buSzPts val="1200"/>
              <a:buFont typeface="Calibri"/>
              <a:buNone/>
              <a:defRPr/>
            </a:lvl2pPr>
            <a:lvl3pPr indent="0" lvl="2" marL="0" algn="r">
              <a:lnSpc>
                <a:spcPct val="100000"/>
              </a:lnSpc>
              <a:spcBef>
                <a:spcPts val="0"/>
              </a:spcBef>
              <a:spcAft>
                <a:spcPts val="0"/>
              </a:spcAft>
              <a:buClr>
                <a:srgbClr val="FEFFFE"/>
              </a:buClr>
              <a:buSzPts val="1200"/>
              <a:buFont typeface="Calibri"/>
              <a:buNone/>
              <a:defRPr/>
            </a:lvl3pPr>
            <a:lvl4pPr indent="0" lvl="3" marL="0" algn="r">
              <a:lnSpc>
                <a:spcPct val="100000"/>
              </a:lnSpc>
              <a:spcBef>
                <a:spcPts val="0"/>
              </a:spcBef>
              <a:spcAft>
                <a:spcPts val="0"/>
              </a:spcAft>
              <a:buClr>
                <a:srgbClr val="FEFFFE"/>
              </a:buClr>
              <a:buSzPts val="1200"/>
              <a:buFont typeface="Calibri"/>
              <a:buNone/>
              <a:defRPr/>
            </a:lvl4pPr>
            <a:lvl5pPr indent="0" lvl="4" marL="0" algn="r">
              <a:lnSpc>
                <a:spcPct val="100000"/>
              </a:lnSpc>
              <a:spcBef>
                <a:spcPts val="0"/>
              </a:spcBef>
              <a:spcAft>
                <a:spcPts val="0"/>
              </a:spcAft>
              <a:buClr>
                <a:srgbClr val="FEFFFE"/>
              </a:buClr>
              <a:buSzPts val="1200"/>
              <a:buFont typeface="Calibri"/>
              <a:buNone/>
              <a:defRPr/>
            </a:lvl5pPr>
            <a:lvl6pPr indent="0" lvl="5" marL="0" algn="r">
              <a:lnSpc>
                <a:spcPct val="100000"/>
              </a:lnSpc>
              <a:spcBef>
                <a:spcPts val="0"/>
              </a:spcBef>
              <a:spcAft>
                <a:spcPts val="0"/>
              </a:spcAft>
              <a:buClr>
                <a:srgbClr val="FEFFFE"/>
              </a:buClr>
              <a:buSzPts val="1200"/>
              <a:buFont typeface="Calibri"/>
              <a:buNone/>
              <a:defRPr/>
            </a:lvl6pPr>
            <a:lvl7pPr indent="0" lvl="6" marL="0" algn="r">
              <a:lnSpc>
                <a:spcPct val="100000"/>
              </a:lnSpc>
              <a:spcBef>
                <a:spcPts val="0"/>
              </a:spcBef>
              <a:spcAft>
                <a:spcPts val="0"/>
              </a:spcAft>
              <a:buClr>
                <a:srgbClr val="FEFFFE"/>
              </a:buClr>
              <a:buSzPts val="1200"/>
              <a:buFont typeface="Calibri"/>
              <a:buNone/>
              <a:defRPr/>
            </a:lvl7pPr>
            <a:lvl8pPr indent="0" lvl="7" marL="0" algn="r">
              <a:lnSpc>
                <a:spcPct val="100000"/>
              </a:lnSpc>
              <a:spcBef>
                <a:spcPts val="0"/>
              </a:spcBef>
              <a:spcAft>
                <a:spcPts val="0"/>
              </a:spcAft>
              <a:buClr>
                <a:srgbClr val="FEFFFE"/>
              </a:buClr>
              <a:buSzPts val="1200"/>
              <a:buFont typeface="Calibri"/>
              <a:buNone/>
              <a:defRPr/>
            </a:lvl8pPr>
            <a:lvl9pPr indent="0" lvl="8" marL="0" algn="r">
              <a:lnSpc>
                <a:spcPct val="100000"/>
              </a:lnSpc>
              <a:spcBef>
                <a:spcPts val="0"/>
              </a:spcBef>
              <a:spcAft>
                <a:spcPts val="0"/>
              </a:spcAft>
              <a:buClr>
                <a:srgbClr val="FEFFFE"/>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22" name="Shape 22"/>
        <p:cNvGrpSpPr/>
        <p:nvPr/>
      </p:nvGrpSpPr>
      <p:grpSpPr>
        <a:xfrm>
          <a:off x="0" y="0"/>
          <a:ext cx="0" cy="0"/>
          <a:chOff x="0" y="0"/>
          <a:chExt cx="0" cy="0"/>
        </a:xfrm>
      </p:grpSpPr>
      <p:sp>
        <p:nvSpPr>
          <p:cNvPr id="23" name="Google Shape;23;p2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spTree>
      <p:nvGrpSpPr>
        <p:cNvPr id="24" name="Shape 24"/>
        <p:cNvGrpSpPr/>
        <p:nvPr/>
      </p:nvGrpSpPr>
      <p:grpSpPr>
        <a:xfrm>
          <a:off x="0" y="0"/>
          <a:ext cx="0" cy="0"/>
          <a:chOff x="0" y="0"/>
          <a:chExt cx="0" cy="0"/>
        </a:xfrm>
      </p:grpSpPr>
      <p:sp>
        <p:nvSpPr>
          <p:cNvPr id="25" name="Google Shape;25;p2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26" name="Shape 26"/>
        <p:cNvGrpSpPr/>
        <p:nvPr/>
      </p:nvGrpSpPr>
      <p:grpSpPr>
        <a:xfrm>
          <a:off x="0" y="0"/>
          <a:ext cx="0" cy="0"/>
          <a:chOff x="0" y="0"/>
          <a:chExt cx="0" cy="0"/>
        </a:xfrm>
      </p:grpSpPr>
      <p:sp>
        <p:nvSpPr>
          <p:cNvPr id="27" name="Google Shape;27;p2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28" name="Shape 28"/>
        <p:cNvGrpSpPr/>
        <p:nvPr/>
      </p:nvGrpSpPr>
      <p:grpSpPr>
        <a:xfrm>
          <a:off x="0" y="0"/>
          <a:ext cx="0" cy="0"/>
          <a:chOff x="0" y="0"/>
          <a:chExt cx="0" cy="0"/>
        </a:xfrm>
      </p:grpSpPr>
      <p:sp>
        <p:nvSpPr>
          <p:cNvPr id="29" name="Google Shape;29;p2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with Caption">
  <p:cSld name="3_Content with Caption">
    <p:bg>
      <p:bgPr>
        <a:solidFill>
          <a:srgbClr val="2B2551"/>
        </a:solidFill>
      </p:bgPr>
    </p:bg>
    <p:spTree>
      <p:nvGrpSpPr>
        <p:cNvPr id="30" name="Shape 30"/>
        <p:cNvGrpSpPr/>
        <p:nvPr/>
      </p:nvGrpSpPr>
      <p:grpSpPr>
        <a:xfrm>
          <a:off x="0" y="0"/>
          <a:ext cx="0" cy="0"/>
          <a:chOff x="0" y="0"/>
          <a:chExt cx="0" cy="0"/>
        </a:xfrm>
      </p:grpSpPr>
      <p:pic>
        <p:nvPicPr>
          <p:cNvPr descr="Picture 6" id="31" name="Google Shape;31;p3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32" name="Google Shape;32;p3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33" name="Google Shape;33;p3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34" name="Google Shape;34;p3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35" name="Google Shape;35;p30"/>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36" name="Google Shape;36;p30"/>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37" name="Google Shape;37;p30"/>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38" name="Google Shape;38;p3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1"/>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1pPr>
            <a:lvl2pPr indent="-406400" lvl="1" marL="9144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9pPr>
          </a:lstStyle>
          <a:p/>
        </p:txBody>
      </p:sp>
      <p:sp>
        <p:nvSpPr>
          <p:cNvPr id="7" name="Google Shape;7;p21"/>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1pPr>
            <a:lvl2pPr lvl="1"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2pPr>
            <a:lvl3pPr lvl="2"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3pPr>
            <a:lvl4pPr lvl="3"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4pPr>
            <a:lvl5pPr lvl="4"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5pPr>
            <a:lvl6pPr lvl="5"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6pPr>
            <a:lvl7pPr lvl="6"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7pPr>
            <a:lvl8pPr lvl="7"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8pPr>
            <a:lvl9pPr lvl="8"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9pPr>
          </a:lstStyle>
          <a:p/>
        </p:txBody>
      </p:sp>
      <p:sp>
        <p:nvSpPr>
          <p:cNvPr id="8" name="Google Shape;8;p2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1pPr>
            <a:lvl2pPr indent="0" lvl="1"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2pPr>
            <a:lvl3pPr indent="0" lvl="2"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3pPr>
            <a:lvl4pPr indent="0" lvl="3"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4pPr>
            <a:lvl5pPr indent="0" lvl="4"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5pPr>
            <a:lvl6pPr indent="0" lvl="5"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6pPr>
            <a:lvl7pPr indent="0" lvl="6"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7pPr>
            <a:lvl8pPr indent="0" lvl="7"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8pPr>
            <a:lvl9pPr indent="0" lvl="8"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 Id="rId4" Type="http://schemas.openxmlformats.org/officeDocument/2006/relationships/image" Target="../media/image5.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7.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hyperlink" Target="https://docs.google.com/forms/d/e/1FAIpQLSdnc6OE9Awa5t3vcLz_Fp4H6HHSjd97gC8AnxFS0Wz6Q8pJXQ/viewfor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hyperlink" Target="https://docs.djangoproject.com/" TargetMode="External"/><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hyperlink" Target="https://docs.djangoproject.com/" TargetMode="External"/><Relationship Id="rId10" Type="http://schemas.openxmlformats.org/officeDocument/2006/relationships/hyperlink" Target="https://docs.djangoprojec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A person sitting at a desk using a computer&#10;&#10;Description automatically generated" id="275" name="Google Shape;275;p1"/>
          <p:cNvPicPr preferRelativeResize="0"/>
          <p:nvPr/>
        </p:nvPicPr>
        <p:blipFill rotWithShape="1">
          <a:blip r:embed="rId3">
            <a:alphaModFix/>
          </a:blip>
          <a:srcRect b="35700" l="28" r="5881" t="125"/>
          <a:stretch/>
        </p:blipFill>
        <p:spPr>
          <a:xfrm>
            <a:off x="-2985" y="1339747"/>
            <a:ext cx="12225969" cy="5533684"/>
          </a:xfrm>
          <a:prstGeom prst="rect">
            <a:avLst/>
          </a:prstGeom>
          <a:noFill/>
          <a:ln>
            <a:noFill/>
          </a:ln>
        </p:spPr>
      </p:pic>
      <p:sp>
        <p:nvSpPr>
          <p:cNvPr id="276" name="Google Shape;276;p1"/>
          <p:cNvSpPr/>
          <p:nvPr/>
        </p:nvSpPr>
        <p:spPr>
          <a:xfrm>
            <a:off x="-11767" y="1339747"/>
            <a:ext cx="12203767" cy="5535101"/>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277" name="Google Shape;277;p1"/>
          <p:cNvPicPr preferRelativeResize="0"/>
          <p:nvPr/>
        </p:nvPicPr>
        <p:blipFill rotWithShape="1">
          <a:blip r:embed="rId4">
            <a:alphaModFix/>
          </a:blip>
          <a:srcRect b="0" l="0" r="0" t="0"/>
          <a:stretch/>
        </p:blipFill>
        <p:spPr>
          <a:xfrm>
            <a:off x="10091332" y="387946"/>
            <a:ext cx="1172345" cy="572571"/>
          </a:xfrm>
          <a:prstGeom prst="rect">
            <a:avLst/>
          </a:prstGeom>
          <a:noFill/>
          <a:ln>
            <a:noFill/>
          </a:ln>
        </p:spPr>
      </p:pic>
      <p:pic>
        <p:nvPicPr>
          <p:cNvPr descr="Picture 9" id="278" name="Google Shape;278;p1"/>
          <p:cNvPicPr preferRelativeResize="0"/>
          <p:nvPr/>
        </p:nvPicPr>
        <p:blipFill rotWithShape="1">
          <a:blip r:embed="rId5">
            <a:alphaModFix/>
          </a:blip>
          <a:srcRect b="0" l="0" r="0" t="0"/>
          <a:stretch/>
        </p:blipFill>
        <p:spPr>
          <a:xfrm>
            <a:off x="8970126" y="295810"/>
            <a:ext cx="959441" cy="733788"/>
          </a:xfrm>
          <a:prstGeom prst="rect">
            <a:avLst/>
          </a:prstGeom>
          <a:noFill/>
          <a:ln>
            <a:noFill/>
          </a:ln>
        </p:spPr>
      </p:pic>
      <p:pic>
        <p:nvPicPr>
          <p:cNvPr descr="pasted-movie.png" id="279" name="Google Shape;279;p1"/>
          <p:cNvPicPr preferRelativeResize="0"/>
          <p:nvPr/>
        </p:nvPicPr>
        <p:blipFill rotWithShape="1">
          <a:blip r:embed="rId6">
            <a:alphaModFix/>
          </a:blip>
          <a:srcRect b="0" l="0" r="0" t="0"/>
          <a:stretch/>
        </p:blipFill>
        <p:spPr>
          <a:xfrm>
            <a:off x="11474078" y="103953"/>
            <a:ext cx="526003" cy="1065320"/>
          </a:xfrm>
          <a:prstGeom prst="rect">
            <a:avLst/>
          </a:prstGeom>
          <a:noFill/>
          <a:ln>
            <a:noFill/>
          </a:ln>
        </p:spPr>
      </p:pic>
      <p:pic>
        <p:nvPicPr>
          <p:cNvPr descr="pasted-movie.png" id="280" name="Google Shape;280;p1"/>
          <p:cNvPicPr preferRelativeResize="0"/>
          <p:nvPr/>
        </p:nvPicPr>
        <p:blipFill rotWithShape="1">
          <a:blip r:embed="rId7">
            <a:alphaModFix/>
          </a:blip>
          <a:srcRect b="19365" l="13941" r="13941" t="19365"/>
          <a:stretch/>
        </p:blipFill>
        <p:spPr>
          <a:xfrm>
            <a:off x="7968564" y="251012"/>
            <a:ext cx="907559" cy="771035"/>
          </a:xfrm>
          <a:prstGeom prst="rect">
            <a:avLst/>
          </a:prstGeom>
          <a:noFill/>
          <a:ln>
            <a:noFill/>
          </a:ln>
        </p:spPr>
      </p:pic>
      <p:pic>
        <p:nvPicPr>
          <p:cNvPr descr="Image" id="281" name="Google Shape;281;p1"/>
          <p:cNvPicPr preferRelativeResize="0"/>
          <p:nvPr/>
        </p:nvPicPr>
        <p:blipFill rotWithShape="1">
          <a:blip r:embed="rId8">
            <a:alphaModFix/>
          </a:blip>
          <a:srcRect b="33964" l="1000" r="13538" t="0"/>
          <a:stretch/>
        </p:blipFill>
        <p:spPr>
          <a:xfrm>
            <a:off x="10008652" y="5282070"/>
            <a:ext cx="2250548" cy="1597284"/>
          </a:xfrm>
          <a:prstGeom prst="rect">
            <a:avLst/>
          </a:prstGeom>
          <a:noFill/>
          <a:ln>
            <a:noFill/>
          </a:ln>
        </p:spPr>
      </p:pic>
      <p:pic>
        <p:nvPicPr>
          <p:cNvPr descr="Image" id="282" name="Google Shape;282;p1"/>
          <p:cNvPicPr preferRelativeResize="0"/>
          <p:nvPr/>
        </p:nvPicPr>
        <p:blipFill rotWithShape="1">
          <a:blip r:embed="rId9">
            <a:alphaModFix/>
          </a:blip>
          <a:srcRect b="0" l="0" r="0" t="0"/>
          <a:stretch/>
        </p:blipFill>
        <p:spPr>
          <a:xfrm>
            <a:off x="1380497" y="2051146"/>
            <a:ext cx="4240770" cy="4117181"/>
          </a:xfrm>
          <a:prstGeom prst="rect">
            <a:avLst/>
          </a:prstGeom>
          <a:noFill/>
          <a:ln>
            <a:noFill/>
          </a:ln>
        </p:spPr>
      </p:pic>
      <p:sp>
        <p:nvSpPr>
          <p:cNvPr id="283" name="Google Shape;283;p1"/>
          <p:cNvSpPr txBox="1"/>
          <p:nvPr/>
        </p:nvSpPr>
        <p:spPr>
          <a:xfrm>
            <a:off x="6535351" y="2881800"/>
            <a:ext cx="4672200" cy="7695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3700"/>
              <a:buFont typeface="Microsoft YaHei"/>
              <a:buNone/>
            </a:pPr>
            <a:r>
              <a:rPr lang="en-US" sz="2200">
                <a:solidFill>
                  <a:schemeClr val="lt1"/>
                </a:solidFill>
              </a:rPr>
              <a:t>Personalized Learning System for Ethiopian Education</a:t>
            </a:r>
            <a:endParaRPr sz="2200">
              <a:solidFill>
                <a:schemeClr val="lt1"/>
              </a:solidFill>
            </a:endParaRPr>
          </a:p>
        </p:txBody>
      </p:sp>
      <p:sp>
        <p:nvSpPr>
          <p:cNvPr id="284" name="Google Shape;284;p1"/>
          <p:cNvSpPr txBox="1"/>
          <p:nvPr>
            <p:ph idx="1" type="body"/>
          </p:nvPr>
        </p:nvSpPr>
        <p:spPr>
          <a:xfrm>
            <a:off x="6591384" y="3975901"/>
            <a:ext cx="4107300" cy="859800"/>
          </a:xfrm>
          <a:prstGeom prst="rect">
            <a:avLst/>
          </a:prstGeom>
          <a:noFill/>
          <a:ln>
            <a:noFill/>
          </a:ln>
        </p:spPr>
        <p:txBody>
          <a:bodyPr anchorCtr="0" anchor="ctr" bIns="45700" lIns="45700" spcFirstLastPara="1" rIns="45700" wrap="square" tIns="45700">
            <a:noAutofit/>
          </a:bodyPr>
          <a:lstStyle/>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Graduate Name</a:t>
            </a:r>
            <a:endParaRPr sz="1140">
              <a:solidFill>
                <a:srgbClr val="FEFFFE"/>
              </a:solidFill>
              <a:latin typeface="Arial"/>
              <a:ea typeface="Arial"/>
              <a:cs typeface="Arial"/>
              <a:sym typeface="Arial"/>
            </a:endParaRPr>
          </a:p>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 Mussie Leake Beraki </a:t>
            </a:r>
            <a:endParaRPr sz="1140">
              <a:solidFill>
                <a:srgbClr val="FEFFFE"/>
              </a:solidFill>
              <a:latin typeface="Arial"/>
              <a:ea typeface="Arial"/>
              <a:cs typeface="Arial"/>
              <a:sym typeface="Arial"/>
            </a:endParaRPr>
          </a:p>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Liya Tegared Bitew </a:t>
            </a:r>
            <a:endParaRPr sz="1140">
              <a:solidFill>
                <a:srgbClr val="FEFFFE"/>
              </a:solidFill>
              <a:latin typeface="Arial"/>
              <a:ea typeface="Arial"/>
              <a:cs typeface="Arial"/>
              <a:sym typeface="Arial"/>
            </a:endParaRPr>
          </a:p>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Yordanos Teku Gutema </a:t>
            </a:r>
            <a:endParaRPr sz="1140">
              <a:solidFill>
                <a:srgbClr val="FEFFFE"/>
              </a:solidFill>
              <a:latin typeface="Arial"/>
              <a:ea typeface="Arial"/>
              <a:cs typeface="Arial"/>
              <a:sym typeface="Arial"/>
            </a:endParaRPr>
          </a:p>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 Mekdes Birhanu Abera </a:t>
            </a:r>
            <a:endParaRPr sz="1140">
              <a:solidFill>
                <a:srgbClr val="FEFFFE"/>
              </a:solidFill>
              <a:latin typeface="Arial"/>
              <a:ea typeface="Arial"/>
              <a:cs typeface="Arial"/>
              <a:sym typeface="Arial"/>
            </a:endParaRPr>
          </a:p>
          <a:p>
            <a:pPr indent="0" lvl="0" marL="0" rtl="0" algn="l">
              <a:lnSpc>
                <a:spcPct val="90000"/>
              </a:lnSpc>
              <a:spcBef>
                <a:spcPts val="0"/>
              </a:spcBef>
              <a:spcAft>
                <a:spcPts val="0"/>
              </a:spcAft>
              <a:buClr>
                <a:srgbClr val="FEFFFE"/>
              </a:buClr>
              <a:buSzPts val="640"/>
              <a:buNone/>
            </a:pPr>
            <a:r>
              <a:rPr lang="en-US" sz="1140">
                <a:solidFill>
                  <a:srgbClr val="FEFFFE"/>
                </a:solidFill>
                <a:latin typeface="Arial"/>
                <a:ea typeface="Arial"/>
                <a:cs typeface="Arial"/>
                <a:sym typeface="Arial"/>
              </a:rPr>
              <a:t> Dagimawit </a:t>
            </a:r>
            <a:endParaRPr sz="1460"/>
          </a:p>
          <a:p>
            <a:pPr indent="0" lvl="0" marL="0" rtl="0" algn="l">
              <a:lnSpc>
                <a:spcPct val="90000"/>
              </a:lnSpc>
              <a:spcBef>
                <a:spcPts val="1000"/>
              </a:spcBef>
              <a:spcAft>
                <a:spcPts val="0"/>
              </a:spcAft>
              <a:buClr>
                <a:srgbClr val="FEFFFE"/>
              </a:buClr>
              <a:buSzPts val="640"/>
              <a:buNone/>
            </a:pPr>
            <a:r>
              <a:rPr lang="en-US" sz="1140">
                <a:solidFill>
                  <a:srgbClr val="FEFFFE"/>
                </a:solidFill>
                <a:latin typeface="Arial"/>
                <a:ea typeface="Arial"/>
                <a:cs typeface="Arial"/>
                <a:sym typeface="Arial"/>
              </a:rPr>
              <a:t>Date- Monday, 16 June 2025</a:t>
            </a:r>
            <a:endParaRPr sz="14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descr="Image" id="397" name="Google Shape;397;p9"/>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98" name="Google Shape;398;p9"/>
          <p:cNvGrpSpPr/>
          <p:nvPr/>
        </p:nvGrpSpPr>
        <p:grpSpPr>
          <a:xfrm>
            <a:off x="8396929" y="180373"/>
            <a:ext cx="3292787" cy="729780"/>
            <a:chOff x="8396929" y="180373"/>
            <a:chExt cx="3292787" cy="729780"/>
          </a:xfrm>
        </p:grpSpPr>
        <p:pic>
          <p:nvPicPr>
            <p:cNvPr descr="Picture 7" id="399" name="Google Shape;399;p9"/>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00" name="Google Shape;400;p9"/>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01" name="Google Shape;401;p9"/>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02" name="Google Shape;402;p9"/>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03" name="Google Shape;403;p9"/>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04" name="Google Shape;404;p9"/>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Data Collection</a:t>
            </a:r>
            <a:endParaRPr/>
          </a:p>
        </p:txBody>
      </p:sp>
      <p:sp>
        <p:nvSpPr>
          <p:cNvPr id="405" name="Google Shape;405;p9"/>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1000"/>
              </a:spcBef>
              <a:spcAft>
                <a:spcPts val="0"/>
              </a:spcAft>
              <a:buClr>
                <a:srgbClr val="FFFFFF"/>
              </a:buClr>
              <a:buSzPts val="2000"/>
              <a:buFont typeface="Arial"/>
              <a:buNone/>
            </a:pPr>
            <a:r>
              <a:rPr lang="en-US" sz="2000"/>
              <a:t>The primary data source for this project will be historical academic records and mock exam </a:t>
            </a:r>
            <a:endParaRPr sz="2000"/>
          </a:p>
          <a:p>
            <a:pPr indent="0" lvl="0" marL="0" marR="0" rtl="0" algn="l">
              <a:lnSpc>
                <a:spcPct val="90000"/>
              </a:lnSpc>
              <a:spcBef>
                <a:spcPts val="1000"/>
              </a:spcBef>
              <a:spcAft>
                <a:spcPts val="0"/>
              </a:spcAft>
              <a:buClr>
                <a:srgbClr val="FFFFFF"/>
              </a:buClr>
              <a:buSzPts val="2000"/>
              <a:buFont typeface="Arial"/>
              <a:buNone/>
            </a:pPr>
            <a:r>
              <a:rPr lang="en-US" sz="2000"/>
              <a:t>results collected from Grade 12 students across selected Ethiopian high schools. This dataset </a:t>
            </a:r>
            <a:endParaRPr sz="2000"/>
          </a:p>
          <a:p>
            <a:pPr indent="0" lvl="0" marL="0" marR="0" rtl="0" algn="l">
              <a:lnSpc>
                <a:spcPct val="90000"/>
              </a:lnSpc>
              <a:spcBef>
                <a:spcPts val="1000"/>
              </a:spcBef>
              <a:spcAft>
                <a:spcPts val="0"/>
              </a:spcAft>
              <a:buClr>
                <a:srgbClr val="FFFFFF"/>
              </a:buClr>
              <a:buSzPts val="2000"/>
              <a:buFont typeface="Arial"/>
              <a:buNone/>
            </a:pPr>
            <a:r>
              <a:rPr lang="en-US" sz="2000"/>
              <a:t>includes students’ subject-wise scores, attendance records, demographic details (such as </a:t>
            </a:r>
            <a:endParaRPr sz="2000"/>
          </a:p>
          <a:p>
            <a:pPr indent="0" lvl="0" marL="0" marR="0" rtl="0" algn="l">
              <a:lnSpc>
                <a:spcPct val="90000"/>
              </a:lnSpc>
              <a:spcBef>
                <a:spcPts val="1000"/>
              </a:spcBef>
              <a:spcAft>
                <a:spcPts val="0"/>
              </a:spcAft>
              <a:buClr>
                <a:srgbClr val="FFFFFF"/>
              </a:buClr>
              <a:buSzPts val="2000"/>
              <a:buFont typeface="Arial"/>
              <a:buNone/>
            </a:pPr>
            <a:r>
              <a:rPr lang="en-US" sz="2000"/>
              <a:t>gender and school type), and self-reported study habits. </a:t>
            </a:r>
            <a:endParaRPr sz="2000"/>
          </a:p>
          <a:p>
            <a:pPr indent="0" lvl="0" marL="0" marR="0" rtl="0" algn="l">
              <a:lnSpc>
                <a:spcPct val="90000"/>
              </a:lnSpc>
              <a:spcBef>
                <a:spcPts val="1000"/>
              </a:spcBef>
              <a:spcAft>
                <a:spcPts val="0"/>
              </a:spcAft>
              <a:buClr>
                <a:srgbClr val="FFFFFF"/>
              </a:buClr>
              <a:buSzPts val="2000"/>
              <a:buFont typeface="Arial"/>
              <a:buNone/>
            </a:pPr>
            <a:r>
              <a:t/>
            </a:r>
            <a:endParaRPr sz="2000"/>
          </a:p>
          <a:p>
            <a:pPr indent="0" lvl="0" marL="0" marR="0" rtl="0" algn="l">
              <a:lnSpc>
                <a:spcPct val="90000"/>
              </a:lnSpc>
              <a:spcBef>
                <a:spcPts val="1000"/>
              </a:spcBef>
              <a:spcAft>
                <a:spcPts val="0"/>
              </a:spcAft>
              <a:buClr>
                <a:srgbClr val="FFFFFF"/>
              </a:buClr>
              <a:buSzPts val="2000"/>
              <a:buFont typeface="Arial"/>
              <a:buNone/>
            </a:pPr>
            <a:r>
              <a:rPr lang="en-US" sz="2000" u="sng">
                <a:solidFill>
                  <a:schemeClr val="hlink"/>
                </a:solidFill>
                <a:hlinkClick r:id="rId8"/>
              </a:rPr>
              <a:t>Here</a:t>
            </a:r>
            <a:endParaRPr sz="2000"/>
          </a:p>
        </p:txBody>
      </p:sp>
      <p:pic>
        <p:nvPicPr>
          <p:cNvPr id="406" name="Google Shape;406;p9"/>
          <p:cNvPicPr preferRelativeResize="0"/>
          <p:nvPr/>
        </p:nvPicPr>
        <p:blipFill>
          <a:blip r:embed="rId9">
            <a:alphaModFix/>
          </a:blip>
          <a:stretch>
            <a:fillRect/>
          </a:stretch>
        </p:blipFill>
        <p:spPr>
          <a:xfrm>
            <a:off x="4206712" y="4182475"/>
            <a:ext cx="4032500" cy="210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descr="Image" id="411" name="Google Shape;411;p10"/>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12" name="Google Shape;412;p10"/>
          <p:cNvGrpSpPr/>
          <p:nvPr/>
        </p:nvGrpSpPr>
        <p:grpSpPr>
          <a:xfrm>
            <a:off x="8396929" y="180373"/>
            <a:ext cx="3292787" cy="729780"/>
            <a:chOff x="8396929" y="180373"/>
            <a:chExt cx="3292787" cy="729780"/>
          </a:xfrm>
        </p:grpSpPr>
        <p:pic>
          <p:nvPicPr>
            <p:cNvPr descr="Picture 7" id="413" name="Google Shape;413;p10"/>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14" name="Google Shape;414;p10"/>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15" name="Google Shape;415;p10"/>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16" name="Google Shape;416;p10"/>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17" name="Google Shape;417;p10"/>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18" name="Google Shape;418;p10"/>
          <p:cNvSpPr txBox="1"/>
          <p:nvPr/>
        </p:nvSpPr>
        <p:spPr>
          <a:xfrm>
            <a:off x="871348" y="1476679"/>
            <a:ext cx="11349893"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Exploratory Data Analysis and Feature Engineering</a:t>
            </a:r>
            <a:endParaRPr b="0" i="0" sz="4400" u="none" cap="none" strike="noStrike">
              <a:solidFill>
                <a:srgbClr val="FFC837"/>
              </a:solidFill>
              <a:latin typeface="Calibri"/>
              <a:ea typeface="Calibri"/>
              <a:cs typeface="Calibri"/>
              <a:sym typeface="Calibri"/>
            </a:endParaRPr>
          </a:p>
        </p:txBody>
      </p:sp>
      <p:sp>
        <p:nvSpPr>
          <p:cNvPr id="419" name="Google Shape;419;p10"/>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200"/>
              <a:t>I</a:t>
            </a:r>
            <a:r>
              <a:rPr lang="en-US" sz="2200"/>
              <a:t>nvolved inspecting and cleaning the student dataset to uncover patterns and ensure data quality. Key steps included handling missing values, encoding categorical variables (e.g., mapping internet access and screen time to numeric values), and removing potential data leakage. These engineered features—like cleaned age, time spent on digital entertainment, and type of learning resources—enabled the model to make accurate, personalized predictions about students’ preferred study materials.</a:t>
            </a:r>
            <a:endParaRPr sz="2200"/>
          </a:p>
          <a:p>
            <a:pPr indent="0" lvl="0" marL="0" marR="0" rtl="0" algn="l">
              <a:lnSpc>
                <a:spcPct val="90000"/>
              </a:lnSpc>
              <a:spcBef>
                <a:spcPts val="1200"/>
              </a:spcBef>
              <a:spcAft>
                <a:spcPts val="0"/>
              </a:spcAft>
              <a:buClr>
                <a:srgbClr val="FFFFFF"/>
              </a:buClr>
              <a:buSzPts val="2000"/>
              <a:buFont typeface="Arial"/>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descr="Image" id="424" name="Google Shape;424;p11"/>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25" name="Google Shape;425;p11"/>
          <p:cNvGrpSpPr/>
          <p:nvPr/>
        </p:nvGrpSpPr>
        <p:grpSpPr>
          <a:xfrm>
            <a:off x="8396929" y="180373"/>
            <a:ext cx="3292787" cy="729780"/>
            <a:chOff x="8396929" y="180373"/>
            <a:chExt cx="3292787" cy="729780"/>
          </a:xfrm>
        </p:grpSpPr>
        <p:pic>
          <p:nvPicPr>
            <p:cNvPr descr="Picture 7" id="426" name="Google Shape;426;p11"/>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27" name="Google Shape;427;p11"/>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28" name="Google Shape;428;p11"/>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29" name="Google Shape;429;p11"/>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30" name="Google Shape;430;p11"/>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31" name="Google Shape;431;p11"/>
          <p:cNvSpPr/>
          <p:nvPr/>
        </p:nvSpPr>
        <p:spPr>
          <a:xfrm>
            <a:off x="407334" y="2031148"/>
            <a:ext cx="10715116" cy="1362402"/>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32" name="Google Shape;432;p11"/>
          <p:cNvSpPr txBox="1"/>
          <p:nvPr/>
        </p:nvSpPr>
        <p:spPr>
          <a:xfrm>
            <a:off x="629265" y="2422430"/>
            <a:ext cx="10572656"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4000"/>
              <a:buFont typeface="Microsoft YaHei"/>
              <a:buNone/>
            </a:pPr>
            <a:r>
              <a:rPr b="1" i="0" lang="en-US" sz="4000" u="none" cap="none" strike="noStrike">
                <a:solidFill>
                  <a:schemeClr val="lt1"/>
                </a:solidFill>
                <a:latin typeface="Microsoft YaHei"/>
                <a:ea typeface="Microsoft YaHei"/>
                <a:cs typeface="Microsoft YaHei"/>
                <a:sym typeface="Microsoft YaHei"/>
              </a:rPr>
              <a:t>Model</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descr="Image" id="437" name="Google Shape;437;p12"/>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38" name="Google Shape;438;p12"/>
          <p:cNvGrpSpPr/>
          <p:nvPr/>
        </p:nvGrpSpPr>
        <p:grpSpPr>
          <a:xfrm>
            <a:off x="8396929" y="180373"/>
            <a:ext cx="3292787" cy="729780"/>
            <a:chOff x="8396929" y="180373"/>
            <a:chExt cx="3292787" cy="729780"/>
          </a:xfrm>
        </p:grpSpPr>
        <p:pic>
          <p:nvPicPr>
            <p:cNvPr descr="Picture 7" id="439" name="Google Shape;439;p12"/>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40" name="Google Shape;440;p12"/>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41" name="Google Shape;441;p12"/>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42" name="Google Shape;442;p12"/>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43" name="Google Shape;443;p12"/>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44" name="Google Shape;444;p12"/>
          <p:cNvSpPr txBox="1"/>
          <p:nvPr/>
        </p:nvSpPr>
        <p:spPr>
          <a:xfrm>
            <a:off x="871348" y="1476679"/>
            <a:ext cx="11349893"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FFC837"/>
              </a:buClr>
              <a:buSzPts val="3350"/>
              <a:buFont typeface="Microsoft YaHei"/>
              <a:buNone/>
            </a:pPr>
            <a:r>
              <a:rPr b="1" i="0" lang="en-US" sz="3350" u="none" cap="none" strike="noStrike">
                <a:solidFill>
                  <a:srgbClr val="FFC837"/>
                </a:solidFill>
                <a:latin typeface="Microsoft YaHei"/>
                <a:ea typeface="Microsoft YaHei"/>
                <a:cs typeface="Microsoft YaHei"/>
                <a:sym typeface="Microsoft YaHei"/>
              </a:rPr>
              <a:t>Model Selection and Training </a:t>
            </a:r>
            <a:endParaRPr b="0" i="0" sz="4400" u="none" cap="none" strike="noStrike">
              <a:solidFill>
                <a:srgbClr val="FFC837"/>
              </a:solidFill>
              <a:latin typeface="Calibri"/>
              <a:ea typeface="Calibri"/>
              <a:cs typeface="Calibri"/>
              <a:sym typeface="Calibri"/>
            </a:endParaRPr>
          </a:p>
        </p:txBody>
      </p:sp>
      <p:sp>
        <p:nvSpPr>
          <p:cNvPr id="445" name="Google Shape;445;p12"/>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200"/>
              <a:t>F</a:t>
            </a:r>
            <a:r>
              <a:rPr lang="en-US" sz="2200"/>
              <a:t>ocused on evaluating different classification algorithms to predict the most effective learning materials for students. Two models—Decision Tree and Random Forest—were tested, with the Random Forest selected for its superior performance. The training process included hyperparameter tuning using GridSearchCV with stratified cross-validation to ensure balanced evaluation. The final model pipeline included data preprocessing (imputation and encoding) and was saved for deployment, along with the selected feature names.</a:t>
            </a:r>
            <a:endParaRPr sz="2200"/>
          </a:p>
          <a:p>
            <a:pPr indent="0" lvl="0" marL="0" marR="0" rtl="0" algn="l">
              <a:lnSpc>
                <a:spcPct val="90000"/>
              </a:lnSpc>
              <a:spcBef>
                <a:spcPts val="1200"/>
              </a:spcBef>
              <a:spcAft>
                <a:spcPts val="0"/>
              </a:spcAft>
              <a:buClr>
                <a:srgbClr val="FFFFFF"/>
              </a:buClr>
              <a:buSzPts val="2000"/>
              <a:buFont typeface="Arial"/>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descr="Image" id="450" name="Google Shape;450;p13"/>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51" name="Google Shape;451;p13"/>
          <p:cNvGrpSpPr/>
          <p:nvPr/>
        </p:nvGrpSpPr>
        <p:grpSpPr>
          <a:xfrm>
            <a:off x="8396929" y="180373"/>
            <a:ext cx="3292787" cy="729780"/>
            <a:chOff x="8396929" y="180373"/>
            <a:chExt cx="3292787" cy="729780"/>
          </a:xfrm>
        </p:grpSpPr>
        <p:pic>
          <p:nvPicPr>
            <p:cNvPr descr="Picture 7" id="452" name="Google Shape;452;p13"/>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53" name="Google Shape;453;p13"/>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54" name="Google Shape;454;p13"/>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55" name="Google Shape;455;p13"/>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56" name="Google Shape;456;p13"/>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57" name="Google Shape;457;p13"/>
          <p:cNvSpPr txBox="1"/>
          <p:nvPr/>
        </p:nvSpPr>
        <p:spPr>
          <a:xfrm>
            <a:off x="871348" y="1476679"/>
            <a:ext cx="11349893"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Model Evaluation and Hyperparameter Tuning</a:t>
            </a:r>
            <a:endParaRPr/>
          </a:p>
        </p:txBody>
      </p:sp>
      <p:sp>
        <p:nvSpPr>
          <p:cNvPr id="458" name="Google Shape;458;p13"/>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400"/>
              <a:t>Model Evaluation and Hyperparameter Tuning</a:t>
            </a:r>
            <a:r>
              <a:rPr lang="en-US" sz="2400"/>
              <a:t> used accuracy, F1-score, and balanced accuracy to assess performance. GridSearchCV optimized parameters like </a:t>
            </a:r>
            <a:r>
              <a:rPr lang="en-US" sz="2400">
                <a:solidFill>
                  <a:srgbClr val="188038"/>
                </a:solidFill>
                <a:latin typeface="Roboto Mono"/>
                <a:ea typeface="Roboto Mono"/>
                <a:cs typeface="Roboto Mono"/>
                <a:sym typeface="Roboto Mono"/>
              </a:rPr>
              <a:t>n_estimators</a:t>
            </a:r>
            <a:r>
              <a:rPr lang="en-US" sz="2400"/>
              <a:t>, </a:t>
            </a:r>
            <a:r>
              <a:rPr lang="en-US" sz="2400">
                <a:solidFill>
                  <a:srgbClr val="188038"/>
                </a:solidFill>
                <a:latin typeface="Roboto Mono"/>
                <a:ea typeface="Roboto Mono"/>
                <a:cs typeface="Roboto Mono"/>
                <a:sym typeface="Roboto Mono"/>
              </a:rPr>
              <a:t>max_depth</a:t>
            </a:r>
            <a:r>
              <a:rPr lang="en-US" sz="2400"/>
              <a:t>, and </a:t>
            </a:r>
            <a:r>
              <a:rPr lang="en-US" sz="2400">
                <a:solidFill>
                  <a:srgbClr val="188038"/>
                </a:solidFill>
                <a:latin typeface="Roboto Mono"/>
                <a:ea typeface="Roboto Mono"/>
                <a:cs typeface="Roboto Mono"/>
                <a:sym typeface="Roboto Mono"/>
              </a:rPr>
              <a:t>min_samples_split</a:t>
            </a:r>
            <a:r>
              <a:rPr lang="en-US" sz="2400"/>
              <a:t> using 5-fold stratified cross-validation. Random Forest outperformed Decision Tree, showing higher generalization with minimal overfitting.</a:t>
            </a:r>
            <a:endParaRPr sz="2400"/>
          </a:p>
          <a:p>
            <a:pPr indent="0" lvl="0" marL="0" marR="0" rtl="0" algn="l">
              <a:lnSpc>
                <a:spcPct val="90000"/>
              </a:lnSpc>
              <a:spcBef>
                <a:spcPts val="1200"/>
              </a:spcBef>
              <a:spcAft>
                <a:spcPts val="0"/>
              </a:spcAft>
              <a:buClr>
                <a:srgbClr val="FFFFFF"/>
              </a:buClr>
              <a:buSzPts val="2000"/>
              <a:buFont typeface="Arial"/>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Image" id="463" name="Google Shape;463;p14"/>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64" name="Google Shape;464;p14"/>
          <p:cNvGrpSpPr/>
          <p:nvPr/>
        </p:nvGrpSpPr>
        <p:grpSpPr>
          <a:xfrm>
            <a:off x="8396929" y="180373"/>
            <a:ext cx="3292787" cy="729780"/>
            <a:chOff x="8396929" y="180373"/>
            <a:chExt cx="3292787" cy="729780"/>
          </a:xfrm>
        </p:grpSpPr>
        <p:pic>
          <p:nvPicPr>
            <p:cNvPr descr="Picture 7" id="465" name="Google Shape;465;p14"/>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66" name="Google Shape;466;p14"/>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67" name="Google Shape;467;p14"/>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68" name="Google Shape;468;p14"/>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69" name="Google Shape;469;p14"/>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70" name="Google Shape;470;p14"/>
          <p:cNvSpPr txBox="1"/>
          <p:nvPr/>
        </p:nvSpPr>
        <p:spPr>
          <a:xfrm>
            <a:off x="871348" y="1476679"/>
            <a:ext cx="11349893"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Model Refinement and Testing</a:t>
            </a:r>
            <a:endParaRPr/>
          </a:p>
        </p:txBody>
      </p:sp>
      <p:sp>
        <p:nvSpPr>
          <p:cNvPr id="471" name="Google Shape;471;p14"/>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400"/>
              <a:t>I</a:t>
            </a:r>
            <a:r>
              <a:rPr lang="en-US" sz="2400"/>
              <a:t>nvolved validating the optimized Random Forest model on a held-out test set to ensure robustness. The final model demonstrated consistent performance across metrics, and feature importance analysis confirmed the relevance of selected inputs. Minor preprocessing adjustments were made to align training and inference pipelines.</a:t>
            </a:r>
            <a:endParaRPr sz="2400"/>
          </a:p>
          <a:p>
            <a:pPr indent="0" lvl="0" marL="0" marR="0" rtl="0" algn="l">
              <a:lnSpc>
                <a:spcPct val="90000"/>
              </a:lnSpc>
              <a:spcBef>
                <a:spcPts val="1200"/>
              </a:spcBef>
              <a:spcAft>
                <a:spcPts val="0"/>
              </a:spcAft>
              <a:buClr>
                <a:srgbClr val="FFFFFF"/>
              </a:buClr>
              <a:buSzPts val="2000"/>
              <a:buFont typeface="Arial"/>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pic>
        <p:nvPicPr>
          <p:cNvPr descr="Image" id="476" name="Google Shape;476;p15"/>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77" name="Google Shape;477;p15"/>
          <p:cNvGrpSpPr/>
          <p:nvPr/>
        </p:nvGrpSpPr>
        <p:grpSpPr>
          <a:xfrm>
            <a:off x="8396929" y="180373"/>
            <a:ext cx="3292787" cy="729780"/>
            <a:chOff x="8396929" y="180373"/>
            <a:chExt cx="3292787" cy="729780"/>
          </a:xfrm>
        </p:grpSpPr>
        <p:pic>
          <p:nvPicPr>
            <p:cNvPr descr="Picture 7" id="478" name="Google Shape;478;p15"/>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79" name="Google Shape;479;p15"/>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80" name="Google Shape;480;p15"/>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81" name="Google Shape;481;p15"/>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82" name="Google Shape;482;p15"/>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83" name="Google Shape;483;p15"/>
          <p:cNvSpPr/>
          <p:nvPr/>
        </p:nvSpPr>
        <p:spPr>
          <a:xfrm>
            <a:off x="407334" y="2031148"/>
            <a:ext cx="10715116" cy="1362402"/>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84" name="Google Shape;484;p15"/>
          <p:cNvSpPr txBox="1"/>
          <p:nvPr/>
        </p:nvSpPr>
        <p:spPr>
          <a:xfrm>
            <a:off x="629265" y="2422430"/>
            <a:ext cx="10572656"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4000"/>
              <a:buFont typeface="Microsoft YaHei"/>
              <a:buNone/>
            </a:pPr>
            <a:r>
              <a:rPr b="1" i="0" lang="en-US" sz="4000" u="none" cap="none" strike="noStrike">
                <a:solidFill>
                  <a:schemeClr val="lt1"/>
                </a:solidFill>
                <a:latin typeface="Microsoft YaHei"/>
                <a:ea typeface="Microsoft YaHei"/>
                <a:cs typeface="Microsoft YaHei"/>
                <a:sym typeface="Microsoft YaHei"/>
              </a:rPr>
              <a:t>Results</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descr="Image" id="489" name="Google Shape;489;p16"/>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90" name="Google Shape;490;p16"/>
          <p:cNvGrpSpPr/>
          <p:nvPr/>
        </p:nvGrpSpPr>
        <p:grpSpPr>
          <a:xfrm>
            <a:off x="8396929" y="180373"/>
            <a:ext cx="3292787" cy="729780"/>
            <a:chOff x="8396929" y="180373"/>
            <a:chExt cx="3292787" cy="729780"/>
          </a:xfrm>
        </p:grpSpPr>
        <p:pic>
          <p:nvPicPr>
            <p:cNvPr descr="Picture 7" id="491" name="Google Shape;491;p16"/>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92" name="Google Shape;492;p16"/>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93" name="Google Shape;493;p16"/>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94" name="Google Shape;494;p16"/>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95" name="Google Shape;495;p16"/>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96" name="Google Shape;496;p16"/>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Evaluation Results</a:t>
            </a:r>
            <a:endParaRPr/>
          </a:p>
        </p:txBody>
      </p:sp>
      <p:sp>
        <p:nvSpPr>
          <p:cNvPr id="497" name="Google Shape;497;p16"/>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400"/>
              <a:t>Results</a:t>
            </a:r>
            <a:r>
              <a:rPr lang="en-US" sz="2400"/>
              <a:t> showed that the Random Forest model achieved high accuracy and balanced F1-scores on the test set, indicating reliable prediction across classes. Confusion matrices and classification reports confirmed minimal misclassification, and cross-validation scores validated the model’s generalizability.</a:t>
            </a:r>
            <a:endParaRPr sz="2400"/>
          </a:p>
          <a:p>
            <a:pPr indent="0" lvl="0" marL="0" marR="0" rtl="0" algn="l">
              <a:lnSpc>
                <a:spcPct val="90000"/>
              </a:lnSpc>
              <a:spcBef>
                <a:spcPts val="1200"/>
              </a:spcBef>
              <a:spcAft>
                <a:spcPts val="0"/>
              </a:spcAft>
              <a:buClr>
                <a:srgbClr val="FFFFFF"/>
              </a:buClr>
              <a:buSzPts val="2000"/>
              <a:buFont typeface="Arial"/>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descr="Image" id="502" name="Google Shape;502;p17"/>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503" name="Google Shape;503;p17"/>
          <p:cNvGrpSpPr/>
          <p:nvPr/>
        </p:nvGrpSpPr>
        <p:grpSpPr>
          <a:xfrm>
            <a:off x="8396929" y="180373"/>
            <a:ext cx="3292787" cy="729780"/>
            <a:chOff x="8396929" y="180373"/>
            <a:chExt cx="3292787" cy="729780"/>
          </a:xfrm>
        </p:grpSpPr>
        <p:pic>
          <p:nvPicPr>
            <p:cNvPr descr="Picture 7" id="504" name="Google Shape;504;p17"/>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505" name="Google Shape;505;p17"/>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506" name="Google Shape;506;p17"/>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507" name="Google Shape;507;p17"/>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508" name="Google Shape;508;p17"/>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509" name="Google Shape;509;p17"/>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Deployment</a:t>
            </a:r>
            <a:endParaRPr/>
          </a:p>
        </p:txBody>
      </p:sp>
      <p:sp>
        <p:nvSpPr>
          <p:cNvPr id="510" name="Google Shape;510;p17"/>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400"/>
              <a:t>Deployment</a:t>
            </a:r>
            <a:r>
              <a:rPr lang="en-US" sz="2400"/>
              <a:t> is partially completed. The backend is fully functional with a working Django REST API that loads the trained model and returns predictions based on user input. While the frontend integration is in progress, the backend can be demonstrated using tools like Postman to showcase real-time prediction results, validating the system's core functionality.</a:t>
            </a:r>
            <a:endParaRPr sz="2400"/>
          </a:p>
          <a:p>
            <a:pPr indent="0" lvl="0" marL="0" marR="0" rtl="0" algn="l">
              <a:lnSpc>
                <a:spcPct val="90000"/>
              </a:lnSpc>
              <a:spcBef>
                <a:spcPts val="1200"/>
              </a:spcBef>
              <a:spcAft>
                <a:spcPts val="0"/>
              </a:spcAft>
              <a:buClr>
                <a:srgbClr val="FFFFFF"/>
              </a:buClr>
              <a:buSzPts val="2000"/>
              <a:buFont typeface="Arial"/>
              <a:buNone/>
            </a:pPr>
            <a:r>
              <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descr="Image" id="515" name="Google Shape;515;g36879548bed_0_10"/>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516" name="Google Shape;516;g36879548bed_0_10"/>
          <p:cNvGrpSpPr/>
          <p:nvPr/>
        </p:nvGrpSpPr>
        <p:grpSpPr>
          <a:xfrm>
            <a:off x="8396929" y="180373"/>
            <a:ext cx="3292787" cy="729780"/>
            <a:chOff x="8396929" y="180373"/>
            <a:chExt cx="3292787" cy="729780"/>
          </a:xfrm>
        </p:grpSpPr>
        <p:pic>
          <p:nvPicPr>
            <p:cNvPr descr="Picture 7" id="517" name="Google Shape;517;g36879548bed_0_10"/>
            <p:cNvPicPr preferRelativeResize="0"/>
            <p:nvPr/>
          </p:nvPicPr>
          <p:blipFill rotWithShape="1">
            <a:blip r:embed="rId4">
              <a:alphaModFix/>
            </a:blip>
            <a:srcRect b="0" l="0" r="0" t="0"/>
            <a:stretch/>
          </p:blipFill>
          <p:spPr>
            <a:xfrm>
              <a:off x="10148289" y="284959"/>
              <a:ext cx="1053632" cy="520605"/>
            </a:xfrm>
            <a:prstGeom prst="rect">
              <a:avLst/>
            </a:prstGeom>
            <a:noFill/>
            <a:ln>
              <a:noFill/>
            </a:ln>
          </p:spPr>
        </p:pic>
        <p:pic>
          <p:nvPicPr>
            <p:cNvPr descr="Picture 9" id="518" name="Google Shape;518;g36879548bed_0_10"/>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519" name="Google Shape;519;g36879548bed_0_10"/>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520" name="Google Shape;520;g36879548bed_0_10"/>
            <p:cNvPicPr preferRelativeResize="0"/>
            <p:nvPr/>
          </p:nvPicPr>
          <p:blipFill rotWithShape="1">
            <a:blip r:embed="rId7">
              <a:alphaModFix/>
            </a:blip>
            <a:srcRect b="19361" l="13940" r="13940" t="19367"/>
            <a:stretch/>
          </p:blipFill>
          <p:spPr>
            <a:xfrm>
              <a:off x="8396929" y="225891"/>
              <a:ext cx="672033" cy="576141"/>
            </a:xfrm>
            <a:prstGeom prst="rect">
              <a:avLst/>
            </a:prstGeom>
            <a:noFill/>
            <a:ln>
              <a:noFill/>
            </a:ln>
          </p:spPr>
        </p:pic>
      </p:grpSp>
      <p:sp>
        <p:nvSpPr>
          <p:cNvPr id="521" name="Google Shape;521;g36879548bed_0_10"/>
          <p:cNvSpPr/>
          <p:nvPr/>
        </p:nvSpPr>
        <p:spPr>
          <a:xfrm>
            <a:off x="-2720" y="6663074"/>
            <a:ext cx="12215400" cy="243900"/>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522" name="Google Shape;522;g36879548bed_0_10"/>
          <p:cNvSpPr txBox="1"/>
          <p:nvPr/>
        </p:nvSpPr>
        <p:spPr>
          <a:xfrm>
            <a:off x="871348" y="1476679"/>
            <a:ext cx="4872900" cy="5799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Deployment</a:t>
            </a:r>
            <a:endParaRPr/>
          </a:p>
        </p:txBody>
      </p:sp>
      <p:sp>
        <p:nvSpPr>
          <p:cNvPr id="523" name="Google Shape;523;g36879548bed_0_10"/>
          <p:cNvSpPr txBox="1"/>
          <p:nvPr/>
        </p:nvSpPr>
        <p:spPr>
          <a:xfrm>
            <a:off x="751976" y="2249738"/>
            <a:ext cx="10941900" cy="4249800"/>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1000"/>
              </a:spcBef>
              <a:spcAft>
                <a:spcPts val="0"/>
              </a:spcAft>
              <a:buClr>
                <a:srgbClr val="FFFFFF"/>
              </a:buClr>
              <a:buSzPts val="2000"/>
              <a:buFont typeface="Arial"/>
              <a:buNone/>
            </a:pPr>
            <a:r>
              <a:t/>
            </a:r>
            <a:endParaRPr b="1" sz="2400"/>
          </a:p>
        </p:txBody>
      </p:sp>
      <p:pic>
        <p:nvPicPr>
          <p:cNvPr id="524" name="Google Shape;524;g36879548bed_0_10"/>
          <p:cNvPicPr preferRelativeResize="0"/>
          <p:nvPr/>
        </p:nvPicPr>
        <p:blipFill>
          <a:blip r:embed="rId8">
            <a:alphaModFix/>
          </a:blip>
          <a:stretch>
            <a:fillRect/>
          </a:stretch>
        </p:blipFill>
        <p:spPr>
          <a:xfrm>
            <a:off x="534425" y="2217914"/>
            <a:ext cx="4872899" cy="42838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idx="1" type="body"/>
          </p:nvPr>
        </p:nvSpPr>
        <p:spPr>
          <a:xfrm>
            <a:off x="671119" y="1521319"/>
            <a:ext cx="5931561" cy="4919389"/>
          </a:xfrm>
          <a:prstGeom prst="rect">
            <a:avLst/>
          </a:prstGeom>
          <a:noFill/>
          <a:ln>
            <a:noFill/>
          </a:ln>
        </p:spPr>
        <p:txBody>
          <a:bodyPr anchorCtr="0" anchor="ctr" bIns="45700" lIns="45700" spcFirstLastPara="1" rIns="45700" wrap="square" tIns="45700">
            <a:noAutofit/>
          </a:bodyPr>
          <a:lstStyle/>
          <a:p>
            <a:pPr indent="-228600" lvl="0" marL="228600" rtl="0" algn="l">
              <a:lnSpc>
                <a:spcPct val="90000"/>
              </a:lnSpc>
              <a:spcBef>
                <a:spcPts val="0"/>
              </a:spcBef>
              <a:spcAft>
                <a:spcPts val="0"/>
              </a:spcAft>
              <a:buClr>
                <a:schemeClr val="dk1"/>
              </a:buClr>
              <a:buSzPts val="1400"/>
              <a:buChar char="•"/>
            </a:pPr>
            <a:r>
              <a:rPr b="1" lang="en-US" sz="1400">
                <a:solidFill>
                  <a:schemeClr val="dk1"/>
                </a:solidFill>
                <a:latin typeface="Arial"/>
                <a:ea typeface="Arial"/>
                <a:cs typeface="Arial"/>
                <a:sym typeface="Arial"/>
              </a:rPr>
              <a:t>Concept note and implementation plan</a:t>
            </a:r>
            <a:endParaRPr>
              <a:solidFill>
                <a:schemeClr val="dk1"/>
              </a:solidFill>
            </a:endParaRPr>
          </a:p>
          <a:p>
            <a:pPr indent="-266700" lvl="1" marL="723900" rtl="0" algn="l">
              <a:lnSpc>
                <a:spcPct val="9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Background</a:t>
            </a:r>
            <a:endParaRPr>
              <a:solidFill>
                <a:schemeClr val="dk1"/>
              </a:solidFill>
            </a:endParaRPr>
          </a:p>
          <a:p>
            <a:pPr indent="-266700" lvl="1" marL="723900" rtl="0" algn="l">
              <a:lnSpc>
                <a:spcPct val="9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Objectives</a:t>
            </a:r>
            <a:endParaRPr>
              <a:solidFill>
                <a:schemeClr val="dk1"/>
              </a:solidFill>
            </a:endParaRPr>
          </a:p>
          <a:p>
            <a:pPr indent="-266700" lvl="1" marL="723900" rtl="0" algn="l">
              <a:lnSpc>
                <a:spcPct val="9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SDG Relation</a:t>
            </a:r>
            <a:endParaRPr>
              <a:solidFill>
                <a:schemeClr val="dk1"/>
              </a:solidFill>
            </a:endParaRPr>
          </a:p>
          <a:p>
            <a:pPr indent="-228600" lvl="0" marL="228600" rtl="0" algn="l">
              <a:lnSpc>
                <a:spcPct val="90000"/>
              </a:lnSpc>
              <a:spcBef>
                <a:spcPts val="1000"/>
              </a:spcBef>
              <a:spcAft>
                <a:spcPts val="0"/>
              </a:spcAft>
              <a:buClr>
                <a:schemeClr val="dk1"/>
              </a:buClr>
              <a:buSzPts val="1400"/>
              <a:buChar char="•"/>
            </a:pPr>
            <a:r>
              <a:rPr b="1" lang="en-US" sz="1400">
                <a:solidFill>
                  <a:schemeClr val="dk1"/>
                </a:solidFill>
                <a:latin typeface="Arial"/>
                <a:ea typeface="Arial"/>
                <a:cs typeface="Arial"/>
                <a:sym typeface="Arial"/>
              </a:rPr>
              <a:t>Data</a:t>
            </a:r>
            <a:endParaRPr>
              <a:solidFill>
                <a:schemeClr val="dk1"/>
              </a:solidFill>
            </a:endParaRPr>
          </a:p>
          <a:p>
            <a:pPr indent="-266700" lvl="1" marL="723900" rtl="0" algn="l">
              <a:lnSpc>
                <a:spcPct val="9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Data Collection</a:t>
            </a:r>
            <a:endParaRPr>
              <a:solidFill>
                <a:schemeClr val="dk1"/>
              </a:solidFill>
            </a:endParaRPr>
          </a:p>
          <a:p>
            <a:pPr indent="-266700" lvl="1" marL="723900" rtl="0" algn="l">
              <a:lnSpc>
                <a:spcPct val="9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Exploratory Data Analysis et Feature Engineering</a:t>
            </a:r>
            <a:endParaRPr>
              <a:solidFill>
                <a:schemeClr val="dk1"/>
              </a:solidFill>
            </a:endParaRPr>
          </a:p>
          <a:p>
            <a:pPr indent="-228600" lvl="0" marL="228600" rtl="0" algn="l">
              <a:lnSpc>
                <a:spcPct val="100000"/>
              </a:lnSpc>
              <a:spcBef>
                <a:spcPts val="1000"/>
              </a:spcBef>
              <a:spcAft>
                <a:spcPts val="0"/>
              </a:spcAft>
              <a:buClr>
                <a:schemeClr val="dk1"/>
              </a:buClr>
              <a:buSzPts val="1400"/>
              <a:buChar char="•"/>
            </a:pPr>
            <a:r>
              <a:rPr b="1" lang="en-US" sz="1400">
                <a:solidFill>
                  <a:schemeClr val="dk1"/>
                </a:solidFill>
                <a:latin typeface="Arial"/>
                <a:ea typeface="Arial"/>
                <a:cs typeface="Arial"/>
                <a:sym typeface="Arial"/>
              </a:rPr>
              <a:t>Model</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Model Selection and Training</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Model Evaluation and Hyperparameter Tuning</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Model Refinement and Testing</a:t>
            </a:r>
            <a:endParaRPr>
              <a:solidFill>
                <a:schemeClr val="dk1"/>
              </a:solidFill>
            </a:endParaRPr>
          </a:p>
          <a:p>
            <a:pPr indent="-228600" lvl="0" marL="228600" rtl="0" algn="l">
              <a:lnSpc>
                <a:spcPct val="100000"/>
              </a:lnSpc>
              <a:spcBef>
                <a:spcPts val="1000"/>
              </a:spcBef>
              <a:spcAft>
                <a:spcPts val="0"/>
              </a:spcAft>
              <a:buClr>
                <a:schemeClr val="dk1"/>
              </a:buClr>
              <a:buSzPts val="1400"/>
              <a:buChar char="•"/>
            </a:pPr>
            <a:r>
              <a:rPr b="1" lang="en-US" sz="1400">
                <a:solidFill>
                  <a:schemeClr val="dk1"/>
                </a:solidFill>
                <a:latin typeface="Arial"/>
                <a:ea typeface="Arial"/>
                <a:cs typeface="Arial"/>
                <a:sym typeface="Arial"/>
              </a:rPr>
              <a:t>Results</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Evaluation Results</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Deployment</a:t>
            </a:r>
            <a:endParaRPr>
              <a:solidFill>
                <a:schemeClr val="dk1"/>
              </a:solidFill>
            </a:endParaRPr>
          </a:p>
          <a:p>
            <a:pPr indent="-266700" lvl="1" marL="723900" rtl="0" algn="l">
              <a:lnSpc>
                <a:spcPct val="100000"/>
              </a:lnSpc>
              <a:spcBef>
                <a:spcPts val="1000"/>
              </a:spcBef>
              <a:spcAft>
                <a:spcPts val="0"/>
              </a:spcAft>
              <a:buClr>
                <a:schemeClr val="dk1"/>
              </a:buClr>
              <a:buSzPts val="1400"/>
              <a:buFont typeface="Courier New"/>
              <a:buChar char="o"/>
            </a:pPr>
            <a:r>
              <a:rPr lang="en-US" sz="1400">
                <a:solidFill>
                  <a:schemeClr val="dk1"/>
                </a:solidFill>
                <a:latin typeface="Arial"/>
                <a:ea typeface="Arial"/>
                <a:cs typeface="Arial"/>
                <a:sym typeface="Arial"/>
              </a:rPr>
              <a:t>Future Work</a:t>
            </a:r>
            <a:endParaRPr>
              <a:solidFill>
                <a:schemeClr val="dk1"/>
              </a:solidFill>
            </a:endParaRPr>
          </a:p>
        </p:txBody>
      </p:sp>
      <p:sp>
        <p:nvSpPr>
          <p:cNvPr id="290" name="Google Shape;290;p3"/>
          <p:cNvSpPr txBox="1"/>
          <p:nvPr>
            <p:ph type="title"/>
          </p:nvPr>
        </p:nvSpPr>
        <p:spPr>
          <a:xfrm>
            <a:off x="751976" y="965081"/>
            <a:ext cx="4872894" cy="579837"/>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rgbClr val="383838"/>
              </a:buClr>
              <a:buSzPts val="3350"/>
              <a:buFont typeface="Microsoft YaHei"/>
              <a:buNone/>
            </a:pPr>
            <a:r>
              <a:rPr b="1" lang="en-US" sz="3350">
                <a:solidFill>
                  <a:srgbClr val="383838"/>
                </a:solidFill>
                <a:latin typeface="Microsoft YaHei"/>
                <a:ea typeface="Microsoft YaHei"/>
                <a:cs typeface="Microsoft YaHei"/>
                <a:sym typeface="Microsoft YaHei"/>
              </a:rPr>
              <a:t>Outline</a:t>
            </a:r>
            <a:endParaRPr/>
          </a:p>
        </p:txBody>
      </p:sp>
      <p:pic>
        <p:nvPicPr>
          <p:cNvPr descr="Image" id="291" name="Google Shape;291;p3"/>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292" name="Google Shape;292;p3"/>
          <p:cNvGrpSpPr/>
          <p:nvPr/>
        </p:nvGrpSpPr>
        <p:grpSpPr>
          <a:xfrm>
            <a:off x="8396929" y="180373"/>
            <a:ext cx="3292787" cy="729780"/>
            <a:chOff x="8396929" y="180373"/>
            <a:chExt cx="3292787" cy="729780"/>
          </a:xfrm>
        </p:grpSpPr>
        <p:pic>
          <p:nvPicPr>
            <p:cNvPr descr="Picture 7" id="293" name="Google Shape;293;p3"/>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294" name="Google Shape;294;p3"/>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295" name="Google Shape;295;p3"/>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296" name="Google Shape;296;p3"/>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297" name="Google Shape;297;p3"/>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4" id="298" name="Google Shape;298;p3"/>
          <p:cNvPicPr preferRelativeResize="0"/>
          <p:nvPr/>
        </p:nvPicPr>
        <p:blipFill rotWithShape="1">
          <a:blip r:embed="rId8">
            <a:alphaModFix/>
          </a:blip>
          <a:srcRect b="2065" l="4040" r="5946" t="1442"/>
          <a:stretch/>
        </p:blipFill>
        <p:spPr>
          <a:xfrm>
            <a:off x="6770205" y="1420775"/>
            <a:ext cx="4919511" cy="4919389"/>
          </a:xfrm>
          <a:custGeom>
            <a:rect b="b" l="l" r="r" t="t"/>
            <a:pathLst>
              <a:path extrusionOk="0" h="20595" w="19679">
                <a:moveTo>
                  <a:pt x="9840" y="0"/>
                </a:moveTo>
                <a:cubicBezTo>
                  <a:pt x="7322" y="0"/>
                  <a:pt x="4803" y="1005"/>
                  <a:pt x="2882" y="3016"/>
                </a:cubicBezTo>
                <a:cubicBezTo>
                  <a:pt x="-961" y="7037"/>
                  <a:pt x="-961" y="13557"/>
                  <a:pt x="2882" y="17579"/>
                </a:cubicBezTo>
                <a:cubicBezTo>
                  <a:pt x="6724" y="21600"/>
                  <a:pt x="12954" y="21600"/>
                  <a:pt x="16796" y="17579"/>
                </a:cubicBezTo>
                <a:cubicBezTo>
                  <a:pt x="20639" y="13557"/>
                  <a:pt x="20639" y="7037"/>
                  <a:pt x="16796" y="3016"/>
                </a:cubicBezTo>
                <a:cubicBezTo>
                  <a:pt x="14875" y="1005"/>
                  <a:pt x="12358" y="0"/>
                  <a:pt x="9840" y="0"/>
                </a:cubicBez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descr="Image" id="529" name="Google Shape;529;p18"/>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530" name="Google Shape;530;p18"/>
          <p:cNvGrpSpPr/>
          <p:nvPr/>
        </p:nvGrpSpPr>
        <p:grpSpPr>
          <a:xfrm>
            <a:off x="8396929" y="180373"/>
            <a:ext cx="3292787" cy="729780"/>
            <a:chOff x="8396929" y="180373"/>
            <a:chExt cx="3292787" cy="729780"/>
          </a:xfrm>
        </p:grpSpPr>
        <p:pic>
          <p:nvPicPr>
            <p:cNvPr descr="Picture 7" id="531" name="Google Shape;531;p18"/>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532" name="Google Shape;532;p18"/>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533" name="Google Shape;533;p18"/>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534" name="Google Shape;534;p18"/>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535" name="Google Shape;535;p18"/>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536" name="Google Shape;536;p18"/>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Future Work</a:t>
            </a:r>
            <a:endParaRPr/>
          </a:p>
        </p:txBody>
      </p:sp>
      <p:sp>
        <p:nvSpPr>
          <p:cNvPr id="537" name="Google Shape;537;p18"/>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rPr b="1" lang="en-US" sz="2400"/>
              <a:t>We Plan to </a:t>
            </a:r>
            <a:r>
              <a:rPr lang="en-US" sz="2400"/>
              <a:t>developing a more advanced recommendation engine to provide personalized academic guidance based on student behavior and performance trends. Additionally, we plan to extend the platform into a mobile application to increase accessibility and engagement for students across Ethiopia.</a:t>
            </a:r>
            <a:endParaRPr sz="2400"/>
          </a:p>
          <a:p>
            <a:pPr indent="0" lvl="0" marL="0" marR="0" rtl="0" algn="l">
              <a:lnSpc>
                <a:spcPct val="90000"/>
              </a:lnSpc>
              <a:spcBef>
                <a:spcPts val="1200"/>
              </a:spcBef>
              <a:spcAft>
                <a:spcPts val="0"/>
              </a:spcAft>
              <a:buClr>
                <a:srgbClr val="FFFFFF"/>
              </a:buClr>
              <a:buSzPts val="2000"/>
              <a:buFont typeface="Arial"/>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descr="Image" id="542" name="Google Shape;542;p19"/>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543" name="Google Shape;543;p19"/>
          <p:cNvGrpSpPr/>
          <p:nvPr/>
        </p:nvGrpSpPr>
        <p:grpSpPr>
          <a:xfrm>
            <a:off x="8396929" y="180373"/>
            <a:ext cx="3292787" cy="729780"/>
            <a:chOff x="8396929" y="180373"/>
            <a:chExt cx="3292787" cy="729780"/>
          </a:xfrm>
        </p:grpSpPr>
        <p:pic>
          <p:nvPicPr>
            <p:cNvPr descr="Picture 7" id="544" name="Google Shape;544;p19"/>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545" name="Google Shape;545;p19"/>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546" name="Google Shape;546;p19"/>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547" name="Google Shape;547;p19"/>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548" name="Google Shape;548;p19"/>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549" name="Google Shape;549;p19"/>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References</a:t>
            </a:r>
            <a:endParaRPr/>
          </a:p>
        </p:txBody>
      </p:sp>
      <p:sp>
        <p:nvSpPr>
          <p:cNvPr id="550" name="Google Shape;550;p19"/>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None/>
            </a:pPr>
            <a:r>
              <a:rPr lang="en-US" sz="1100"/>
              <a:t>Django Software Foundation. (2024). </a:t>
            </a:r>
            <a:r>
              <a:rPr i="1" lang="en-US" sz="1100"/>
              <a:t>Django Documentation</a:t>
            </a:r>
            <a:r>
              <a:rPr lang="en-US" sz="1100"/>
              <a:t>.</a:t>
            </a:r>
            <a:r>
              <a:rPr lang="en-US" sz="1100">
                <a:uFill>
                  <a:noFill/>
                </a:uFill>
                <a:hlinkClick r:id="rId8"/>
              </a:rPr>
              <a:t> </a:t>
            </a:r>
            <a:r>
              <a:rPr lang="en-US" sz="1100" u="sng">
                <a:solidFill>
                  <a:schemeClr val="hlink"/>
                </a:solidFill>
                <a:hlinkClick r:id="rId9"/>
              </a:rPr>
              <a:t>https://docs.djangoproject.com/</a:t>
            </a:r>
            <a:br>
              <a:rPr lang="en-US" sz="1100" u="sng">
                <a:solidFill>
                  <a:schemeClr val="hlink"/>
                </a:solidFill>
                <a:hlinkClick r:id="rId10"/>
              </a:rPr>
            </a:br>
            <a:endParaRPr sz="1100" u="sng">
              <a:solidFill>
                <a:schemeClr val="hlink"/>
              </a:solidFill>
            </a:endParaRPr>
          </a:p>
          <a:p>
            <a:pPr indent="0" lvl="0" marL="0" rtl="0" algn="l">
              <a:lnSpc>
                <a:spcPct val="90000"/>
              </a:lnSpc>
              <a:spcBef>
                <a:spcPts val="1000"/>
              </a:spcBef>
              <a:spcAft>
                <a:spcPts val="0"/>
              </a:spcAft>
              <a:buNone/>
            </a:pPr>
            <a:r>
              <a:rPr lang="en-US" sz="1100"/>
              <a:t>Raschka, S., &amp; Mirjalili, V. (2022). </a:t>
            </a:r>
            <a:r>
              <a:rPr i="1" lang="en-US" sz="1100"/>
              <a:t>Python Machine Learning</a:t>
            </a:r>
            <a:r>
              <a:rPr lang="en-US" sz="1100"/>
              <a:t> (3rd ed.). Packt Publishing.</a:t>
            </a:r>
            <a:br>
              <a:rPr lang="en-US" sz="1100"/>
            </a:br>
            <a:endParaRPr sz="1100"/>
          </a:p>
          <a:p>
            <a:pPr indent="0" lvl="0" marL="0" rtl="0" algn="l">
              <a:lnSpc>
                <a:spcPct val="90000"/>
              </a:lnSpc>
              <a:spcBef>
                <a:spcPts val="1000"/>
              </a:spcBef>
              <a:spcAft>
                <a:spcPts val="0"/>
              </a:spcAft>
              <a:buNone/>
            </a:pPr>
            <a:r>
              <a:rPr lang="en-US" sz="1100"/>
              <a:t>Géron, A. (2019). </a:t>
            </a:r>
            <a:r>
              <a:rPr i="1" lang="en-US" sz="1100"/>
              <a:t>Hands-On Machine Learning with Scikit-Learn, Keras, and TensorFlow</a:t>
            </a:r>
            <a:r>
              <a:rPr lang="en-US" sz="1100"/>
              <a:t> (2nd ed.). O'Reilly Media.</a:t>
            </a:r>
            <a:br>
              <a:rPr lang="en-US" sz="1100"/>
            </a:br>
            <a:endParaRPr sz="1100"/>
          </a:p>
          <a:p>
            <a:pPr indent="0" lvl="0" marL="0" rtl="0" algn="l">
              <a:lnSpc>
                <a:spcPct val="90000"/>
              </a:lnSpc>
              <a:spcBef>
                <a:spcPts val="1000"/>
              </a:spcBef>
              <a:spcAft>
                <a:spcPts val="0"/>
              </a:spcAft>
              <a:buNone/>
            </a:pPr>
            <a:r>
              <a:rPr lang="en-US" sz="1100"/>
              <a:t>Ethiopian Ministry of Education. (2023). </a:t>
            </a:r>
            <a:r>
              <a:rPr i="1" lang="en-US" sz="1100"/>
              <a:t>Grade 12 National Curriculum Framework</a:t>
            </a:r>
            <a:r>
              <a:rPr lang="en-US" sz="1100"/>
              <a:t>.</a:t>
            </a:r>
            <a:endParaRPr sz="1100"/>
          </a:p>
          <a:p>
            <a:pPr indent="0" lvl="0" marL="0" marR="0" rtl="0" algn="l">
              <a:lnSpc>
                <a:spcPct val="90000"/>
              </a:lnSpc>
              <a:spcBef>
                <a:spcPts val="1000"/>
              </a:spcBef>
              <a:spcAft>
                <a:spcPts val="0"/>
              </a:spcAft>
              <a:buClr>
                <a:srgbClr val="FFFFFF"/>
              </a:buClr>
              <a:buSzPts val="2000"/>
              <a:buFont typeface="Arial"/>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
          <p:cNvSpPr/>
          <p:nvPr/>
        </p:nvSpPr>
        <p:spPr>
          <a:xfrm>
            <a:off x="-11767" y="1343345"/>
            <a:ext cx="12215534" cy="5531503"/>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556" name="Google Shape;556;p20"/>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557" name="Google Shape;557;p20"/>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558" name="Google Shape;558;p20"/>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559" name="Google Shape;559;p20"/>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560" name="Google Shape;560;p20"/>
          <p:cNvPicPr preferRelativeResize="0"/>
          <p:nvPr/>
        </p:nvPicPr>
        <p:blipFill rotWithShape="1">
          <a:blip r:embed="rId7">
            <a:alphaModFix/>
          </a:blip>
          <a:srcRect b="0" l="0" r="0" t="0"/>
          <a:stretch/>
        </p:blipFill>
        <p:spPr>
          <a:xfrm>
            <a:off x="7847704" y="2355271"/>
            <a:ext cx="2919045" cy="2837091"/>
          </a:xfrm>
          <a:prstGeom prst="rect">
            <a:avLst/>
          </a:prstGeom>
          <a:noFill/>
          <a:ln>
            <a:noFill/>
          </a:ln>
        </p:spPr>
      </p:pic>
      <p:sp>
        <p:nvSpPr>
          <p:cNvPr id="561" name="Google Shape;561;p20"/>
          <p:cNvSpPr txBox="1"/>
          <p:nvPr>
            <p:ph idx="4294967295" type="ctrTitle"/>
          </p:nvPr>
        </p:nvSpPr>
        <p:spPr>
          <a:xfrm>
            <a:off x="4352098" y="2352844"/>
            <a:ext cx="4403897" cy="330751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8000"/>
              <a:buFont typeface="Microsoft YaHei"/>
              <a:buNone/>
            </a:pPr>
            <a:r>
              <a:rPr b="1" i="0" lang="en-US" sz="8000" u="none" cap="none" strike="noStrike">
                <a:solidFill>
                  <a:srgbClr val="FFFFFF"/>
                </a:solidFill>
                <a:latin typeface="Microsoft YaHei"/>
                <a:ea typeface="Microsoft YaHei"/>
                <a:cs typeface="Microsoft YaHei"/>
                <a:sym typeface="Microsoft YaHei"/>
              </a:rPr>
              <a:t>Thank you!</a:t>
            </a:r>
            <a:endParaRPr b="1" i="0" sz="8000" u="none" cap="none" strike="noStrike">
              <a:solidFill>
                <a:srgbClr val="FFFFFF"/>
              </a:solidFill>
              <a:latin typeface="Microsoft YaHei"/>
              <a:ea typeface="Microsoft YaHei"/>
              <a:cs typeface="Microsoft YaHei"/>
              <a:sym typeface="Microsoft YaHei"/>
            </a:endParaRPr>
          </a:p>
        </p:txBody>
      </p:sp>
      <p:pic>
        <p:nvPicPr>
          <p:cNvPr descr="Image" id="562" name="Google Shape;562;p20"/>
          <p:cNvPicPr preferRelativeResize="0"/>
          <p:nvPr/>
        </p:nvPicPr>
        <p:blipFill rotWithShape="1">
          <a:blip r:embed="rId8">
            <a:alphaModFix/>
          </a:blip>
          <a:srcRect b="0" l="0" r="0" t="0"/>
          <a:stretch/>
        </p:blipFill>
        <p:spPr>
          <a:xfrm>
            <a:off x="-603668" y="647699"/>
            <a:ext cx="5015131" cy="7024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Image" id="303" name="Google Shape;303;p4"/>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04" name="Google Shape;304;p4"/>
          <p:cNvGrpSpPr/>
          <p:nvPr/>
        </p:nvGrpSpPr>
        <p:grpSpPr>
          <a:xfrm>
            <a:off x="8396929" y="180373"/>
            <a:ext cx="3292787" cy="729780"/>
            <a:chOff x="8396929" y="180373"/>
            <a:chExt cx="3292787" cy="729780"/>
          </a:xfrm>
        </p:grpSpPr>
        <p:pic>
          <p:nvPicPr>
            <p:cNvPr descr="Picture 7" id="305" name="Google Shape;305;p4"/>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06" name="Google Shape;306;p4"/>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07" name="Google Shape;307;p4"/>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08" name="Google Shape;308;p4"/>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09" name="Google Shape;309;p4"/>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10" name="Google Shape;310;p4"/>
          <p:cNvSpPr/>
          <p:nvPr/>
        </p:nvSpPr>
        <p:spPr>
          <a:xfrm>
            <a:off x="407334" y="2031148"/>
            <a:ext cx="10715116" cy="1362402"/>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11" name="Google Shape;311;p4"/>
          <p:cNvSpPr txBox="1"/>
          <p:nvPr/>
        </p:nvSpPr>
        <p:spPr>
          <a:xfrm>
            <a:off x="629265" y="2422430"/>
            <a:ext cx="10572656"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4000"/>
              <a:buFont typeface="Microsoft YaHei"/>
              <a:buNone/>
            </a:pPr>
            <a:r>
              <a:rPr b="1" i="0" lang="en-US" sz="4000" u="none" cap="none" strike="noStrike">
                <a:solidFill>
                  <a:schemeClr val="lt1"/>
                </a:solidFill>
                <a:latin typeface="Microsoft YaHei"/>
                <a:ea typeface="Microsoft YaHei"/>
                <a:cs typeface="Microsoft YaHei"/>
                <a:sym typeface="Microsoft YaHei"/>
              </a:rPr>
              <a:t>Concept note and Implementation Plan </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Image" id="316" name="Google Shape;316;p5"/>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17" name="Google Shape;317;p5"/>
          <p:cNvGrpSpPr/>
          <p:nvPr/>
        </p:nvGrpSpPr>
        <p:grpSpPr>
          <a:xfrm>
            <a:off x="8396929" y="180373"/>
            <a:ext cx="3292787" cy="729780"/>
            <a:chOff x="8396929" y="180373"/>
            <a:chExt cx="3292787" cy="729780"/>
          </a:xfrm>
        </p:grpSpPr>
        <p:pic>
          <p:nvPicPr>
            <p:cNvPr descr="Picture 7" id="318" name="Google Shape;318;p5"/>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19" name="Google Shape;319;p5"/>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20" name="Google Shape;320;p5"/>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21" name="Google Shape;321;p5"/>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22" name="Google Shape;322;p5"/>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23" name="Google Shape;323;p5"/>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Background</a:t>
            </a:r>
            <a:endParaRPr/>
          </a:p>
        </p:txBody>
      </p:sp>
      <p:sp>
        <p:nvSpPr>
          <p:cNvPr id="324" name="Google Shape;324;p5"/>
          <p:cNvSpPr txBox="1"/>
          <p:nvPr/>
        </p:nvSpPr>
        <p:spPr>
          <a:xfrm>
            <a:off x="751976" y="2249738"/>
            <a:ext cx="10941982" cy="4249877"/>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1200"/>
              </a:spcBef>
              <a:spcAft>
                <a:spcPts val="0"/>
              </a:spcAft>
              <a:buNone/>
            </a:pPr>
            <a:r>
              <a:t/>
            </a:r>
            <a:endParaRPr b="1" sz="2100"/>
          </a:p>
          <a:p>
            <a:pPr indent="0" lvl="0" marL="0" rtl="0" algn="l">
              <a:lnSpc>
                <a:spcPct val="115000"/>
              </a:lnSpc>
              <a:spcBef>
                <a:spcPts val="1200"/>
              </a:spcBef>
              <a:spcAft>
                <a:spcPts val="0"/>
              </a:spcAft>
              <a:buNone/>
            </a:pPr>
            <a:r>
              <a:rPr lang="en-US" sz="2100"/>
              <a:t>In Ethiopia, only a very small percentage of students—approximately </a:t>
            </a:r>
            <a:r>
              <a:rPr b="1" lang="en-US" sz="2100"/>
              <a:t>3.2%</a:t>
            </a:r>
            <a:r>
              <a:rPr lang="en-US" sz="2100"/>
              <a:t>—successfully pass the Grade 12 University Entrance Examination. This low pass rate highlights significant gaps in access to quality, personalized learning support. Traditional one-size-fits-all approaches often fail to address individual student needs. With the advancement of machine learning, there is a promising opportunity to build intelligent systems that analyze learning behavior and recommend tailored study resources, helping students improve their academic outcomes.</a:t>
            </a:r>
            <a:endParaRPr sz="2100"/>
          </a:p>
          <a:p>
            <a:pPr indent="0" lvl="0" marL="0" marR="0" rtl="0" algn="l">
              <a:lnSpc>
                <a:spcPct val="90000"/>
              </a:lnSpc>
              <a:spcBef>
                <a:spcPts val="1200"/>
              </a:spcBef>
              <a:spcAft>
                <a:spcPts val="0"/>
              </a:spcAft>
              <a:buClr>
                <a:srgbClr val="FFFFFF"/>
              </a:buClr>
              <a:buSzPts val="2000"/>
              <a:buFont typeface="Arial"/>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descr="Image" id="329" name="Google Shape;329;p6"/>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30" name="Google Shape;330;p6"/>
          <p:cNvGrpSpPr/>
          <p:nvPr/>
        </p:nvGrpSpPr>
        <p:grpSpPr>
          <a:xfrm>
            <a:off x="8396929" y="180373"/>
            <a:ext cx="3292787" cy="729780"/>
            <a:chOff x="8396929" y="180373"/>
            <a:chExt cx="3292787" cy="729780"/>
          </a:xfrm>
        </p:grpSpPr>
        <p:pic>
          <p:nvPicPr>
            <p:cNvPr descr="Picture 7" id="331" name="Google Shape;331;p6"/>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32" name="Google Shape;332;p6"/>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33" name="Google Shape;333;p6"/>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34" name="Google Shape;334;p6"/>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35" name="Google Shape;335;p6"/>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36" name="Google Shape;336;p6"/>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Objectives</a:t>
            </a:r>
            <a:endParaRPr/>
          </a:p>
        </p:txBody>
      </p:sp>
      <p:sp>
        <p:nvSpPr>
          <p:cNvPr id="337" name="Google Shape;337;p6"/>
          <p:cNvSpPr txBox="1"/>
          <p:nvPr/>
        </p:nvSpPr>
        <p:spPr>
          <a:xfrm>
            <a:off x="751976" y="2249738"/>
            <a:ext cx="10941982" cy="4249877"/>
          </a:xfrm>
          <a:prstGeom prst="rect">
            <a:avLst/>
          </a:prstGeom>
          <a:noFill/>
          <a:ln>
            <a:noFill/>
          </a:ln>
        </p:spPr>
        <p:txBody>
          <a:bodyPr anchorCtr="0" anchor="t" bIns="45700" lIns="45700" spcFirstLastPara="1" rIns="45700" wrap="square" tIns="45700">
            <a:normAutofit/>
          </a:bodyPr>
          <a:lstStyle/>
          <a:p>
            <a:pPr indent="0" lvl="0" marL="0" rtl="0" algn="l">
              <a:lnSpc>
                <a:spcPct val="115000"/>
              </a:lnSpc>
              <a:spcBef>
                <a:spcPts val="1200"/>
              </a:spcBef>
              <a:spcAft>
                <a:spcPts val="0"/>
              </a:spcAft>
              <a:buNone/>
            </a:pPr>
            <a:r>
              <a:t/>
            </a:r>
            <a:endParaRPr b="1"/>
          </a:p>
          <a:p>
            <a:pPr indent="-317500" lvl="0" marL="457200" rtl="0" algn="l">
              <a:lnSpc>
                <a:spcPct val="115000"/>
              </a:lnSpc>
              <a:spcBef>
                <a:spcPts val="1200"/>
              </a:spcBef>
              <a:spcAft>
                <a:spcPts val="0"/>
              </a:spcAft>
              <a:buSzPts val="1400"/>
              <a:buChar char="●"/>
            </a:pPr>
            <a:r>
              <a:rPr lang="en-US"/>
              <a:t>Develop a machine learning model to recommend personalized learning materials.</a:t>
            </a:r>
            <a:br>
              <a:rPr lang="en-US"/>
            </a:br>
            <a:endParaRPr/>
          </a:p>
          <a:p>
            <a:pPr indent="-317500" lvl="0" marL="457200" rtl="0" algn="l">
              <a:lnSpc>
                <a:spcPct val="115000"/>
              </a:lnSpc>
              <a:spcBef>
                <a:spcPts val="0"/>
              </a:spcBef>
              <a:spcAft>
                <a:spcPts val="0"/>
              </a:spcAft>
              <a:buSzPts val="1400"/>
              <a:buChar char="●"/>
            </a:pPr>
            <a:r>
              <a:rPr lang="en-US"/>
              <a:t>Analyze students' learning habits, preferences, and background data.</a:t>
            </a:r>
            <a:br>
              <a:rPr lang="en-US"/>
            </a:br>
            <a:endParaRPr/>
          </a:p>
          <a:p>
            <a:pPr indent="-317500" lvl="0" marL="457200" rtl="0" algn="l">
              <a:lnSpc>
                <a:spcPct val="115000"/>
              </a:lnSpc>
              <a:spcBef>
                <a:spcPts val="0"/>
              </a:spcBef>
              <a:spcAft>
                <a:spcPts val="0"/>
              </a:spcAft>
              <a:buSzPts val="1400"/>
              <a:buChar char="●"/>
            </a:pPr>
            <a:r>
              <a:rPr lang="en-US"/>
              <a:t>Improve students' academic performance and preparation for the Grade 12 University Entrance Examination.</a:t>
            </a:r>
            <a:br>
              <a:rPr lang="en-US"/>
            </a:br>
            <a:endParaRPr/>
          </a:p>
          <a:p>
            <a:pPr indent="-317500" lvl="0" marL="457200" rtl="0" algn="l">
              <a:lnSpc>
                <a:spcPct val="115000"/>
              </a:lnSpc>
              <a:spcBef>
                <a:spcPts val="0"/>
              </a:spcBef>
              <a:spcAft>
                <a:spcPts val="0"/>
              </a:spcAft>
              <a:buSzPts val="1400"/>
              <a:buChar char="●"/>
            </a:pPr>
            <a:r>
              <a:rPr lang="en-US"/>
              <a:t>Increase the current low pass rate (around 3.2%) by providing tailored academic support.</a:t>
            </a:r>
            <a:br>
              <a:rPr lang="en-US"/>
            </a:br>
            <a:endParaRPr/>
          </a:p>
          <a:p>
            <a:pPr indent="-317500" lvl="0" marL="457200" rtl="0" algn="l">
              <a:lnSpc>
                <a:spcPct val="115000"/>
              </a:lnSpc>
              <a:spcBef>
                <a:spcPts val="0"/>
              </a:spcBef>
              <a:spcAft>
                <a:spcPts val="0"/>
              </a:spcAft>
              <a:buSzPts val="1400"/>
              <a:buChar char="●"/>
            </a:pPr>
            <a:r>
              <a:rPr lang="en-US"/>
              <a:t>Lay the foundation for an intelligent, scalable educational recommendation platform.</a:t>
            </a:r>
            <a:br>
              <a:rPr lang="en-US"/>
            </a:br>
            <a:endParaRPr/>
          </a:p>
          <a:p>
            <a:pPr indent="0" lvl="0" marL="0" marR="0" rtl="0" algn="l">
              <a:lnSpc>
                <a:spcPct val="90000"/>
              </a:lnSpc>
              <a:spcBef>
                <a:spcPts val="1200"/>
              </a:spcBef>
              <a:spcAft>
                <a:spcPts val="0"/>
              </a:spcAft>
              <a:buClr>
                <a:srgbClr val="FFFFFF"/>
              </a:buClr>
              <a:buSzPts val="2000"/>
              <a:buFont typeface="Arial"/>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Image" id="342" name="Google Shape;342;p7"/>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43" name="Google Shape;343;p7"/>
          <p:cNvGrpSpPr/>
          <p:nvPr/>
        </p:nvGrpSpPr>
        <p:grpSpPr>
          <a:xfrm>
            <a:off x="8396929" y="180373"/>
            <a:ext cx="3292787" cy="729780"/>
            <a:chOff x="8396929" y="180373"/>
            <a:chExt cx="3292787" cy="729780"/>
          </a:xfrm>
        </p:grpSpPr>
        <p:pic>
          <p:nvPicPr>
            <p:cNvPr descr="Picture 7" id="344" name="Google Shape;344;p7"/>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45" name="Google Shape;345;p7"/>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46" name="Google Shape;346;p7"/>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47" name="Google Shape;347;p7"/>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48" name="Google Shape;348;p7"/>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49" name="Google Shape;349;p7"/>
          <p:cNvSpPr txBox="1"/>
          <p:nvPr/>
        </p:nvSpPr>
        <p:spPr>
          <a:xfrm>
            <a:off x="871348" y="1476679"/>
            <a:ext cx="4872894" cy="579837"/>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SDG Relation</a:t>
            </a:r>
            <a:endParaRPr/>
          </a:p>
        </p:txBody>
      </p:sp>
      <p:sp>
        <p:nvSpPr>
          <p:cNvPr id="350" name="Google Shape;350;p7"/>
          <p:cNvSpPr txBox="1"/>
          <p:nvPr/>
        </p:nvSpPr>
        <p:spPr>
          <a:xfrm>
            <a:off x="751976" y="2877613"/>
            <a:ext cx="4845900" cy="1318500"/>
          </a:xfrm>
          <a:prstGeom prst="rect">
            <a:avLst/>
          </a:prstGeom>
          <a:noFill/>
          <a:ln>
            <a:noFill/>
          </a:ln>
        </p:spPr>
        <p:txBody>
          <a:bodyPr anchorCtr="0" anchor="ctr" bIns="45700" lIns="45700" spcFirstLastPara="1" rIns="45700" wrap="square" tIns="45700">
            <a:noAutofit/>
          </a:bodyPr>
          <a:lstStyle/>
          <a:p>
            <a:pPr indent="0" lvl="0" marL="0" rtl="0" algn="l">
              <a:lnSpc>
                <a:spcPct val="80000"/>
              </a:lnSpc>
              <a:spcBef>
                <a:spcPts val="1000"/>
              </a:spcBef>
              <a:spcAft>
                <a:spcPts val="0"/>
              </a:spcAft>
              <a:buSzPts val="688"/>
              <a:buNone/>
            </a:pPr>
            <a:r>
              <a:rPr lang="en-US" sz="1387"/>
              <a:t>By analyzing students’ learning patterns and recommending personalized study materials, the system ensures </a:t>
            </a:r>
            <a:r>
              <a:rPr b="1" lang="en-US" sz="1387"/>
              <a:t>students get the support they need based on their unique needs</a:t>
            </a:r>
            <a:r>
              <a:rPr lang="en-US" sz="1387"/>
              <a:t>—not a one-size-fits-all approach.</a:t>
            </a:r>
            <a:br>
              <a:rPr lang="en-US" sz="1387"/>
            </a:br>
            <a:endParaRPr sz="1387"/>
          </a:p>
          <a:p>
            <a:pPr indent="0" lvl="0" marL="0" rtl="0" algn="l">
              <a:lnSpc>
                <a:spcPct val="80000"/>
              </a:lnSpc>
              <a:spcBef>
                <a:spcPts val="1000"/>
              </a:spcBef>
              <a:spcAft>
                <a:spcPts val="0"/>
              </a:spcAft>
              <a:buSzPts val="688"/>
              <a:buNone/>
            </a:pPr>
            <a:r>
              <a:rPr lang="en-US" sz="1387"/>
              <a:t>This makes learning more </a:t>
            </a:r>
            <a:r>
              <a:rPr b="1" lang="en-US" sz="1387"/>
              <a:t>effective, engaging, and equitable</a:t>
            </a:r>
            <a:r>
              <a:rPr lang="en-US" sz="1387"/>
              <a:t>, especially for those who might struggle in traditional classrooms.</a:t>
            </a:r>
            <a:br>
              <a:rPr lang="en-US" sz="1387"/>
            </a:br>
            <a:endParaRPr sz="1387"/>
          </a:p>
          <a:p>
            <a:pPr indent="0" lvl="0" marL="0" rtl="0" algn="l">
              <a:lnSpc>
                <a:spcPct val="80000"/>
              </a:lnSpc>
              <a:spcBef>
                <a:spcPts val="1000"/>
              </a:spcBef>
              <a:spcAft>
                <a:spcPts val="0"/>
              </a:spcAft>
              <a:buSzPts val="688"/>
              <a:buNone/>
            </a:pPr>
            <a:r>
              <a:rPr lang="en-US" sz="1387"/>
              <a:t>As the model is refined and integrated with digital platforms (like mobile apps), it can help students </a:t>
            </a:r>
            <a:r>
              <a:rPr b="1" lang="en-US" sz="1387"/>
              <a:t>learn anytime, anywhere</a:t>
            </a:r>
            <a:r>
              <a:rPr lang="en-US" sz="1387"/>
              <a:t>, supporting lifelong learning</a:t>
            </a:r>
            <a:endParaRPr sz="1387"/>
          </a:p>
          <a:p>
            <a:pPr indent="0" lvl="0" marL="0" marR="0" rtl="0" algn="l">
              <a:lnSpc>
                <a:spcPct val="80000"/>
              </a:lnSpc>
              <a:spcBef>
                <a:spcPts val="1000"/>
              </a:spcBef>
              <a:spcAft>
                <a:spcPts val="0"/>
              </a:spcAft>
              <a:buClr>
                <a:srgbClr val="FFFFFF"/>
              </a:buClr>
              <a:buSzPts val="1250"/>
              <a:buFont typeface="Arial"/>
              <a:buNone/>
            </a:pPr>
            <a:r>
              <a:t/>
            </a:r>
            <a:endParaRPr sz="1950"/>
          </a:p>
        </p:txBody>
      </p:sp>
      <p:pic>
        <p:nvPicPr>
          <p:cNvPr id="351" name="Google Shape;351;p7"/>
          <p:cNvPicPr preferRelativeResize="0"/>
          <p:nvPr/>
        </p:nvPicPr>
        <p:blipFill>
          <a:blip r:embed="rId8">
            <a:alphaModFix/>
          </a:blip>
          <a:stretch>
            <a:fillRect/>
          </a:stretch>
        </p:blipFill>
        <p:spPr>
          <a:xfrm>
            <a:off x="7216599" y="1695875"/>
            <a:ext cx="3788250" cy="377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descr="Image" id="356" name="Google Shape;356;g36879548bed_0_28"/>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57" name="Google Shape;357;g36879548bed_0_28"/>
          <p:cNvGrpSpPr/>
          <p:nvPr/>
        </p:nvGrpSpPr>
        <p:grpSpPr>
          <a:xfrm>
            <a:off x="8396929" y="180373"/>
            <a:ext cx="3292787" cy="729780"/>
            <a:chOff x="8396929" y="180373"/>
            <a:chExt cx="3292787" cy="729780"/>
          </a:xfrm>
        </p:grpSpPr>
        <p:pic>
          <p:nvPicPr>
            <p:cNvPr descr="Picture 7" id="358" name="Google Shape;358;g36879548bed_0_28"/>
            <p:cNvPicPr preferRelativeResize="0"/>
            <p:nvPr/>
          </p:nvPicPr>
          <p:blipFill rotWithShape="1">
            <a:blip r:embed="rId4">
              <a:alphaModFix/>
            </a:blip>
            <a:srcRect b="0" l="0" r="0" t="0"/>
            <a:stretch/>
          </p:blipFill>
          <p:spPr>
            <a:xfrm>
              <a:off x="10148289" y="284959"/>
              <a:ext cx="1053632" cy="520605"/>
            </a:xfrm>
            <a:prstGeom prst="rect">
              <a:avLst/>
            </a:prstGeom>
            <a:noFill/>
            <a:ln>
              <a:noFill/>
            </a:ln>
          </p:spPr>
        </p:pic>
        <p:pic>
          <p:nvPicPr>
            <p:cNvPr descr="Picture 9" id="359" name="Google Shape;359;g36879548bed_0_28"/>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60" name="Google Shape;360;g36879548bed_0_28"/>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61" name="Google Shape;361;g36879548bed_0_28"/>
            <p:cNvPicPr preferRelativeResize="0"/>
            <p:nvPr/>
          </p:nvPicPr>
          <p:blipFill rotWithShape="1">
            <a:blip r:embed="rId7">
              <a:alphaModFix/>
            </a:blip>
            <a:srcRect b="19361" l="13940" r="13940" t="19367"/>
            <a:stretch/>
          </p:blipFill>
          <p:spPr>
            <a:xfrm>
              <a:off x="8396929" y="225891"/>
              <a:ext cx="672033" cy="576141"/>
            </a:xfrm>
            <a:prstGeom prst="rect">
              <a:avLst/>
            </a:prstGeom>
            <a:noFill/>
            <a:ln>
              <a:noFill/>
            </a:ln>
          </p:spPr>
        </p:pic>
      </p:grpSp>
      <p:sp>
        <p:nvSpPr>
          <p:cNvPr id="362" name="Google Shape;362;g36879548bed_0_28"/>
          <p:cNvSpPr/>
          <p:nvPr/>
        </p:nvSpPr>
        <p:spPr>
          <a:xfrm>
            <a:off x="-2720" y="6663074"/>
            <a:ext cx="12215400" cy="243900"/>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63" name="Google Shape;363;g36879548bed_0_28"/>
          <p:cNvSpPr txBox="1"/>
          <p:nvPr/>
        </p:nvSpPr>
        <p:spPr>
          <a:xfrm>
            <a:off x="871348" y="1476679"/>
            <a:ext cx="4872900" cy="5799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SDG Relation</a:t>
            </a:r>
            <a:endParaRPr/>
          </a:p>
        </p:txBody>
      </p:sp>
      <p:sp>
        <p:nvSpPr>
          <p:cNvPr id="364" name="Google Shape;364;g36879548bed_0_28"/>
          <p:cNvSpPr txBox="1"/>
          <p:nvPr/>
        </p:nvSpPr>
        <p:spPr>
          <a:xfrm>
            <a:off x="1020926" y="3168613"/>
            <a:ext cx="4845900" cy="1318500"/>
          </a:xfrm>
          <a:prstGeom prst="rect">
            <a:avLst/>
          </a:prstGeom>
          <a:noFill/>
          <a:ln>
            <a:noFill/>
          </a:ln>
        </p:spPr>
        <p:txBody>
          <a:bodyPr anchorCtr="0" anchor="ctr" bIns="45700" lIns="45700" spcFirstLastPara="1" rIns="45700" wrap="square" tIns="45700">
            <a:noAutofit/>
          </a:bodyPr>
          <a:lstStyle/>
          <a:p>
            <a:pPr indent="0" lvl="0" marL="0" rtl="0" algn="l">
              <a:lnSpc>
                <a:spcPct val="70000"/>
              </a:lnSpc>
              <a:spcBef>
                <a:spcPts val="1000"/>
              </a:spcBef>
              <a:spcAft>
                <a:spcPts val="0"/>
              </a:spcAft>
              <a:buSzPts val="770"/>
              <a:buNone/>
            </a:pPr>
            <a:r>
              <a:rPr lang="en-US" sz="1470"/>
              <a:t>The project demonstrates how </a:t>
            </a:r>
            <a:r>
              <a:rPr b="1" lang="en-US" sz="1470"/>
              <a:t>machine learning and data science can solve real-world educational problems</a:t>
            </a:r>
            <a:r>
              <a:rPr lang="en-US" sz="1470"/>
              <a:t> in Ethiopia.</a:t>
            </a:r>
            <a:br>
              <a:rPr lang="en-US" sz="1470"/>
            </a:br>
            <a:endParaRPr sz="1470"/>
          </a:p>
          <a:p>
            <a:pPr indent="0" lvl="0" marL="0" rtl="0" algn="l">
              <a:lnSpc>
                <a:spcPct val="70000"/>
              </a:lnSpc>
              <a:spcBef>
                <a:spcPts val="1000"/>
              </a:spcBef>
              <a:spcAft>
                <a:spcPts val="0"/>
              </a:spcAft>
              <a:buSzPts val="770"/>
              <a:buNone/>
            </a:pPr>
            <a:r>
              <a:rPr lang="en-US" sz="1470"/>
              <a:t>It encourages innovation in the education system and lays the groundwork for </a:t>
            </a:r>
            <a:r>
              <a:rPr b="1" lang="en-US" sz="1470"/>
              <a:t>technology-driven infrastructure</a:t>
            </a:r>
            <a:r>
              <a:rPr lang="en-US" sz="1470"/>
              <a:t>, such as AI-powered tutoring platforms.</a:t>
            </a:r>
            <a:br>
              <a:rPr lang="en-US" sz="1470"/>
            </a:br>
            <a:endParaRPr sz="1470"/>
          </a:p>
          <a:p>
            <a:pPr indent="0" lvl="0" marL="0" rtl="0" algn="l">
              <a:lnSpc>
                <a:spcPct val="70000"/>
              </a:lnSpc>
              <a:spcBef>
                <a:spcPts val="1000"/>
              </a:spcBef>
              <a:spcAft>
                <a:spcPts val="0"/>
              </a:spcAft>
              <a:buSzPts val="770"/>
              <a:buNone/>
            </a:pPr>
            <a:r>
              <a:rPr lang="en-US" sz="1470"/>
              <a:t>Future integration into mobile apps shows potential to </a:t>
            </a:r>
            <a:r>
              <a:rPr b="1" lang="en-US" sz="1470"/>
              <a:t>scale efficiently</a:t>
            </a:r>
            <a:r>
              <a:rPr lang="en-US" sz="1470"/>
              <a:t> and reach more users with minimal cost</a:t>
            </a:r>
            <a:endParaRPr sz="1470"/>
          </a:p>
          <a:p>
            <a:pPr indent="0" lvl="0" marL="0" marR="0" rtl="0" algn="l">
              <a:lnSpc>
                <a:spcPct val="70000"/>
              </a:lnSpc>
              <a:spcBef>
                <a:spcPts val="1000"/>
              </a:spcBef>
              <a:spcAft>
                <a:spcPts val="0"/>
              </a:spcAft>
              <a:buClr>
                <a:srgbClr val="FFFFFF"/>
              </a:buClr>
              <a:buSzPts val="1400"/>
              <a:buFont typeface="Arial"/>
              <a:buNone/>
            </a:pPr>
            <a:r>
              <a:t/>
            </a:r>
            <a:endParaRPr sz="2100"/>
          </a:p>
        </p:txBody>
      </p:sp>
      <p:pic>
        <p:nvPicPr>
          <p:cNvPr id="365" name="Google Shape;365;g36879548bed_0_28"/>
          <p:cNvPicPr preferRelativeResize="0"/>
          <p:nvPr/>
        </p:nvPicPr>
        <p:blipFill>
          <a:blip r:embed="rId8">
            <a:alphaModFix/>
          </a:blip>
          <a:stretch>
            <a:fillRect/>
          </a:stretch>
        </p:blipFill>
        <p:spPr>
          <a:xfrm>
            <a:off x="7082675" y="1819803"/>
            <a:ext cx="3737099" cy="3639388"/>
          </a:xfrm>
          <a:prstGeom prst="rect">
            <a:avLst/>
          </a:prstGeom>
          <a:solidFill>
            <a:srgbClr val="FFFFFF"/>
          </a:solidFill>
          <a:ln cap="flat" cmpd="sng" w="12700">
            <a:solidFill>
              <a:schemeClr val="accent1"/>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Image" id="370" name="Google Shape;370;g36879548bed_0_41"/>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71" name="Google Shape;371;g36879548bed_0_41"/>
          <p:cNvGrpSpPr/>
          <p:nvPr/>
        </p:nvGrpSpPr>
        <p:grpSpPr>
          <a:xfrm>
            <a:off x="8396929" y="180373"/>
            <a:ext cx="3292787" cy="729780"/>
            <a:chOff x="8396929" y="180373"/>
            <a:chExt cx="3292787" cy="729780"/>
          </a:xfrm>
        </p:grpSpPr>
        <p:pic>
          <p:nvPicPr>
            <p:cNvPr descr="Picture 7" id="372" name="Google Shape;372;g36879548bed_0_41"/>
            <p:cNvPicPr preferRelativeResize="0"/>
            <p:nvPr/>
          </p:nvPicPr>
          <p:blipFill rotWithShape="1">
            <a:blip r:embed="rId4">
              <a:alphaModFix/>
            </a:blip>
            <a:srcRect b="0" l="0" r="0" t="0"/>
            <a:stretch/>
          </p:blipFill>
          <p:spPr>
            <a:xfrm>
              <a:off x="10148289" y="284959"/>
              <a:ext cx="1053632" cy="520605"/>
            </a:xfrm>
            <a:prstGeom prst="rect">
              <a:avLst/>
            </a:prstGeom>
            <a:noFill/>
            <a:ln>
              <a:noFill/>
            </a:ln>
          </p:spPr>
        </p:pic>
        <p:pic>
          <p:nvPicPr>
            <p:cNvPr descr="Picture 9" id="373" name="Google Shape;373;g36879548bed_0_41"/>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74" name="Google Shape;374;g36879548bed_0_41"/>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75" name="Google Shape;375;g36879548bed_0_41"/>
            <p:cNvPicPr preferRelativeResize="0"/>
            <p:nvPr/>
          </p:nvPicPr>
          <p:blipFill rotWithShape="1">
            <a:blip r:embed="rId7">
              <a:alphaModFix/>
            </a:blip>
            <a:srcRect b="19361" l="13940" r="13940" t="19367"/>
            <a:stretch/>
          </p:blipFill>
          <p:spPr>
            <a:xfrm>
              <a:off x="8396929" y="225891"/>
              <a:ext cx="672033" cy="576141"/>
            </a:xfrm>
            <a:prstGeom prst="rect">
              <a:avLst/>
            </a:prstGeom>
            <a:noFill/>
            <a:ln>
              <a:noFill/>
            </a:ln>
          </p:spPr>
        </p:pic>
      </p:grpSp>
      <p:sp>
        <p:nvSpPr>
          <p:cNvPr id="376" name="Google Shape;376;g36879548bed_0_41"/>
          <p:cNvSpPr/>
          <p:nvPr/>
        </p:nvSpPr>
        <p:spPr>
          <a:xfrm>
            <a:off x="-2720" y="6663074"/>
            <a:ext cx="12215400" cy="243900"/>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77" name="Google Shape;377;g36879548bed_0_41"/>
          <p:cNvSpPr txBox="1"/>
          <p:nvPr/>
        </p:nvSpPr>
        <p:spPr>
          <a:xfrm>
            <a:off x="871348" y="1476679"/>
            <a:ext cx="4872900" cy="579900"/>
          </a:xfrm>
          <a:prstGeom prst="rect">
            <a:avLst/>
          </a:prstGeom>
          <a:noFill/>
          <a:ln>
            <a:noFill/>
          </a:ln>
        </p:spPr>
        <p:txBody>
          <a:bodyPr anchorCtr="0" anchor="ctr" bIns="45700" lIns="45700" spcFirstLastPara="1" rIns="45700" wrap="square" tIns="45700">
            <a:normAutofit/>
          </a:bodyPr>
          <a:lstStyle/>
          <a:p>
            <a:pPr indent="0" lvl="0" marL="0" marR="0" rtl="0" algn="l">
              <a:lnSpc>
                <a:spcPct val="90000"/>
              </a:lnSpc>
              <a:spcBef>
                <a:spcPts val="0"/>
              </a:spcBef>
              <a:spcAft>
                <a:spcPts val="0"/>
              </a:spcAft>
              <a:buClr>
                <a:srgbClr val="383838"/>
              </a:buClr>
              <a:buSzPts val="3350"/>
              <a:buFont typeface="Microsoft YaHei"/>
              <a:buNone/>
            </a:pPr>
            <a:r>
              <a:rPr b="1" i="0" lang="en-US" sz="3350" u="none" cap="none" strike="noStrike">
                <a:solidFill>
                  <a:srgbClr val="383838"/>
                </a:solidFill>
                <a:latin typeface="Microsoft YaHei"/>
                <a:ea typeface="Microsoft YaHei"/>
                <a:cs typeface="Microsoft YaHei"/>
                <a:sym typeface="Microsoft YaHei"/>
              </a:rPr>
              <a:t>SDG Relation</a:t>
            </a:r>
            <a:endParaRPr/>
          </a:p>
        </p:txBody>
      </p:sp>
      <p:sp>
        <p:nvSpPr>
          <p:cNvPr id="378" name="Google Shape;378;g36879548bed_0_41"/>
          <p:cNvSpPr txBox="1"/>
          <p:nvPr/>
        </p:nvSpPr>
        <p:spPr>
          <a:xfrm>
            <a:off x="785601" y="3000063"/>
            <a:ext cx="4845900" cy="1318500"/>
          </a:xfrm>
          <a:prstGeom prst="rect">
            <a:avLst/>
          </a:prstGeom>
          <a:noFill/>
          <a:ln>
            <a:noFill/>
          </a:ln>
        </p:spPr>
        <p:txBody>
          <a:bodyPr anchorCtr="0" anchor="ctr" bIns="45700" lIns="45700" spcFirstLastPara="1" rIns="45700" wrap="square" tIns="45700">
            <a:noAutofit/>
          </a:bodyPr>
          <a:lstStyle/>
          <a:p>
            <a:pPr indent="0" lvl="0" marL="0" rtl="0" algn="l">
              <a:lnSpc>
                <a:spcPct val="80000"/>
              </a:lnSpc>
              <a:spcBef>
                <a:spcPts val="1000"/>
              </a:spcBef>
              <a:spcAft>
                <a:spcPts val="0"/>
              </a:spcAft>
              <a:buSzPts val="770"/>
              <a:buNone/>
            </a:pPr>
            <a:r>
              <a:rPr lang="en-US" sz="1370"/>
              <a:t>Students in remote or under-resourced areas often lack access to quality teachers and learning materials.</a:t>
            </a:r>
            <a:br>
              <a:rPr lang="en-US" sz="1370"/>
            </a:br>
            <a:endParaRPr sz="1370"/>
          </a:p>
          <a:p>
            <a:pPr indent="0" lvl="0" marL="0" rtl="0" algn="l">
              <a:lnSpc>
                <a:spcPct val="80000"/>
              </a:lnSpc>
              <a:spcBef>
                <a:spcPts val="1000"/>
              </a:spcBef>
              <a:spcAft>
                <a:spcPts val="0"/>
              </a:spcAft>
              <a:buSzPts val="770"/>
              <a:buNone/>
            </a:pPr>
            <a:r>
              <a:rPr lang="en-US" sz="1370"/>
              <a:t>This tool helps </a:t>
            </a:r>
            <a:r>
              <a:rPr b="1" lang="en-US" sz="1370"/>
              <a:t>level the playing field</a:t>
            </a:r>
            <a:r>
              <a:rPr lang="en-US" sz="1370"/>
              <a:t> by offering intelligent academic support based on data, not geography or wealth.</a:t>
            </a:r>
            <a:br>
              <a:rPr lang="en-US" sz="1370"/>
            </a:br>
            <a:endParaRPr sz="1370"/>
          </a:p>
          <a:p>
            <a:pPr indent="0" lvl="0" marL="0" rtl="0" algn="l">
              <a:lnSpc>
                <a:spcPct val="80000"/>
              </a:lnSpc>
              <a:spcBef>
                <a:spcPts val="1000"/>
              </a:spcBef>
              <a:spcAft>
                <a:spcPts val="0"/>
              </a:spcAft>
              <a:buSzPts val="770"/>
              <a:buNone/>
            </a:pPr>
            <a:r>
              <a:rPr lang="en-US" sz="1370"/>
              <a:t>It supports </a:t>
            </a:r>
            <a:r>
              <a:rPr b="1" lang="en-US" sz="1370"/>
              <a:t>fairer opportunities</a:t>
            </a:r>
            <a:r>
              <a:rPr lang="en-US" sz="1370"/>
              <a:t> for all students to succeed on the national university entrance exam, regardless of their background.</a:t>
            </a:r>
            <a:endParaRPr sz="1370"/>
          </a:p>
          <a:p>
            <a:pPr indent="0" lvl="0" marL="0" marR="0" rtl="0" algn="l">
              <a:lnSpc>
                <a:spcPct val="80000"/>
              </a:lnSpc>
              <a:spcBef>
                <a:spcPts val="1000"/>
              </a:spcBef>
              <a:spcAft>
                <a:spcPts val="0"/>
              </a:spcAft>
              <a:buClr>
                <a:srgbClr val="FFFFFF"/>
              </a:buClr>
              <a:buSzPts val="1400"/>
              <a:buFont typeface="Arial"/>
              <a:buNone/>
            </a:pPr>
            <a:r>
              <a:t/>
            </a:r>
            <a:endParaRPr sz="2000"/>
          </a:p>
        </p:txBody>
      </p:sp>
      <p:pic>
        <p:nvPicPr>
          <p:cNvPr id="379" name="Google Shape;379;g36879548bed_0_41"/>
          <p:cNvPicPr preferRelativeResize="0"/>
          <p:nvPr/>
        </p:nvPicPr>
        <p:blipFill>
          <a:blip r:embed="rId8">
            <a:alphaModFix/>
          </a:blip>
          <a:stretch>
            <a:fillRect/>
          </a:stretch>
        </p:blipFill>
        <p:spPr>
          <a:xfrm>
            <a:off x="7286173" y="1555628"/>
            <a:ext cx="4067175" cy="4257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descr="Image" id="384" name="Google Shape;384;p8"/>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85" name="Google Shape;385;p8"/>
          <p:cNvGrpSpPr/>
          <p:nvPr/>
        </p:nvGrpSpPr>
        <p:grpSpPr>
          <a:xfrm>
            <a:off x="8396929" y="180373"/>
            <a:ext cx="3292787" cy="729780"/>
            <a:chOff x="8396929" y="180373"/>
            <a:chExt cx="3292787" cy="729780"/>
          </a:xfrm>
        </p:grpSpPr>
        <p:pic>
          <p:nvPicPr>
            <p:cNvPr descr="Picture 7" id="386" name="Google Shape;386;p8"/>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87" name="Google Shape;387;p8"/>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88" name="Google Shape;388;p8"/>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89" name="Google Shape;389;p8"/>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90" name="Google Shape;390;p8"/>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91" name="Google Shape;391;p8"/>
          <p:cNvSpPr/>
          <p:nvPr/>
        </p:nvSpPr>
        <p:spPr>
          <a:xfrm>
            <a:off x="407334" y="2031148"/>
            <a:ext cx="10715116" cy="1362402"/>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92" name="Google Shape;392;p8"/>
          <p:cNvSpPr txBox="1"/>
          <p:nvPr/>
        </p:nvSpPr>
        <p:spPr>
          <a:xfrm>
            <a:off x="629265" y="2422430"/>
            <a:ext cx="10572656" cy="579837"/>
          </a:xfrm>
          <a:prstGeom prst="rect">
            <a:avLst/>
          </a:prstGeom>
          <a:noFill/>
          <a:ln>
            <a:noFill/>
          </a:ln>
        </p:spPr>
        <p:txBody>
          <a:bodyPr anchorCtr="0" anchor="ctr" bIns="45700" lIns="45700" spcFirstLastPara="1" rIns="45700" wrap="square" tIns="45700">
            <a:noAutofit/>
          </a:bodyPr>
          <a:lstStyle/>
          <a:p>
            <a:pPr indent="0" lvl="0" marL="0" marR="0" rtl="0" algn="l">
              <a:lnSpc>
                <a:spcPct val="90000"/>
              </a:lnSpc>
              <a:spcBef>
                <a:spcPts val="0"/>
              </a:spcBef>
              <a:spcAft>
                <a:spcPts val="0"/>
              </a:spcAft>
              <a:buClr>
                <a:schemeClr val="lt1"/>
              </a:buClr>
              <a:buSzPts val="4000"/>
              <a:buFont typeface="Microsoft YaHei"/>
              <a:buNone/>
            </a:pPr>
            <a:r>
              <a:rPr b="1" i="0" lang="en-US" sz="4000" u="none" cap="none" strike="noStrike">
                <a:solidFill>
                  <a:schemeClr val="lt1"/>
                </a:solidFill>
                <a:latin typeface="Microsoft YaHei"/>
                <a:ea typeface="Microsoft YaHei"/>
                <a:cs typeface="Microsoft YaHei"/>
                <a:sym typeface="Microsoft YaHei"/>
              </a:rPr>
              <a:t>Data</a:t>
            </a:r>
            <a:endParaRPr b="0" i="0" sz="40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rontiertech">
  <a:themeElements>
    <a:clrScheme name="frontiertech">
      <a:dk1>
        <a:srgbClr val="2B2551"/>
      </a:dk1>
      <a:lt1>
        <a:srgbClr val="FEFFFE"/>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ntiertech">
  <a:themeElements>
    <a:clrScheme name="frontiertech">
      <a:dk1>
        <a:srgbClr val="000000"/>
      </a:dk1>
      <a:lt1>
        <a:srgbClr val="FFFFFF"/>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0x0101007E9A02BA3BD6C54284F20B51199E6706</vt:lpwstr>
  </property>
  <property fmtid="{D5CDD505-2E9C-101B-9397-08002B2CF9AE}" pid="3" name="MediaServiceImageTags">
    <vt:lpwstr/>
  </property>
</Properties>
</file>