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EBA53-7112-42CD-B256-ECF99B59B04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917D0-36A0-445B-8582-4F84F1AE705D}">
      <dgm:prSet phldrT="[Text]" custT="1"/>
      <dgm:spPr/>
      <dgm:t>
        <a:bodyPr/>
        <a:lstStyle/>
        <a:p>
          <a:r>
            <a:rPr lang="en-IN" sz="1600" dirty="0"/>
            <a:t>Anomaly Detection</a:t>
          </a:r>
        </a:p>
      </dgm:t>
    </dgm:pt>
    <dgm:pt modelId="{B3F903EC-1561-45AC-8DE1-D56AA6A6EA86}" type="parTrans" cxnId="{C12A83D8-D59D-4B5C-96BE-FC111DDDE4D2}">
      <dgm:prSet/>
      <dgm:spPr/>
      <dgm:t>
        <a:bodyPr/>
        <a:lstStyle/>
        <a:p>
          <a:endParaRPr lang="en-IN" sz="1600"/>
        </a:p>
      </dgm:t>
    </dgm:pt>
    <dgm:pt modelId="{7249BCF2-F6B9-433A-9F16-26BC70DCECAC}" type="sibTrans" cxnId="{C12A83D8-D59D-4B5C-96BE-FC111DDDE4D2}">
      <dgm:prSet custT="1"/>
      <dgm:spPr/>
      <dgm:t>
        <a:bodyPr/>
        <a:lstStyle/>
        <a:p>
          <a:endParaRPr lang="en-IN" sz="1600"/>
        </a:p>
      </dgm:t>
    </dgm:pt>
    <dgm:pt modelId="{68F35698-4C07-4DA4-B4EF-7A6BB44E44BB}">
      <dgm:prSet phldrT="[Text]" custT="1"/>
      <dgm:spPr/>
      <dgm:t>
        <a:bodyPr/>
        <a:lstStyle/>
        <a:p>
          <a:r>
            <a:rPr lang="en-IN" sz="1600" dirty="0"/>
            <a:t>Access Control</a:t>
          </a:r>
        </a:p>
      </dgm:t>
    </dgm:pt>
    <dgm:pt modelId="{BABD170A-387B-46FF-8FE0-FE9B1AB8B8BA}" type="parTrans" cxnId="{8BB19505-A1B7-4CDF-90B3-C2F78AE00D74}">
      <dgm:prSet/>
      <dgm:spPr/>
      <dgm:t>
        <a:bodyPr/>
        <a:lstStyle/>
        <a:p>
          <a:endParaRPr lang="en-IN" sz="1600"/>
        </a:p>
      </dgm:t>
    </dgm:pt>
    <dgm:pt modelId="{36014A39-40FB-4A59-8AA4-1774FD45907B}" type="sibTrans" cxnId="{8BB19505-A1B7-4CDF-90B3-C2F78AE00D74}">
      <dgm:prSet custT="1"/>
      <dgm:spPr/>
      <dgm:t>
        <a:bodyPr/>
        <a:lstStyle/>
        <a:p>
          <a:endParaRPr lang="en-IN" sz="1600"/>
        </a:p>
      </dgm:t>
    </dgm:pt>
    <dgm:pt modelId="{1CEBD970-64FB-4474-B4C5-4D81F0A9A73C}">
      <dgm:prSet phldrT="[Text]" custT="1"/>
      <dgm:spPr/>
      <dgm:t>
        <a:bodyPr/>
        <a:lstStyle/>
        <a:p>
          <a:r>
            <a:rPr lang="en-IN" sz="1600" dirty="0"/>
            <a:t>Threat Intelligence</a:t>
          </a:r>
        </a:p>
      </dgm:t>
    </dgm:pt>
    <dgm:pt modelId="{0122C0BB-F4CD-4028-B30D-BA902F85CCFD}" type="parTrans" cxnId="{70EDD243-F645-49F9-81D2-0BF663E7A5D2}">
      <dgm:prSet/>
      <dgm:spPr/>
      <dgm:t>
        <a:bodyPr/>
        <a:lstStyle/>
        <a:p>
          <a:endParaRPr lang="en-IN" sz="1600"/>
        </a:p>
      </dgm:t>
    </dgm:pt>
    <dgm:pt modelId="{37E77AB3-1DD6-44DA-80C8-D8B789BB0A23}" type="sibTrans" cxnId="{70EDD243-F645-49F9-81D2-0BF663E7A5D2}">
      <dgm:prSet custT="1"/>
      <dgm:spPr/>
      <dgm:t>
        <a:bodyPr/>
        <a:lstStyle/>
        <a:p>
          <a:endParaRPr lang="en-IN" sz="1600"/>
        </a:p>
      </dgm:t>
    </dgm:pt>
    <dgm:pt modelId="{9BCAE367-A199-48A5-BC19-AFDE18B5B666}">
      <dgm:prSet phldrT="[Text]" custT="1"/>
      <dgm:spPr/>
      <dgm:t>
        <a:bodyPr/>
        <a:lstStyle/>
        <a:p>
          <a:r>
            <a:rPr lang="en-IN" sz="1600" dirty="0"/>
            <a:t>Intrusion Prevention</a:t>
          </a:r>
        </a:p>
      </dgm:t>
    </dgm:pt>
    <dgm:pt modelId="{94533DB1-3C97-4F19-AFA2-C9DADE3B1EA1}" type="parTrans" cxnId="{E13AE71D-F22D-472A-AA6C-532C90B2AB11}">
      <dgm:prSet/>
      <dgm:spPr/>
      <dgm:t>
        <a:bodyPr/>
        <a:lstStyle/>
        <a:p>
          <a:endParaRPr lang="en-IN" sz="1600"/>
        </a:p>
      </dgm:t>
    </dgm:pt>
    <dgm:pt modelId="{021B73D5-0286-4EEA-ACAC-8D6774D70612}" type="sibTrans" cxnId="{E13AE71D-F22D-472A-AA6C-532C90B2AB11}">
      <dgm:prSet custT="1"/>
      <dgm:spPr/>
      <dgm:t>
        <a:bodyPr/>
        <a:lstStyle/>
        <a:p>
          <a:endParaRPr lang="en-IN" sz="1600"/>
        </a:p>
      </dgm:t>
    </dgm:pt>
    <dgm:pt modelId="{80477F9F-85F0-432E-AB13-6167FAD78878}">
      <dgm:prSet phldrT="[Text]" custT="1"/>
      <dgm:spPr/>
      <dgm:t>
        <a:bodyPr/>
        <a:lstStyle/>
        <a:p>
          <a:r>
            <a:rPr lang="en-IN" sz="1600" dirty="0"/>
            <a:t>Privacy Preservation</a:t>
          </a:r>
        </a:p>
      </dgm:t>
    </dgm:pt>
    <dgm:pt modelId="{F11E63FF-28DC-41F2-82ED-A49FF201AC6D}" type="parTrans" cxnId="{277A2E26-F8B8-4DF6-A2E4-F9A14467B42A}">
      <dgm:prSet/>
      <dgm:spPr/>
      <dgm:t>
        <a:bodyPr/>
        <a:lstStyle/>
        <a:p>
          <a:endParaRPr lang="en-IN" sz="1600"/>
        </a:p>
      </dgm:t>
    </dgm:pt>
    <dgm:pt modelId="{8072321D-EA61-4477-A25F-010409E766E5}" type="sibTrans" cxnId="{277A2E26-F8B8-4DF6-A2E4-F9A14467B42A}">
      <dgm:prSet/>
      <dgm:spPr/>
      <dgm:t>
        <a:bodyPr/>
        <a:lstStyle/>
        <a:p>
          <a:endParaRPr lang="en-IN" sz="1600"/>
        </a:p>
      </dgm:t>
    </dgm:pt>
    <dgm:pt modelId="{0D8D764B-FEC0-48B1-8926-8F01BF536D2F}" type="pres">
      <dgm:prSet presAssocID="{8D6EBA53-7112-42CD-B256-ECF99B59B048}" presName="diagram" presStyleCnt="0">
        <dgm:presLayoutVars>
          <dgm:dir/>
          <dgm:resizeHandles val="exact"/>
        </dgm:presLayoutVars>
      </dgm:prSet>
      <dgm:spPr/>
    </dgm:pt>
    <dgm:pt modelId="{134CD137-530C-44B7-92B3-13D14BDB3E71}" type="pres">
      <dgm:prSet presAssocID="{549917D0-36A0-445B-8582-4F84F1AE705D}" presName="node" presStyleLbl="node1" presStyleIdx="0" presStyleCnt="5">
        <dgm:presLayoutVars>
          <dgm:bulletEnabled val="1"/>
        </dgm:presLayoutVars>
      </dgm:prSet>
      <dgm:spPr/>
    </dgm:pt>
    <dgm:pt modelId="{7F195360-7E2D-4C57-AD71-CDF05437C204}" type="pres">
      <dgm:prSet presAssocID="{7249BCF2-F6B9-433A-9F16-26BC70DCECAC}" presName="sibTrans" presStyleLbl="sibTrans2D1" presStyleIdx="0" presStyleCnt="4"/>
      <dgm:spPr/>
    </dgm:pt>
    <dgm:pt modelId="{9ACBED7E-FB5D-459B-9AEA-8982E1BDA626}" type="pres">
      <dgm:prSet presAssocID="{7249BCF2-F6B9-433A-9F16-26BC70DCECAC}" presName="connectorText" presStyleLbl="sibTrans2D1" presStyleIdx="0" presStyleCnt="4"/>
      <dgm:spPr/>
    </dgm:pt>
    <dgm:pt modelId="{BC99676D-5EFC-4B3D-934D-78C34AF1C712}" type="pres">
      <dgm:prSet presAssocID="{68F35698-4C07-4DA4-B4EF-7A6BB44E44BB}" presName="node" presStyleLbl="node1" presStyleIdx="1" presStyleCnt="5">
        <dgm:presLayoutVars>
          <dgm:bulletEnabled val="1"/>
        </dgm:presLayoutVars>
      </dgm:prSet>
      <dgm:spPr/>
    </dgm:pt>
    <dgm:pt modelId="{3550CBD2-9CCF-4EBE-8A68-9C3F862F7B49}" type="pres">
      <dgm:prSet presAssocID="{36014A39-40FB-4A59-8AA4-1774FD45907B}" presName="sibTrans" presStyleLbl="sibTrans2D1" presStyleIdx="1" presStyleCnt="4"/>
      <dgm:spPr/>
    </dgm:pt>
    <dgm:pt modelId="{34DA83E9-E40D-4015-BBBE-4D7EA4383757}" type="pres">
      <dgm:prSet presAssocID="{36014A39-40FB-4A59-8AA4-1774FD45907B}" presName="connectorText" presStyleLbl="sibTrans2D1" presStyleIdx="1" presStyleCnt="4"/>
      <dgm:spPr/>
    </dgm:pt>
    <dgm:pt modelId="{3A4F8A2D-363C-468A-AFE5-45868762217F}" type="pres">
      <dgm:prSet presAssocID="{1CEBD970-64FB-4474-B4C5-4D81F0A9A73C}" presName="node" presStyleLbl="node1" presStyleIdx="2" presStyleCnt="5">
        <dgm:presLayoutVars>
          <dgm:bulletEnabled val="1"/>
        </dgm:presLayoutVars>
      </dgm:prSet>
      <dgm:spPr/>
    </dgm:pt>
    <dgm:pt modelId="{6986EEB5-5D29-492F-A0FB-D91365C7FA8E}" type="pres">
      <dgm:prSet presAssocID="{37E77AB3-1DD6-44DA-80C8-D8B789BB0A23}" presName="sibTrans" presStyleLbl="sibTrans2D1" presStyleIdx="2" presStyleCnt="4"/>
      <dgm:spPr/>
    </dgm:pt>
    <dgm:pt modelId="{B13A17CE-9EA1-4FC1-9891-8542A0706A59}" type="pres">
      <dgm:prSet presAssocID="{37E77AB3-1DD6-44DA-80C8-D8B789BB0A23}" presName="connectorText" presStyleLbl="sibTrans2D1" presStyleIdx="2" presStyleCnt="4"/>
      <dgm:spPr/>
    </dgm:pt>
    <dgm:pt modelId="{0C4A7D80-34D3-4A08-8261-A92498B34D53}" type="pres">
      <dgm:prSet presAssocID="{9BCAE367-A199-48A5-BC19-AFDE18B5B666}" presName="node" presStyleLbl="node1" presStyleIdx="3" presStyleCnt="5">
        <dgm:presLayoutVars>
          <dgm:bulletEnabled val="1"/>
        </dgm:presLayoutVars>
      </dgm:prSet>
      <dgm:spPr/>
    </dgm:pt>
    <dgm:pt modelId="{1647E69B-D0DC-467E-BD95-36EB397BCD15}" type="pres">
      <dgm:prSet presAssocID="{021B73D5-0286-4EEA-ACAC-8D6774D70612}" presName="sibTrans" presStyleLbl="sibTrans2D1" presStyleIdx="3" presStyleCnt="4"/>
      <dgm:spPr/>
    </dgm:pt>
    <dgm:pt modelId="{93AA7341-75CF-4EB4-AA57-B0C97B32C586}" type="pres">
      <dgm:prSet presAssocID="{021B73D5-0286-4EEA-ACAC-8D6774D70612}" presName="connectorText" presStyleLbl="sibTrans2D1" presStyleIdx="3" presStyleCnt="4"/>
      <dgm:spPr/>
    </dgm:pt>
    <dgm:pt modelId="{2B426E63-06E0-4CC5-9668-429183749801}" type="pres">
      <dgm:prSet presAssocID="{80477F9F-85F0-432E-AB13-6167FAD78878}" presName="node" presStyleLbl="node1" presStyleIdx="4" presStyleCnt="5" custScaleX="116021">
        <dgm:presLayoutVars>
          <dgm:bulletEnabled val="1"/>
        </dgm:presLayoutVars>
      </dgm:prSet>
      <dgm:spPr/>
    </dgm:pt>
  </dgm:ptLst>
  <dgm:cxnLst>
    <dgm:cxn modelId="{E479CD01-B3B8-4274-9829-E54BFBD61904}" type="presOf" srcId="{021B73D5-0286-4EEA-ACAC-8D6774D70612}" destId="{93AA7341-75CF-4EB4-AA57-B0C97B32C586}" srcOrd="1" destOrd="0" presId="urn:microsoft.com/office/officeart/2005/8/layout/process5"/>
    <dgm:cxn modelId="{8BB19505-A1B7-4CDF-90B3-C2F78AE00D74}" srcId="{8D6EBA53-7112-42CD-B256-ECF99B59B048}" destId="{68F35698-4C07-4DA4-B4EF-7A6BB44E44BB}" srcOrd="1" destOrd="0" parTransId="{BABD170A-387B-46FF-8FE0-FE9B1AB8B8BA}" sibTransId="{36014A39-40FB-4A59-8AA4-1774FD45907B}"/>
    <dgm:cxn modelId="{1E404509-313A-4CA9-9169-9905B642A877}" type="presOf" srcId="{37E77AB3-1DD6-44DA-80C8-D8B789BB0A23}" destId="{6986EEB5-5D29-492F-A0FB-D91365C7FA8E}" srcOrd="0" destOrd="0" presId="urn:microsoft.com/office/officeart/2005/8/layout/process5"/>
    <dgm:cxn modelId="{CAE63315-C068-49F9-AF34-148A45182F01}" type="presOf" srcId="{9BCAE367-A199-48A5-BC19-AFDE18B5B666}" destId="{0C4A7D80-34D3-4A08-8261-A92498B34D53}" srcOrd="0" destOrd="0" presId="urn:microsoft.com/office/officeart/2005/8/layout/process5"/>
    <dgm:cxn modelId="{E13AE71D-F22D-472A-AA6C-532C90B2AB11}" srcId="{8D6EBA53-7112-42CD-B256-ECF99B59B048}" destId="{9BCAE367-A199-48A5-BC19-AFDE18B5B666}" srcOrd="3" destOrd="0" parTransId="{94533DB1-3C97-4F19-AFA2-C9DADE3B1EA1}" sibTransId="{021B73D5-0286-4EEA-ACAC-8D6774D70612}"/>
    <dgm:cxn modelId="{277A2E26-F8B8-4DF6-A2E4-F9A14467B42A}" srcId="{8D6EBA53-7112-42CD-B256-ECF99B59B048}" destId="{80477F9F-85F0-432E-AB13-6167FAD78878}" srcOrd="4" destOrd="0" parTransId="{F11E63FF-28DC-41F2-82ED-A49FF201AC6D}" sibTransId="{8072321D-EA61-4477-A25F-010409E766E5}"/>
    <dgm:cxn modelId="{3B1B122B-FDB1-4463-B1C6-0B4294D971BE}" type="presOf" srcId="{021B73D5-0286-4EEA-ACAC-8D6774D70612}" destId="{1647E69B-D0DC-467E-BD95-36EB397BCD15}" srcOrd="0" destOrd="0" presId="urn:microsoft.com/office/officeart/2005/8/layout/process5"/>
    <dgm:cxn modelId="{55BF573C-D4BB-458B-BFD7-9D19040798F0}" type="presOf" srcId="{1CEBD970-64FB-4474-B4C5-4D81F0A9A73C}" destId="{3A4F8A2D-363C-468A-AFE5-45868762217F}" srcOrd="0" destOrd="0" presId="urn:microsoft.com/office/officeart/2005/8/layout/process5"/>
    <dgm:cxn modelId="{70EDD243-F645-49F9-81D2-0BF663E7A5D2}" srcId="{8D6EBA53-7112-42CD-B256-ECF99B59B048}" destId="{1CEBD970-64FB-4474-B4C5-4D81F0A9A73C}" srcOrd="2" destOrd="0" parTransId="{0122C0BB-F4CD-4028-B30D-BA902F85CCFD}" sibTransId="{37E77AB3-1DD6-44DA-80C8-D8B789BB0A23}"/>
    <dgm:cxn modelId="{4C46B083-C71F-487B-B249-3940A62DB2E4}" type="presOf" srcId="{80477F9F-85F0-432E-AB13-6167FAD78878}" destId="{2B426E63-06E0-4CC5-9668-429183749801}" srcOrd="0" destOrd="0" presId="urn:microsoft.com/office/officeart/2005/8/layout/process5"/>
    <dgm:cxn modelId="{7C47D98A-430B-4E9C-86A2-1C7BE3E92143}" type="presOf" srcId="{8D6EBA53-7112-42CD-B256-ECF99B59B048}" destId="{0D8D764B-FEC0-48B1-8926-8F01BF536D2F}" srcOrd="0" destOrd="0" presId="urn:microsoft.com/office/officeart/2005/8/layout/process5"/>
    <dgm:cxn modelId="{657FFE92-868D-448C-8143-2AAACD1E7C29}" type="presOf" srcId="{7249BCF2-F6B9-433A-9F16-26BC70DCECAC}" destId="{9ACBED7E-FB5D-459B-9AEA-8982E1BDA626}" srcOrd="1" destOrd="0" presId="urn:microsoft.com/office/officeart/2005/8/layout/process5"/>
    <dgm:cxn modelId="{86643FAE-B2B6-4106-860D-974634A193CC}" type="presOf" srcId="{549917D0-36A0-445B-8582-4F84F1AE705D}" destId="{134CD137-530C-44B7-92B3-13D14BDB3E71}" srcOrd="0" destOrd="0" presId="urn:microsoft.com/office/officeart/2005/8/layout/process5"/>
    <dgm:cxn modelId="{84FF38B8-E3BA-4260-94D9-B3C403F8EB24}" type="presOf" srcId="{7249BCF2-F6B9-433A-9F16-26BC70DCECAC}" destId="{7F195360-7E2D-4C57-AD71-CDF05437C204}" srcOrd="0" destOrd="0" presId="urn:microsoft.com/office/officeart/2005/8/layout/process5"/>
    <dgm:cxn modelId="{C12A83D8-D59D-4B5C-96BE-FC111DDDE4D2}" srcId="{8D6EBA53-7112-42CD-B256-ECF99B59B048}" destId="{549917D0-36A0-445B-8582-4F84F1AE705D}" srcOrd="0" destOrd="0" parTransId="{B3F903EC-1561-45AC-8DE1-D56AA6A6EA86}" sibTransId="{7249BCF2-F6B9-433A-9F16-26BC70DCECAC}"/>
    <dgm:cxn modelId="{95FAAFDC-2FC1-4273-AA4B-4AD250AFC67D}" type="presOf" srcId="{68F35698-4C07-4DA4-B4EF-7A6BB44E44BB}" destId="{BC99676D-5EFC-4B3D-934D-78C34AF1C712}" srcOrd="0" destOrd="0" presId="urn:microsoft.com/office/officeart/2005/8/layout/process5"/>
    <dgm:cxn modelId="{0340A2E5-E465-472D-8063-B6B14EDB1A63}" type="presOf" srcId="{36014A39-40FB-4A59-8AA4-1774FD45907B}" destId="{34DA83E9-E40D-4015-BBBE-4D7EA4383757}" srcOrd="1" destOrd="0" presId="urn:microsoft.com/office/officeart/2005/8/layout/process5"/>
    <dgm:cxn modelId="{F591EEE5-EE67-4853-A406-A3FD920C240F}" type="presOf" srcId="{37E77AB3-1DD6-44DA-80C8-D8B789BB0A23}" destId="{B13A17CE-9EA1-4FC1-9891-8542A0706A59}" srcOrd="1" destOrd="0" presId="urn:microsoft.com/office/officeart/2005/8/layout/process5"/>
    <dgm:cxn modelId="{8D11CEEB-0E47-4025-91F9-022773D51613}" type="presOf" srcId="{36014A39-40FB-4A59-8AA4-1774FD45907B}" destId="{3550CBD2-9CCF-4EBE-8A68-9C3F862F7B49}" srcOrd="0" destOrd="0" presId="urn:microsoft.com/office/officeart/2005/8/layout/process5"/>
    <dgm:cxn modelId="{E5001018-925E-4E40-BACB-1E5BCFE9865E}" type="presParOf" srcId="{0D8D764B-FEC0-48B1-8926-8F01BF536D2F}" destId="{134CD137-530C-44B7-92B3-13D14BDB3E71}" srcOrd="0" destOrd="0" presId="urn:microsoft.com/office/officeart/2005/8/layout/process5"/>
    <dgm:cxn modelId="{F3E97ECF-9F34-483A-9B1B-50D3AA31C31A}" type="presParOf" srcId="{0D8D764B-FEC0-48B1-8926-8F01BF536D2F}" destId="{7F195360-7E2D-4C57-AD71-CDF05437C204}" srcOrd="1" destOrd="0" presId="urn:microsoft.com/office/officeart/2005/8/layout/process5"/>
    <dgm:cxn modelId="{7F5425DC-5FAA-42DE-BBAC-B986ACE6926E}" type="presParOf" srcId="{7F195360-7E2D-4C57-AD71-CDF05437C204}" destId="{9ACBED7E-FB5D-459B-9AEA-8982E1BDA626}" srcOrd="0" destOrd="0" presId="urn:microsoft.com/office/officeart/2005/8/layout/process5"/>
    <dgm:cxn modelId="{3BB831B1-4116-4BD3-B1C0-AC6BEE078AC6}" type="presParOf" srcId="{0D8D764B-FEC0-48B1-8926-8F01BF536D2F}" destId="{BC99676D-5EFC-4B3D-934D-78C34AF1C712}" srcOrd="2" destOrd="0" presId="urn:microsoft.com/office/officeart/2005/8/layout/process5"/>
    <dgm:cxn modelId="{D722BA73-74EE-4E60-9D1A-BB8AAF3EFC6B}" type="presParOf" srcId="{0D8D764B-FEC0-48B1-8926-8F01BF536D2F}" destId="{3550CBD2-9CCF-4EBE-8A68-9C3F862F7B49}" srcOrd="3" destOrd="0" presId="urn:microsoft.com/office/officeart/2005/8/layout/process5"/>
    <dgm:cxn modelId="{6BC00DE0-2B0D-4E79-B2ED-BFDDD895CA3C}" type="presParOf" srcId="{3550CBD2-9CCF-4EBE-8A68-9C3F862F7B49}" destId="{34DA83E9-E40D-4015-BBBE-4D7EA4383757}" srcOrd="0" destOrd="0" presId="urn:microsoft.com/office/officeart/2005/8/layout/process5"/>
    <dgm:cxn modelId="{71C17D89-D663-4EA2-8975-67A80EEDF3B5}" type="presParOf" srcId="{0D8D764B-FEC0-48B1-8926-8F01BF536D2F}" destId="{3A4F8A2D-363C-468A-AFE5-45868762217F}" srcOrd="4" destOrd="0" presId="urn:microsoft.com/office/officeart/2005/8/layout/process5"/>
    <dgm:cxn modelId="{3EE22B72-1F63-4207-A6D3-2EBDA1165830}" type="presParOf" srcId="{0D8D764B-FEC0-48B1-8926-8F01BF536D2F}" destId="{6986EEB5-5D29-492F-A0FB-D91365C7FA8E}" srcOrd="5" destOrd="0" presId="urn:microsoft.com/office/officeart/2005/8/layout/process5"/>
    <dgm:cxn modelId="{D97DE36E-36ED-44FB-9AF1-31A50D2C9902}" type="presParOf" srcId="{6986EEB5-5D29-492F-A0FB-D91365C7FA8E}" destId="{B13A17CE-9EA1-4FC1-9891-8542A0706A59}" srcOrd="0" destOrd="0" presId="urn:microsoft.com/office/officeart/2005/8/layout/process5"/>
    <dgm:cxn modelId="{78F113FF-D723-4350-9606-B5AE0C7F5AF0}" type="presParOf" srcId="{0D8D764B-FEC0-48B1-8926-8F01BF536D2F}" destId="{0C4A7D80-34D3-4A08-8261-A92498B34D53}" srcOrd="6" destOrd="0" presId="urn:microsoft.com/office/officeart/2005/8/layout/process5"/>
    <dgm:cxn modelId="{09E9329B-9360-45F4-B13E-467480FA9268}" type="presParOf" srcId="{0D8D764B-FEC0-48B1-8926-8F01BF536D2F}" destId="{1647E69B-D0DC-467E-BD95-36EB397BCD15}" srcOrd="7" destOrd="0" presId="urn:microsoft.com/office/officeart/2005/8/layout/process5"/>
    <dgm:cxn modelId="{D08EECD5-54D9-438A-B0C5-4159E1A50020}" type="presParOf" srcId="{1647E69B-D0DC-467E-BD95-36EB397BCD15}" destId="{93AA7341-75CF-4EB4-AA57-B0C97B32C586}" srcOrd="0" destOrd="0" presId="urn:microsoft.com/office/officeart/2005/8/layout/process5"/>
    <dgm:cxn modelId="{4C2DE36C-4C21-4E00-AA58-7114B60978FB}" type="presParOf" srcId="{0D8D764B-FEC0-48B1-8926-8F01BF536D2F}" destId="{2B426E63-06E0-4CC5-9668-42918374980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DB52B-29B7-4A1F-8D92-D1C58AD90D2E}" type="doc">
      <dgm:prSet loTypeId="urn:microsoft.com/office/officeart/2005/8/layout/hList7" loCatId="picture" qsTypeId="urn:microsoft.com/office/officeart/2005/8/quickstyle/simple1" qsCatId="simple" csTypeId="urn:microsoft.com/office/officeart/2005/8/colors/accent1_2" csCatId="accent1" phldr="1"/>
      <dgm:spPr/>
    </dgm:pt>
    <dgm:pt modelId="{C1208C6C-7930-45E3-B9A1-E5B5AA72030F}">
      <dgm:prSet phldrT="[Text]"/>
      <dgm:spPr/>
      <dgm:t>
        <a:bodyPr/>
        <a:lstStyle/>
        <a:p>
          <a:r>
            <a:rPr lang="en-IN" dirty="0"/>
            <a:t>Synthetic Sentries Layer</a:t>
          </a:r>
        </a:p>
      </dgm:t>
    </dgm:pt>
    <dgm:pt modelId="{50C22A97-4289-4E5B-8E8D-576AEFDD71C0}" type="parTrans" cxnId="{546D57A2-5901-4C4A-ADB1-B11ED80922B3}">
      <dgm:prSet/>
      <dgm:spPr/>
      <dgm:t>
        <a:bodyPr/>
        <a:lstStyle/>
        <a:p>
          <a:endParaRPr lang="en-IN"/>
        </a:p>
      </dgm:t>
    </dgm:pt>
    <dgm:pt modelId="{8CA3DD36-54CE-4D34-AAFD-FA0C03701135}" type="sibTrans" cxnId="{546D57A2-5901-4C4A-ADB1-B11ED80922B3}">
      <dgm:prSet/>
      <dgm:spPr/>
      <dgm:t>
        <a:bodyPr/>
        <a:lstStyle/>
        <a:p>
          <a:endParaRPr lang="en-IN"/>
        </a:p>
      </dgm:t>
    </dgm:pt>
    <dgm:pt modelId="{0CED8532-3151-4BF6-A09B-29962C63E300}">
      <dgm:prSet phldrT="[Text]" phldr="1"/>
      <dgm:spPr/>
      <dgm:t>
        <a:bodyPr/>
        <a:lstStyle/>
        <a:p>
          <a:endParaRPr lang="en-IN" dirty="0"/>
        </a:p>
      </dgm:t>
    </dgm:pt>
    <dgm:pt modelId="{AAB5A60F-0A30-4391-9AA7-0EC944F41D0C}" type="parTrans" cxnId="{963560DC-E5FC-4A8C-9EA6-330E26C09CA4}">
      <dgm:prSet/>
      <dgm:spPr/>
      <dgm:t>
        <a:bodyPr/>
        <a:lstStyle/>
        <a:p>
          <a:endParaRPr lang="en-IN"/>
        </a:p>
      </dgm:t>
    </dgm:pt>
    <dgm:pt modelId="{84C34AEF-9F75-40AD-8A95-FC49452F1FE7}" type="sibTrans" cxnId="{963560DC-E5FC-4A8C-9EA6-330E26C09CA4}">
      <dgm:prSet/>
      <dgm:spPr/>
      <dgm:t>
        <a:bodyPr/>
        <a:lstStyle/>
        <a:p>
          <a:endParaRPr lang="en-IN"/>
        </a:p>
      </dgm:t>
    </dgm:pt>
    <dgm:pt modelId="{60BA1BC8-2583-46D7-94B8-4523F72DD90A}">
      <dgm:prSet phldrT="[Text]" phldr="1"/>
      <dgm:spPr/>
      <dgm:t>
        <a:bodyPr/>
        <a:lstStyle/>
        <a:p>
          <a:endParaRPr lang="en-IN"/>
        </a:p>
      </dgm:t>
    </dgm:pt>
    <dgm:pt modelId="{2E6A0021-AEA0-4948-A0BB-ECDBB17813A0}" type="parTrans" cxnId="{746A3F08-7B6A-4A0B-95AA-3C542B541AA0}">
      <dgm:prSet/>
      <dgm:spPr/>
      <dgm:t>
        <a:bodyPr/>
        <a:lstStyle/>
        <a:p>
          <a:endParaRPr lang="en-IN"/>
        </a:p>
      </dgm:t>
    </dgm:pt>
    <dgm:pt modelId="{FEF99097-FC41-43F6-A642-CD29038E270B}" type="sibTrans" cxnId="{746A3F08-7B6A-4A0B-95AA-3C542B541AA0}">
      <dgm:prSet/>
      <dgm:spPr/>
      <dgm:t>
        <a:bodyPr/>
        <a:lstStyle/>
        <a:p>
          <a:endParaRPr lang="en-IN"/>
        </a:p>
      </dgm:t>
    </dgm:pt>
    <dgm:pt modelId="{1455DA5E-78FE-44DF-95B6-D91C20222F27}" type="pres">
      <dgm:prSet presAssocID="{000DB52B-29B7-4A1F-8D92-D1C58AD90D2E}" presName="Name0" presStyleCnt="0">
        <dgm:presLayoutVars>
          <dgm:dir/>
          <dgm:resizeHandles val="exact"/>
        </dgm:presLayoutVars>
      </dgm:prSet>
      <dgm:spPr/>
    </dgm:pt>
    <dgm:pt modelId="{A0988919-7A24-4B8E-8CBD-B61FB30CEFE2}" type="pres">
      <dgm:prSet presAssocID="{000DB52B-29B7-4A1F-8D92-D1C58AD90D2E}" presName="fgShape" presStyleLbl="fgShp" presStyleIdx="0" presStyleCnt="1" custLinFactY="33376" custLinFactNeighborX="-2899" custLinFactNeighborY="100000"/>
      <dgm:spPr/>
    </dgm:pt>
    <dgm:pt modelId="{E47149C9-8E14-48B1-BC7D-971F1CC2414D}" type="pres">
      <dgm:prSet presAssocID="{000DB52B-29B7-4A1F-8D92-D1C58AD90D2E}" presName="linComp" presStyleCnt="0"/>
      <dgm:spPr/>
    </dgm:pt>
    <dgm:pt modelId="{E5B9D8C7-CA1E-41D5-90EA-3293943DAF43}" type="pres">
      <dgm:prSet presAssocID="{C1208C6C-7930-45E3-B9A1-E5B5AA72030F}" presName="compNode" presStyleCnt="0"/>
      <dgm:spPr/>
    </dgm:pt>
    <dgm:pt modelId="{CEE6C5B3-91A3-4882-88DB-4E1D89E6D037}" type="pres">
      <dgm:prSet presAssocID="{C1208C6C-7930-45E3-B9A1-E5B5AA72030F}" presName="bkgdShape" presStyleLbl="node1" presStyleIdx="0" presStyleCnt="3" custLinFactNeighborX="-6036" custLinFactNeighborY="13281"/>
      <dgm:spPr/>
    </dgm:pt>
    <dgm:pt modelId="{A78DDA98-23A5-452B-BA9E-57AB056D01FC}" type="pres">
      <dgm:prSet presAssocID="{C1208C6C-7930-45E3-B9A1-E5B5AA72030F}" presName="nodeTx" presStyleLbl="node1" presStyleIdx="0" presStyleCnt="3">
        <dgm:presLayoutVars>
          <dgm:bulletEnabled val="1"/>
        </dgm:presLayoutVars>
      </dgm:prSet>
      <dgm:spPr/>
    </dgm:pt>
    <dgm:pt modelId="{AA2BA512-D5A0-4990-BEB5-CCF13EC42B70}" type="pres">
      <dgm:prSet presAssocID="{C1208C6C-7930-45E3-B9A1-E5B5AA72030F}" presName="invisiNode" presStyleLbl="node1" presStyleIdx="0" presStyleCnt="3"/>
      <dgm:spPr/>
    </dgm:pt>
    <dgm:pt modelId="{47E1F018-D77C-4A2F-878F-C4DB171D6C4D}" type="pres">
      <dgm:prSet presAssocID="{C1208C6C-7930-45E3-B9A1-E5B5AA72030F}" presName="imagNode" presStyleLbl="fgImgPlace1" presStyleIdx="0" presStyleCnt="3" custLinFactNeighborX="6700" custLinFactNeighborY="-11686"/>
      <dgm:spPr>
        <a:solidFill>
          <a:srgbClr val="4472C4"/>
        </a:solidFill>
      </dgm:spPr>
    </dgm:pt>
    <dgm:pt modelId="{9B3BBA30-1CD8-40F2-927C-027FD5D9E983}" type="pres">
      <dgm:prSet presAssocID="{8CA3DD36-54CE-4D34-AAFD-FA0C03701135}" presName="sibTrans" presStyleLbl="sibTrans2D1" presStyleIdx="0" presStyleCnt="0"/>
      <dgm:spPr/>
    </dgm:pt>
    <dgm:pt modelId="{7A274BDF-9D46-4633-8C60-ED0594D29A4B}" type="pres">
      <dgm:prSet presAssocID="{0CED8532-3151-4BF6-A09B-29962C63E300}" presName="compNode" presStyleCnt="0"/>
      <dgm:spPr/>
    </dgm:pt>
    <dgm:pt modelId="{A934242E-0EF3-4EE4-93A1-E4B2D85D2259}" type="pres">
      <dgm:prSet presAssocID="{0CED8532-3151-4BF6-A09B-29962C63E300}" presName="bkgdShape" presStyleLbl="node1" presStyleIdx="1" presStyleCnt="3"/>
      <dgm:spPr/>
    </dgm:pt>
    <dgm:pt modelId="{6438DC04-1194-4C76-BB0E-139FEA4CCBD0}" type="pres">
      <dgm:prSet presAssocID="{0CED8532-3151-4BF6-A09B-29962C63E300}" presName="nodeTx" presStyleLbl="node1" presStyleIdx="1" presStyleCnt="3">
        <dgm:presLayoutVars>
          <dgm:bulletEnabled val="1"/>
        </dgm:presLayoutVars>
      </dgm:prSet>
      <dgm:spPr/>
    </dgm:pt>
    <dgm:pt modelId="{78A97BE9-3CB6-4065-9B44-CCEF936320B0}" type="pres">
      <dgm:prSet presAssocID="{0CED8532-3151-4BF6-A09B-29962C63E300}" presName="invisiNode" presStyleLbl="node1" presStyleIdx="1" presStyleCnt="3"/>
      <dgm:spPr/>
    </dgm:pt>
    <dgm:pt modelId="{38BCB73D-F6BE-4C9F-8AEF-7C1ABF435976}" type="pres">
      <dgm:prSet presAssocID="{0CED8532-3151-4BF6-A09B-29962C63E300}" presName="imagNode" presStyleLbl="fgImgPlace1" presStyleIdx="1" presStyleCnt="3" custLinFactNeighborX="-6705" custLinFactNeighborY="-9157"/>
      <dgm:spPr/>
    </dgm:pt>
    <dgm:pt modelId="{0D238A2E-E8F5-4333-8DDD-50C0DE0DFBF3}" type="pres">
      <dgm:prSet presAssocID="{84C34AEF-9F75-40AD-8A95-FC49452F1FE7}" presName="sibTrans" presStyleLbl="sibTrans2D1" presStyleIdx="0" presStyleCnt="0"/>
      <dgm:spPr/>
    </dgm:pt>
    <dgm:pt modelId="{4F6DFD3F-2FA1-4B94-88B5-9CF071AB4DCE}" type="pres">
      <dgm:prSet presAssocID="{60BA1BC8-2583-46D7-94B8-4523F72DD90A}" presName="compNode" presStyleCnt="0"/>
      <dgm:spPr/>
    </dgm:pt>
    <dgm:pt modelId="{41D7E207-C0F5-430B-BC06-AD0CB3B49893}" type="pres">
      <dgm:prSet presAssocID="{60BA1BC8-2583-46D7-94B8-4523F72DD90A}" presName="bkgdShape" presStyleLbl="node1" presStyleIdx="2" presStyleCnt="3"/>
      <dgm:spPr/>
    </dgm:pt>
    <dgm:pt modelId="{8872F41C-873B-4E42-B3D2-AA3F970739BD}" type="pres">
      <dgm:prSet presAssocID="{60BA1BC8-2583-46D7-94B8-4523F72DD90A}" presName="nodeTx" presStyleLbl="node1" presStyleIdx="2" presStyleCnt="3">
        <dgm:presLayoutVars>
          <dgm:bulletEnabled val="1"/>
        </dgm:presLayoutVars>
      </dgm:prSet>
      <dgm:spPr/>
    </dgm:pt>
    <dgm:pt modelId="{76975F91-4AE9-4571-8C94-26A24AE7189B}" type="pres">
      <dgm:prSet presAssocID="{60BA1BC8-2583-46D7-94B8-4523F72DD90A}" presName="invisiNode" presStyleLbl="node1" presStyleIdx="2" presStyleCnt="3"/>
      <dgm:spPr/>
    </dgm:pt>
    <dgm:pt modelId="{83142441-D414-4BCF-BA84-56EBC091AB90}" type="pres">
      <dgm:prSet presAssocID="{60BA1BC8-2583-46D7-94B8-4523F72DD90A}" presName="imagNode" presStyleLbl="fgImgPlace1" presStyleIdx="2" presStyleCnt="3"/>
      <dgm:spPr/>
    </dgm:pt>
  </dgm:ptLst>
  <dgm:cxnLst>
    <dgm:cxn modelId="{746A3F08-7B6A-4A0B-95AA-3C542B541AA0}" srcId="{000DB52B-29B7-4A1F-8D92-D1C58AD90D2E}" destId="{60BA1BC8-2583-46D7-94B8-4523F72DD90A}" srcOrd="2" destOrd="0" parTransId="{2E6A0021-AEA0-4948-A0BB-ECDBB17813A0}" sibTransId="{FEF99097-FC41-43F6-A642-CD29038E270B}"/>
    <dgm:cxn modelId="{FA69640B-5BDC-4079-8447-0EED22FF0DA6}" type="presOf" srcId="{0CED8532-3151-4BF6-A09B-29962C63E300}" destId="{6438DC04-1194-4C76-BB0E-139FEA4CCBD0}" srcOrd="1" destOrd="0" presId="urn:microsoft.com/office/officeart/2005/8/layout/hList7"/>
    <dgm:cxn modelId="{3821ED16-D29E-4715-BC48-215B65F53C1E}" type="presOf" srcId="{000DB52B-29B7-4A1F-8D92-D1C58AD90D2E}" destId="{1455DA5E-78FE-44DF-95B6-D91C20222F27}" srcOrd="0" destOrd="0" presId="urn:microsoft.com/office/officeart/2005/8/layout/hList7"/>
    <dgm:cxn modelId="{3687FF33-AC9E-47F9-A8CC-CC79C0187F43}" type="presOf" srcId="{60BA1BC8-2583-46D7-94B8-4523F72DD90A}" destId="{8872F41C-873B-4E42-B3D2-AA3F970739BD}" srcOrd="1" destOrd="0" presId="urn:microsoft.com/office/officeart/2005/8/layout/hList7"/>
    <dgm:cxn modelId="{0BA0013A-9FB3-40F4-A03E-E00E9218ACBC}" type="presOf" srcId="{60BA1BC8-2583-46D7-94B8-4523F72DD90A}" destId="{41D7E207-C0F5-430B-BC06-AD0CB3B49893}" srcOrd="0" destOrd="0" presId="urn:microsoft.com/office/officeart/2005/8/layout/hList7"/>
    <dgm:cxn modelId="{546D57A2-5901-4C4A-ADB1-B11ED80922B3}" srcId="{000DB52B-29B7-4A1F-8D92-D1C58AD90D2E}" destId="{C1208C6C-7930-45E3-B9A1-E5B5AA72030F}" srcOrd="0" destOrd="0" parTransId="{50C22A97-4289-4E5B-8E8D-576AEFDD71C0}" sibTransId="{8CA3DD36-54CE-4D34-AAFD-FA0C03701135}"/>
    <dgm:cxn modelId="{A5C076AF-DA96-4602-A266-154B9300326A}" type="presOf" srcId="{8CA3DD36-54CE-4D34-AAFD-FA0C03701135}" destId="{9B3BBA30-1CD8-40F2-927C-027FD5D9E983}" srcOrd="0" destOrd="0" presId="urn:microsoft.com/office/officeart/2005/8/layout/hList7"/>
    <dgm:cxn modelId="{7F7F0EBF-7D1C-4BF5-AB90-04BD1D87C30B}" type="presOf" srcId="{0CED8532-3151-4BF6-A09B-29962C63E300}" destId="{A934242E-0EF3-4EE4-93A1-E4B2D85D2259}" srcOrd="0" destOrd="0" presId="urn:microsoft.com/office/officeart/2005/8/layout/hList7"/>
    <dgm:cxn modelId="{5BF1FAD1-E657-4771-8A29-4DEFDA74DD07}" type="presOf" srcId="{84C34AEF-9F75-40AD-8A95-FC49452F1FE7}" destId="{0D238A2E-E8F5-4333-8DDD-50C0DE0DFBF3}" srcOrd="0" destOrd="0" presId="urn:microsoft.com/office/officeart/2005/8/layout/hList7"/>
    <dgm:cxn modelId="{963560DC-E5FC-4A8C-9EA6-330E26C09CA4}" srcId="{000DB52B-29B7-4A1F-8D92-D1C58AD90D2E}" destId="{0CED8532-3151-4BF6-A09B-29962C63E300}" srcOrd="1" destOrd="0" parTransId="{AAB5A60F-0A30-4391-9AA7-0EC944F41D0C}" sibTransId="{84C34AEF-9F75-40AD-8A95-FC49452F1FE7}"/>
    <dgm:cxn modelId="{EADA2FDE-6791-4A69-8A90-BD516DB23CF3}" type="presOf" srcId="{C1208C6C-7930-45E3-B9A1-E5B5AA72030F}" destId="{CEE6C5B3-91A3-4882-88DB-4E1D89E6D037}" srcOrd="0" destOrd="0" presId="urn:microsoft.com/office/officeart/2005/8/layout/hList7"/>
    <dgm:cxn modelId="{B875ADE2-B7A4-472E-8F1F-32632FE5EC2B}" type="presOf" srcId="{C1208C6C-7930-45E3-B9A1-E5B5AA72030F}" destId="{A78DDA98-23A5-452B-BA9E-57AB056D01FC}" srcOrd="1" destOrd="0" presId="urn:microsoft.com/office/officeart/2005/8/layout/hList7"/>
    <dgm:cxn modelId="{02661297-627F-47D9-BC98-4922A5610DE4}" type="presParOf" srcId="{1455DA5E-78FE-44DF-95B6-D91C20222F27}" destId="{A0988919-7A24-4B8E-8CBD-B61FB30CEFE2}" srcOrd="0" destOrd="0" presId="urn:microsoft.com/office/officeart/2005/8/layout/hList7"/>
    <dgm:cxn modelId="{F7EA0924-3D2B-470F-9617-E28E91683735}" type="presParOf" srcId="{1455DA5E-78FE-44DF-95B6-D91C20222F27}" destId="{E47149C9-8E14-48B1-BC7D-971F1CC2414D}" srcOrd="1" destOrd="0" presId="urn:microsoft.com/office/officeart/2005/8/layout/hList7"/>
    <dgm:cxn modelId="{5ABDE2CB-E153-4A6F-A93C-E30F11FB0D05}" type="presParOf" srcId="{E47149C9-8E14-48B1-BC7D-971F1CC2414D}" destId="{E5B9D8C7-CA1E-41D5-90EA-3293943DAF43}" srcOrd="0" destOrd="0" presId="urn:microsoft.com/office/officeart/2005/8/layout/hList7"/>
    <dgm:cxn modelId="{44FE277E-33BE-48D7-83E9-AB2D5AC3EB19}" type="presParOf" srcId="{E5B9D8C7-CA1E-41D5-90EA-3293943DAF43}" destId="{CEE6C5B3-91A3-4882-88DB-4E1D89E6D037}" srcOrd="0" destOrd="0" presId="urn:microsoft.com/office/officeart/2005/8/layout/hList7"/>
    <dgm:cxn modelId="{83926256-3632-4092-9BE6-0EC5148705C6}" type="presParOf" srcId="{E5B9D8C7-CA1E-41D5-90EA-3293943DAF43}" destId="{A78DDA98-23A5-452B-BA9E-57AB056D01FC}" srcOrd="1" destOrd="0" presId="urn:microsoft.com/office/officeart/2005/8/layout/hList7"/>
    <dgm:cxn modelId="{BA92F0AE-27E7-43EE-8CD0-B8B9662585F9}" type="presParOf" srcId="{E5B9D8C7-CA1E-41D5-90EA-3293943DAF43}" destId="{AA2BA512-D5A0-4990-BEB5-CCF13EC42B70}" srcOrd="2" destOrd="0" presId="urn:microsoft.com/office/officeart/2005/8/layout/hList7"/>
    <dgm:cxn modelId="{2FB8E0B7-C07D-4EE1-9920-FB3AA51AB606}" type="presParOf" srcId="{E5B9D8C7-CA1E-41D5-90EA-3293943DAF43}" destId="{47E1F018-D77C-4A2F-878F-C4DB171D6C4D}" srcOrd="3" destOrd="0" presId="urn:microsoft.com/office/officeart/2005/8/layout/hList7"/>
    <dgm:cxn modelId="{202EA7AE-421E-4EB3-9FA2-2AD7DC5D4263}" type="presParOf" srcId="{E47149C9-8E14-48B1-BC7D-971F1CC2414D}" destId="{9B3BBA30-1CD8-40F2-927C-027FD5D9E983}" srcOrd="1" destOrd="0" presId="urn:microsoft.com/office/officeart/2005/8/layout/hList7"/>
    <dgm:cxn modelId="{57B1D26A-2AAC-4585-B08E-5067A156992C}" type="presParOf" srcId="{E47149C9-8E14-48B1-BC7D-971F1CC2414D}" destId="{7A274BDF-9D46-4633-8C60-ED0594D29A4B}" srcOrd="2" destOrd="0" presId="urn:microsoft.com/office/officeart/2005/8/layout/hList7"/>
    <dgm:cxn modelId="{444E2CB5-B517-4B5C-9607-26490AE46C45}" type="presParOf" srcId="{7A274BDF-9D46-4633-8C60-ED0594D29A4B}" destId="{A934242E-0EF3-4EE4-93A1-E4B2D85D2259}" srcOrd="0" destOrd="0" presId="urn:microsoft.com/office/officeart/2005/8/layout/hList7"/>
    <dgm:cxn modelId="{ED44D5C6-9BE2-4247-8C73-87D1A078E0F7}" type="presParOf" srcId="{7A274BDF-9D46-4633-8C60-ED0594D29A4B}" destId="{6438DC04-1194-4C76-BB0E-139FEA4CCBD0}" srcOrd="1" destOrd="0" presId="urn:microsoft.com/office/officeart/2005/8/layout/hList7"/>
    <dgm:cxn modelId="{E17B1D0C-3FC4-4983-8B63-ACFE8E15B010}" type="presParOf" srcId="{7A274BDF-9D46-4633-8C60-ED0594D29A4B}" destId="{78A97BE9-3CB6-4065-9B44-CCEF936320B0}" srcOrd="2" destOrd="0" presId="urn:microsoft.com/office/officeart/2005/8/layout/hList7"/>
    <dgm:cxn modelId="{27D7C42C-D669-474E-8C00-BB8D4F634A4B}" type="presParOf" srcId="{7A274BDF-9D46-4633-8C60-ED0594D29A4B}" destId="{38BCB73D-F6BE-4C9F-8AEF-7C1ABF435976}" srcOrd="3" destOrd="0" presId="urn:microsoft.com/office/officeart/2005/8/layout/hList7"/>
    <dgm:cxn modelId="{DA01038F-1C56-499D-A775-00E8325E71FB}" type="presParOf" srcId="{E47149C9-8E14-48B1-BC7D-971F1CC2414D}" destId="{0D238A2E-E8F5-4333-8DDD-50C0DE0DFBF3}" srcOrd="3" destOrd="0" presId="urn:microsoft.com/office/officeart/2005/8/layout/hList7"/>
    <dgm:cxn modelId="{E0AD1D9F-33BE-40BD-BF8E-E09183EBFAA2}" type="presParOf" srcId="{E47149C9-8E14-48B1-BC7D-971F1CC2414D}" destId="{4F6DFD3F-2FA1-4B94-88B5-9CF071AB4DCE}" srcOrd="4" destOrd="0" presId="urn:microsoft.com/office/officeart/2005/8/layout/hList7"/>
    <dgm:cxn modelId="{81DB52AE-9010-4C53-930A-8F00C5EA7A41}" type="presParOf" srcId="{4F6DFD3F-2FA1-4B94-88B5-9CF071AB4DCE}" destId="{41D7E207-C0F5-430B-BC06-AD0CB3B49893}" srcOrd="0" destOrd="0" presId="urn:microsoft.com/office/officeart/2005/8/layout/hList7"/>
    <dgm:cxn modelId="{E0C61A3E-C491-4394-925A-94F293D90464}" type="presParOf" srcId="{4F6DFD3F-2FA1-4B94-88B5-9CF071AB4DCE}" destId="{8872F41C-873B-4E42-B3D2-AA3F970739BD}" srcOrd="1" destOrd="0" presId="urn:microsoft.com/office/officeart/2005/8/layout/hList7"/>
    <dgm:cxn modelId="{A68E9A0B-EC13-4377-A257-7DE673DB8CBC}" type="presParOf" srcId="{4F6DFD3F-2FA1-4B94-88B5-9CF071AB4DCE}" destId="{76975F91-4AE9-4571-8C94-26A24AE7189B}" srcOrd="2" destOrd="0" presId="urn:microsoft.com/office/officeart/2005/8/layout/hList7"/>
    <dgm:cxn modelId="{3B3FC51C-8888-4C57-9126-D466EF9E37D6}" type="presParOf" srcId="{4F6DFD3F-2FA1-4B94-88B5-9CF071AB4DCE}" destId="{83142441-D414-4BCF-BA84-56EBC091AB9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EBA53-7112-42CD-B256-ECF99B59B04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549917D0-36A0-445B-8582-4F84F1AE705D}">
      <dgm:prSet phldrT="[Text]" phldr="1"/>
      <dgm:spPr/>
      <dgm:t>
        <a:bodyPr/>
        <a:lstStyle/>
        <a:p>
          <a:endParaRPr lang="en-IN"/>
        </a:p>
      </dgm:t>
    </dgm:pt>
    <dgm:pt modelId="{B3F903EC-1561-45AC-8DE1-D56AA6A6EA86}" type="parTrans" cxnId="{C12A83D8-D59D-4B5C-96BE-FC111DDDE4D2}">
      <dgm:prSet/>
      <dgm:spPr/>
      <dgm:t>
        <a:bodyPr/>
        <a:lstStyle/>
        <a:p>
          <a:endParaRPr lang="en-IN"/>
        </a:p>
      </dgm:t>
    </dgm:pt>
    <dgm:pt modelId="{7249BCF2-F6B9-433A-9F16-26BC70DCECAC}" type="sibTrans" cxnId="{C12A83D8-D59D-4B5C-96BE-FC111DDDE4D2}">
      <dgm:prSet/>
      <dgm:spPr/>
      <dgm:t>
        <a:bodyPr/>
        <a:lstStyle/>
        <a:p>
          <a:endParaRPr lang="en-IN"/>
        </a:p>
      </dgm:t>
    </dgm:pt>
    <dgm:pt modelId="{68F35698-4C07-4DA4-B4EF-7A6BB44E44BB}">
      <dgm:prSet phldrT="[Text]" phldr="1"/>
      <dgm:spPr/>
      <dgm:t>
        <a:bodyPr/>
        <a:lstStyle/>
        <a:p>
          <a:endParaRPr lang="en-IN" dirty="0"/>
        </a:p>
      </dgm:t>
    </dgm:pt>
    <dgm:pt modelId="{BABD170A-387B-46FF-8FE0-FE9B1AB8B8BA}" type="parTrans" cxnId="{8BB19505-A1B7-4CDF-90B3-C2F78AE00D74}">
      <dgm:prSet/>
      <dgm:spPr/>
      <dgm:t>
        <a:bodyPr/>
        <a:lstStyle/>
        <a:p>
          <a:endParaRPr lang="en-IN"/>
        </a:p>
      </dgm:t>
    </dgm:pt>
    <dgm:pt modelId="{36014A39-40FB-4A59-8AA4-1774FD45907B}" type="sibTrans" cxnId="{8BB19505-A1B7-4CDF-90B3-C2F78AE00D74}">
      <dgm:prSet/>
      <dgm:spPr/>
      <dgm:t>
        <a:bodyPr/>
        <a:lstStyle/>
        <a:p>
          <a:endParaRPr lang="en-IN"/>
        </a:p>
      </dgm:t>
    </dgm:pt>
    <dgm:pt modelId="{1CEBD970-64FB-4474-B4C5-4D81F0A9A73C}">
      <dgm:prSet phldrT="[Text]" phldr="1"/>
      <dgm:spPr/>
      <dgm:t>
        <a:bodyPr/>
        <a:lstStyle/>
        <a:p>
          <a:endParaRPr lang="en-IN"/>
        </a:p>
      </dgm:t>
    </dgm:pt>
    <dgm:pt modelId="{0122C0BB-F4CD-4028-B30D-BA902F85CCFD}" type="parTrans" cxnId="{70EDD243-F645-49F9-81D2-0BF663E7A5D2}">
      <dgm:prSet/>
      <dgm:spPr/>
      <dgm:t>
        <a:bodyPr/>
        <a:lstStyle/>
        <a:p>
          <a:endParaRPr lang="en-IN"/>
        </a:p>
      </dgm:t>
    </dgm:pt>
    <dgm:pt modelId="{37E77AB3-1DD6-44DA-80C8-D8B789BB0A23}" type="sibTrans" cxnId="{70EDD243-F645-49F9-81D2-0BF663E7A5D2}">
      <dgm:prSet/>
      <dgm:spPr/>
      <dgm:t>
        <a:bodyPr/>
        <a:lstStyle/>
        <a:p>
          <a:endParaRPr lang="en-IN"/>
        </a:p>
      </dgm:t>
    </dgm:pt>
    <dgm:pt modelId="{9BCAE367-A199-48A5-BC19-AFDE18B5B666}">
      <dgm:prSet phldrT="[Text]" phldr="1"/>
      <dgm:spPr/>
      <dgm:t>
        <a:bodyPr/>
        <a:lstStyle/>
        <a:p>
          <a:endParaRPr lang="en-IN"/>
        </a:p>
      </dgm:t>
    </dgm:pt>
    <dgm:pt modelId="{94533DB1-3C97-4F19-AFA2-C9DADE3B1EA1}" type="parTrans" cxnId="{E13AE71D-F22D-472A-AA6C-532C90B2AB11}">
      <dgm:prSet/>
      <dgm:spPr/>
      <dgm:t>
        <a:bodyPr/>
        <a:lstStyle/>
        <a:p>
          <a:endParaRPr lang="en-IN"/>
        </a:p>
      </dgm:t>
    </dgm:pt>
    <dgm:pt modelId="{021B73D5-0286-4EEA-ACAC-8D6774D70612}" type="sibTrans" cxnId="{E13AE71D-F22D-472A-AA6C-532C90B2AB11}">
      <dgm:prSet/>
      <dgm:spPr/>
      <dgm:t>
        <a:bodyPr/>
        <a:lstStyle/>
        <a:p>
          <a:endParaRPr lang="en-IN"/>
        </a:p>
      </dgm:t>
    </dgm:pt>
    <dgm:pt modelId="{80477F9F-85F0-432E-AB13-6167FAD78878}">
      <dgm:prSet phldrT="[Text]" phldr="1"/>
      <dgm:spPr/>
      <dgm:t>
        <a:bodyPr/>
        <a:lstStyle/>
        <a:p>
          <a:endParaRPr lang="en-IN"/>
        </a:p>
      </dgm:t>
    </dgm:pt>
    <dgm:pt modelId="{F11E63FF-28DC-41F2-82ED-A49FF201AC6D}" type="parTrans" cxnId="{277A2E26-F8B8-4DF6-A2E4-F9A14467B42A}">
      <dgm:prSet/>
      <dgm:spPr/>
      <dgm:t>
        <a:bodyPr/>
        <a:lstStyle/>
        <a:p>
          <a:endParaRPr lang="en-IN"/>
        </a:p>
      </dgm:t>
    </dgm:pt>
    <dgm:pt modelId="{8072321D-EA61-4477-A25F-010409E766E5}" type="sibTrans" cxnId="{277A2E26-F8B8-4DF6-A2E4-F9A14467B42A}">
      <dgm:prSet/>
      <dgm:spPr/>
      <dgm:t>
        <a:bodyPr/>
        <a:lstStyle/>
        <a:p>
          <a:endParaRPr lang="en-IN"/>
        </a:p>
      </dgm:t>
    </dgm:pt>
    <dgm:pt modelId="{0D8D764B-FEC0-48B1-8926-8F01BF536D2F}" type="pres">
      <dgm:prSet presAssocID="{8D6EBA53-7112-42CD-B256-ECF99B59B048}" presName="diagram" presStyleCnt="0">
        <dgm:presLayoutVars>
          <dgm:dir/>
          <dgm:resizeHandles val="exact"/>
        </dgm:presLayoutVars>
      </dgm:prSet>
      <dgm:spPr/>
    </dgm:pt>
    <dgm:pt modelId="{134CD137-530C-44B7-92B3-13D14BDB3E71}" type="pres">
      <dgm:prSet presAssocID="{549917D0-36A0-445B-8582-4F84F1AE705D}" presName="node" presStyleLbl="node1" presStyleIdx="0" presStyleCnt="5">
        <dgm:presLayoutVars>
          <dgm:bulletEnabled val="1"/>
        </dgm:presLayoutVars>
      </dgm:prSet>
      <dgm:spPr/>
    </dgm:pt>
    <dgm:pt modelId="{7F195360-7E2D-4C57-AD71-CDF05437C204}" type="pres">
      <dgm:prSet presAssocID="{7249BCF2-F6B9-433A-9F16-26BC70DCECAC}" presName="sibTrans" presStyleLbl="sibTrans2D1" presStyleIdx="0" presStyleCnt="4"/>
      <dgm:spPr/>
    </dgm:pt>
    <dgm:pt modelId="{9ACBED7E-FB5D-459B-9AEA-8982E1BDA626}" type="pres">
      <dgm:prSet presAssocID="{7249BCF2-F6B9-433A-9F16-26BC70DCECAC}" presName="connectorText" presStyleLbl="sibTrans2D1" presStyleIdx="0" presStyleCnt="4"/>
      <dgm:spPr/>
    </dgm:pt>
    <dgm:pt modelId="{BC99676D-5EFC-4B3D-934D-78C34AF1C712}" type="pres">
      <dgm:prSet presAssocID="{68F35698-4C07-4DA4-B4EF-7A6BB44E44BB}" presName="node" presStyleLbl="node1" presStyleIdx="1" presStyleCnt="5">
        <dgm:presLayoutVars>
          <dgm:bulletEnabled val="1"/>
        </dgm:presLayoutVars>
      </dgm:prSet>
      <dgm:spPr/>
    </dgm:pt>
    <dgm:pt modelId="{3550CBD2-9CCF-4EBE-8A68-9C3F862F7B49}" type="pres">
      <dgm:prSet presAssocID="{36014A39-40FB-4A59-8AA4-1774FD45907B}" presName="sibTrans" presStyleLbl="sibTrans2D1" presStyleIdx="1" presStyleCnt="4"/>
      <dgm:spPr/>
    </dgm:pt>
    <dgm:pt modelId="{34DA83E9-E40D-4015-BBBE-4D7EA4383757}" type="pres">
      <dgm:prSet presAssocID="{36014A39-40FB-4A59-8AA4-1774FD45907B}" presName="connectorText" presStyleLbl="sibTrans2D1" presStyleIdx="1" presStyleCnt="4"/>
      <dgm:spPr/>
    </dgm:pt>
    <dgm:pt modelId="{3A4F8A2D-363C-468A-AFE5-45868762217F}" type="pres">
      <dgm:prSet presAssocID="{1CEBD970-64FB-4474-B4C5-4D81F0A9A73C}" presName="node" presStyleLbl="node1" presStyleIdx="2" presStyleCnt="5">
        <dgm:presLayoutVars>
          <dgm:bulletEnabled val="1"/>
        </dgm:presLayoutVars>
      </dgm:prSet>
      <dgm:spPr/>
    </dgm:pt>
    <dgm:pt modelId="{6986EEB5-5D29-492F-A0FB-D91365C7FA8E}" type="pres">
      <dgm:prSet presAssocID="{37E77AB3-1DD6-44DA-80C8-D8B789BB0A23}" presName="sibTrans" presStyleLbl="sibTrans2D1" presStyleIdx="2" presStyleCnt="4"/>
      <dgm:spPr/>
    </dgm:pt>
    <dgm:pt modelId="{B13A17CE-9EA1-4FC1-9891-8542A0706A59}" type="pres">
      <dgm:prSet presAssocID="{37E77AB3-1DD6-44DA-80C8-D8B789BB0A23}" presName="connectorText" presStyleLbl="sibTrans2D1" presStyleIdx="2" presStyleCnt="4"/>
      <dgm:spPr/>
    </dgm:pt>
    <dgm:pt modelId="{0C4A7D80-34D3-4A08-8261-A92498B34D53}" type="pres">
      <dgm:prSet presAssocID="{9BCAE367-A199-48A5-BC19-AFDE18B5B666}" presName="node" presStyleLbl="node1" presStyleIdx="3" presStyleCnt="5">
        <dgm:presLayoutVars>
          <dgm:bulletEnabled val="1"/>
        </dgm:presLayoutVars>
      </dgm:prSet>
      <dgm:spPr/>
    </dgm:pt>
    <dgm:pt modelId="{1647E69B-D0DC-467E-BD95-36EB397BCD15}" type="pres">
      <dgm:prSet presAssocID="{021B73D5-0286-4EEA-ACAC-8D6774D70612}" presName="sibTrans" presStyleLbl="sibTrans2D1" presStyleIdx="3" presStyleCnt="4"/>
      <dgm:spPr/>
    </dgm:pt>
    <dgm:pt modelId="{93AA7341-75CF-4EB4-AA57-B0C97B32C586}" type="pres">
      <dgm:prSet presAssocID="{021B73D5-0286-4EEA-ACAC-8D6774D70612}" presName="connectorText" presStyleLbl="sibTrans2D1" presStyleIdx="3" presStyleCnt="4"/>
      <dgm:spPr/>
    </dgm:pt>
    <dgm:pt modelId="{2B426E63-06E0-4CC5-9668-429183749801}" type="pres">
      <dgm:prSet presAssocID="{80477F9F-85F0-432E-AB13-6167FAD78878}" presName="node" presStyleLbl="node1" presStyleIdx="4" presStyleCnt="5">
        <dgm:presLayoutVars>
          <dgm:bulletEnabled val="1"/>
        </dgm:presLayoutVars>
      </dgm:prSet>
      <dgm:spPr/>
    </dgm:pt>
  </dgm:ptLst>
  <dgm:cxnLst>
    <dgm:cxn modelId="{E479CD01-B3B8-4274-9829-E54BFBD61904}" type="presOf" srcId="{021B73D5-0286-4EEA-ACAC-8D6774D70612}" destId="{93AA7341-75CF-4EB4-AA57-B0C97B32C586}" srcOrd="1" destOrd="0" presId="urn:microsoft.com/office/officeart/2005/8/layout/process5"/>
    <dgm:cxn modelId="{8BB19505-A1B7-4CDF-90B3-C2F78AE00D74}" srcId="{8D6EBA53-7112-42CD-B256-ECF99B59B048}" destId="{68F35698-4C07-4DA4-B4EF-7A6BB44E44BB}" srcOrd="1" destOrd="0" parTransId="{BABD170A-387B-46FF-8FE0-FE9B1AB8B8BA}" sibTransId="{36014A39-40FB-4A59-8AA4-1774FD45907B}"/>
    <dgm:cxn modelId="{1E404509-313A-4CA9-9169-9905B642A877}" type="presOf" srcId="{37E77AB3-1DD6-44DA-80C8-D8B789BB0A23}" destId="{6986EEB5-5D29-492F-A0FB-D91365C7FA8E}" srcOrd="0" destOrd="0" presId="urn:microsoft.com/office/officeart/2005/8/layout/process5"/>
    <dgm:cxn modelId="{CAE63315-C068-49F9-AF34-148A45182F01}" type="presOf" srcId="{9BCAE367-A199-48A5-BC19-AFDE18B5B666}" destId="{0C4A7D80-34D3-4A08-8261-A92498B34D53}" srcOrd="0" destOrd="0" presId="urn:microsoft.com/office/officeart/2005/8/layout/process5"/>
    <dgm:cxn modelId="{E13AE71D-F22D-472A-AA6C-532C90B2AB11}" srcId="{8D6EBA53-7112-42CD-B256-ECF99B59B048}" destId="{9BCAE367-A199-48A5-BC19-AFDE18B5B666}" srcOrd="3" destOrd="0" parTransId="{94533DB1-3C97-4F19-AFA2-C9DADE3B1EA1}" sibTransId="{021B73D5-0286-4EEA-ACAC-8D6774D70612}"/>
    <dgm:cxn modelId="{277A2E26-F8B8-4DF6-A2E4-F9A14467B42A}" srcId="{8D6EBA53-7112-42CD-B256-ECF99B59B048}" destId="{80477F9F-85F0-432E-AB13-6167FAD78878}" srcOrd="4" destOrd="0" parTransId="{F11E63FF-28DC-41F2-82ED-A49FF201AC6D}" sibTransId="{8072321D-EA61-4477-A25F-010409E766E5}"/>
    <dgm:cxn modelId="{3B1B122B-FDB1-4463-B1C6-0B4294D971BE}" type="presOf" srcId="{021B73D5-0286-4EEA-ACAC-8D6774D70612}" destId="{1647E69B-D0DC-467E-BD95-36EB397BCD15}" srcOrd="0" destOrd="0" presId="urn:microsoft.com/office/officeart/2005/8/layout/process5"/>
    <dgm:cxn modelId="{55BF573C-D4BB-458B-BFD7-9D19040798F0}" type="presOf" srcId="{1CEBD970-64FB-4474-B4C5-4D81F0A9A73C}" destId="{3A4F8A2D-363C-468A-AFE5-45868762217F}" srcOrd="0" destOrd="0" presId="urn:microsoft.com/office/officeart/2005/8/layout/process5"/>
    <dgm:cxn modelId="{70EDD243-F645-49F9-81D2-0BF663E7A5D2}" srcId="{8D6EBA53-7112-42CD-B256-ECF99B59B048}" destId="{1CEBD970-64FB-4474-B4C5-4D81F0A9A73C}" srcOrd="2" destOrd="0" parTransId="{0122C0BB-F4CD-4028-B30D-BA902F85CCFD}" sibTransId="{37E77AB3-1DD6-44DA-80C8-D8B789BB0A23}"/>
    <dgm:cxn modelId="{4C46B083-C71F-487B-B249-3940A62DB2E4}" type="presOf" srcId="{80477F9F-85F0-432E-AB13-6167FAD78878}" destId="{2B426E63-06E0-4CC5-9668-429183749801}" srcOrd="0" destOrd="0" presId="urn:microsoft.com/office/officeart/2005/8/layout/process5"/>
    <dgm:cxn modelId="{7C47D98A-430B-4E9C-86A2-1C7BE3E92143}" type="presOf" srcId="{8D6EBA53-7112-42CD-B256-ECF99B59B048}" destId="{0D8D764B-FEC0-48B1-8926-8F01BF536D2F}" srcOrd="0" destOrd="0" presId="urn:microsoft.com/office/officeart/2005/8/layout/process5"/>
    <dgm:cxn modelId="{657FFE92-868D-448C-8143-2AAACD1E7C29}" type="presOf" srcId="{7249BCF2-F6B9-433A-9F16-26BC70DCECAC}" destId="{9ACBED7E-FB5D-459B-9AEA-8982E1BDA626}" srcOrd="1" destOrd="0" presId="urn:microsoft.com/office/officeart/2005/8/layout/process5"/>
    <dgm:cxn modelId="{86643FAE-B2B6-4106-860D-974634A193CC}" type="presOf" srcId="{549917D0-36A0-445B-8582-4F84F1AE705D}" destId="{134CD137-530C-44B7-92B3-13D14BDB3E71}" srcOrd="0" destOrd="0" presId="urn:microsoft.com/office/officeart/2005/8/layout/process5"/>
    <dgm:cxn modelId="{84FF38B8-E3BA-4260-94D9-B3C403F8EB24}" type="presOf" srcId="{7249BCF2-F6B9-433A-9F16-26BC70DCECAC}" destId="{7F195360-7E2D-4C57-AD71-CDF05437C204}" srcOrd="0" destOrd="0" presId="urn:microsoft.com/office/officeart/2005/8/layout/process5"/>
    <dgm:cxn modelId="{C12A83D8-D59D-4B5C-96BE-FC111DDDE4D2}" srcId="{8D6EBA53-7112-42CD-B256-ECF99B59B048}" destId="{549917D0-36A0-445B-8582-4F84F1AE705D}" srcOrd="0" destOrd="0" parTransId="{B3F903EC-1561-45AC-8DE1-D56AA6A6EA86}" sibTransId="{7249BCF2-F6B9-433A-9F16-26BC70DCECAC}"/>
    <dgm:cxn modelId="{95FAAFDC-2FC1-4273-AA4B-4AD250AFC67D}" type="presOf" srcId="{68F35698-4C07-4DA4-B4EF-7A6BB44E44BB}" destId="{BC99676D-5EFC-4B3D-934D-78C34AF1C712}" srcOrd="0" destOrd="0" presId="urn:microsoft.com/office/officeart/2005/8/layout/process5"/>
    <dgm:cxn modelId="{0340A2E5-E465-472D-8063-B6B14EDB1A63}" type="presOf" srcId="{36014A39-40FB-4A59-8AA4-1774FD45907B}" destId="{34DA83E9-E40D-4015-BBBE-4D7EA4383757}" srcOrd="1" destOrd="0" presId="urn:microsoft.com/office/officeart/2005/8/layout/process5"/>
    <dgm:cxn modelId="{F591EEE5-EE67-4853-A406-A3FD920C240F}" type="presOf" srcId="{37E77AB3-1DD6-44DA-80C8-D8B789BB0A23}" destId="{B13A17CE-9EA1-4FC1-9891-8542A0706A59}" srcOrd="1" destOrd="0" presId="urn:microsoft.com/office/officeart/2005/8/layout/process5"/>
    <dgm:cxn modelId="{8D11CEEB-0E47-4025-91F9-022773D51613}" type="presOf" srcId="{36014A39-40FB-4A59-8AA4-1774FD45907B}" destId="{3550CBD2-9CCF-4EBE-8A68-9C3F862F7B49}" srcOrd="0" destOrd="0" presId="urn:microsoft.com/office/officeart/2005/8/layout/process5"/>
    <dgm:cxn modelId="{E5001018-925E-4E40-BACB-1E5BCFE9865E}" type="presParOf" srcId="{0D8D764B-FEC0-48B1-8926-8F01BF536D2F}" destId="{134CD137-530C-44B7-92B3-13D14BDB3E71}" srcOrd="0" destOrd="0" presId="urn:microsoft.com/office/officeart/2005/8/layout/process5"/>
    <dgm:cxn modelId="{F3E97ECF-9F34-483A-9B1B-50D3AA31C31A}" type="presParOf" srcId="{0D8D764B-FEC0-48B1-8926-8F01BF536D2F}" destId="{7F195360-7E2D-4C57-AD71-CDF05437C204}" srcOrd="1" destOrd="0" presId="urn:microsoft.com/office/officeart/2005/8/layout/process5"/>
    <dgm:cxn modelId="{7F5425DC-5FAA-42DE-BBAC-B986ACE6926E}" type="presParOf" srcId="{7F195360-7E2D-4C57-AD71-CDF05437C204}" destId="{9ACBED7E-FB5D-459B-9AEA-8982E1BDA626}" srcOrd="0" destOrd="0" presId="urn:microsoft.com/office/officeart/2005/8/layout/process5"/>
    <dgm:cxn modelId="{3BB831B1-4116-4BD3-B1C0-AC6BEE078AC6}" type="presParOf" srcId="{0D8D764B-FEC0-48B1-8926-8F01BF536D2F}" destId="{BC99676D-5EFC-4B3D-934D-78C34AF1C712}" srcOrd="2" destOrd="0" presId="urn:microsoft.com/office/officeart/2005/8/layout/process5"/>
    <dgm:cxn modelId="{D722BA73-74EE-4E60-9D1A-BB8AAF3EFC6B}" type="presParOf" srcId="{0D8D764B-FEC0-48B1-8926-8F01BF536D2F}" destId="{3550CBD2-9CCF-4EBE-8A68-9C3F862F7B49}" srcOrd="3" destOrd="0" presId="urn:microsoft.com/office/officeart/2005/8/layout/process5"/>
    <dgm:cxn modelId="{6BC00DE0-2B0D-4E79-B2ED-BFDDD895CA3C}" type="presParOf" srcId="{3550CBD2-9CCF-4EBE-8A68-9C3F862F7B49}" destId="{34DA83E9-E40D-4015-BBBE-4D7EA4383757}" srcOrd="0" destOrd="0" presId="urn:microsoft.com/office/officeart/2005/8/layout/process5"/>
    <dgm:cxn modelId="{71C17D89-D663-4EA2-8975-67A80EEDF3B5}" type="presParOf" srcId="{0D8D764B-FEC0-48B1-8926-8F01BF536D2F}" destId="{3A4F8A2D-363C-468A-AFE5-45868762217F}" srcOrd="4" destOrd="0" presId="urn:microsoft.com/office/officeart/2005/8/layout/process5"/>
    <dgm:cxn modelId="{3EE22B72-1F63-4207-A6D3-2EBDA1165830}" type="presParOf" srcId="{0D8D764B-FEC0-48B1-8926-8F01BF536D2F}" destId="{6986EEB5-5D29-492F-A0FB-D91365C7FA8E}" srcOrd="5" destOrd="0" presId="urn:microsoft.com/office/officeart/2005/8/layout/process5"/>
    <dgm:cxn modelId="{D97DE36E-36ED-44FB-9AF1-31A50D2C9902}" type="presParOf" srcId="{6986EEB5-5D29-492F-A0FB-D91365C7FA8E}" destId="{B13A17CE-9EA1-4FC1-9891-8542A0706A59}" srcOrd="0" destOrd="0" presId="urn:microsoft.com/office/officeart/2005/8/layout/process5"/>
    <dgm:cxn modelId="{78F113FF-D723-4350-9606-B5AE0C7F5AF0}" type="presParOf" srcId="{0D8D764B-FEC0-48B1-8926-8F01BF536D2F}" destId="{0C4A7D80-34D3-4A08-8261-A92498B34D53}" srcOrd="6" destOrd="0" presId="urn:microsoft.com/office/officeart/2005/8/layout/process5"/>
    <dgm:cxn modelId="{09E9329B-9360-45F4-B13E-467480FA9268}" type="presParOf" srcId="{0D8D764B-FEC0-48B1-8926-8F01BF536D2F}" destId="{1647E69B-D0DC-467E-BD95-36EB397BCD15}" srcOrd="7" destOrd="0" presId="urn:microsoft.com/office/officeart/2005/8/layout/process5"/>
    <dgm:cxn modelId="{D08EECD5-54D9-438A-B0C5-4159E1A50020}" type="presParOf" srcId="{1647E69B-D0DC-467E-BD95-36EB397BCD15}" destId="{93AA7341-75CF-4EB4-AA57-B0C97B32C586}" srcOrd="0" destOrd="0" presId="urn:microsoft.com/office/officeart/2005/8/layout/process5"/>
    <dgm:cxn modelId="{4C2DE36C-4C21-4E00-AA58-7114B60978FB}" type="presParOf" srcId="{0D8D764B-FEC0-48B1-8926-8F01BF536D2F}" destId="{2B426E63-06E0-4CC5-9668-42918374980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EBA53-7112-42CD-B256-ECF99B59B04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9917D0-36A0-445B-8582-4F84F1AE705D}">
      <dgm:prSet phldrT="[Text]" custT="1"/>
      <dgm:spPr/>
      <dgm:t>
        <a:bodyPr/>
        <a:lstStyle/>
        <a:p>
          <a:r>
            <a:rPr lang="en-IN" sz="1600" dirty="0"/>
            <a:t>Anomaly Detection</a:t>
          </a:r>
        </a:p>
      </dgm:t>
    </dgm:pt>
    <dgm:pt modelId="{B3F903EC-1561-45AC-8DE1-D56AA6A6EA86}" type="parTrans" cxnId="{C12A83D8-D59D-4B5C-96BE-FC111DDDE4D2}">
      <dgm:prSet/>
      <dgm:spPr/>
      <dgm:t>
        <a:bodyPr/>
        <a:lstStyle/>
        <a:p>
          <a:endParaRPr lang="en-IN" sz="1600"/>
        </a:p>
      </dgm:t>
    </dgm:pt>
    <dgm:pt modelId="{7249BCF2-F6B9-433A-9F16-26BC70DCECAC}" type="sibTrans" cxnId="{C12A83D8-D59D-4B5C-96BE-FC111DDDE4D2}">
      <dgm:prSet custT="1"/>
      <dgm:spPr/>
      <dgm:t>
        <a:bodyPr/>
        <a:lstStyle/>
        <a:p>
          <a:endParaRPr lang="en-IN" sz="1600"/>
        </a:p>
      </dgm:t>
    </dgm:pt>
    <dgm:pt modelId="{68F35698-4C07-4DA4-B4EF-7A6BB44E44BB}">
      <dgm:prSet phldrT="[Text]" custT="1"/>
      <dgm:spPr/>
      <dgm:t>
        <a:bodyPr/>
        <a:lstStyle/>
        <a:p>
          <a:r>
            <a:rPr lang="en-IN" sz="1600" dirty="0"/>
            <a:t>Access Control</a:t>
          </a:r>
        </a:p>
      </dgm:t>
    </dgm:pt>
    <dgm:pt modelId="{BABD170A-387B-46FF-8FE0-FE9B1AB8B8BA}" type="parTrans" cxnId="{8BB19505-A1B7-4CDF-90B3-C2F78AE00D74}">
      <dgm:prSet/>
      <dgm:spPr/>
      <dgm:t>
        <a:bodyPr/>
        <a:lstStyle/>
        <a:p>
          <a:endParaRPr lang="en-IN" sz="1600"/>
        </a:p>
      </dgm:t>
    </dgm:pt>
    <dgm:pt modelId="{36014A39-40FB-4A59-8AA4-1774FD45907B}" type="sibTrans" cxnId="{8BB19505-A1B7-4CDF-90B3-C2F78AE00D74}">
      <dgm:prSet custT="1"/>
      <dgm:spPr/>
      <dgm:t>
        <a:bodyPr/>
        <a:lstStyle/>
        <a:p>
          <a:endParaRPr lang="en-IN" sz="1600"/>
        </a:p>
      </dgm:t>
    </dgm:pt>
    <dgm:pt modelId="{1CEBD970-64FB-4474-B4C5-4D81F0A9A73C}">
      <dgm:prSet phldrT="[Text]" custT="1"/>
      <dgm:spPr/>
      <dgm:t>
        <a:bodyPr/>
        <a:lstStyle/>
        <a:p>
          <a:r>
            <a:rPr lang="en-IN" sz="1600" dirty="0"/>
            <a:t>Threat Intelligence</a:t>
          </a:r>
        </a:p>
      </dgm:t>
    </dgm:pt>
    <dgm:pt modelId="{0122C0BB-F4CD-4028-B30D-BA902F85CCFD}" type="parTrans" cxnId="{70EDD243-F645-49F9-81D2-0BF663E7A5D2}">
      <dgm:prSet/>
      <dgm:spPr/>
      <dgm:t>
        <a:bodyPr/>
        <a:lstStyle/>
        <a:p>
          <a:endParaRPr lang="en-IN" sz="1600"/>
        </a:p>
      </dgm:t>
    </dgm:pt>
    <dgm:pt modelId="{37E77AB3-1DD6-44DA-80C8-D8B789BB0A23}" type="sibTrans" cxnId="{70EDD243-F645-49F9-81D2-0BF663E7A5D2}">
      <dgm:prSet custT="1"/>
      <dgm:spPr/>
      <dgm:t>
        <a:bodyPr/>
        <a:lstStyle/>
        <a:p>
          <a:endParaRPr lang="en-IN" sz="1600"/>
        </a:p>
      </dgm:t>
    </dgm:pt>
    <dgm:pt modelId="{9BCAE367-A199-48A5-BC19-AFDE18B5B666}">
      <dgm:prSet phldrT="[Text]" custT="1"/>
      <dgm:spPr/>
      <dgm:t>
        <a:bodyPr/>
        <a:lstStyle/>
        <a:p>
          <a:r>
            <a:rPr lang="en-IN" sz="1600" dirty="0"/>
            <a:t>Intrusion Prevention</a:t>
          </a:r>
        </a:p>
      </dgm:t>
    </dgm:pt>
    <dgm:pt modelId="{94533DB1-3C97-4F19-AFA2-C9DADE3B1EA1}" type="parTrans" cxnId="{E13AE71D-F22D-472A-AA6C-532C90B2AB11}">
      <dgm:prSet/>
      <dgm:spPr/>
      <dgm:t>
        <a:bodyPr/>
        <a:lstStyle/>
        <a:p>
          <a:endParaRPr lang="en-IN" sz="1600"/>
        </a:p>
      </dgm:t>
    </dgm:pt>
    <dgm:pt modelId="{021B73D5-0286-4EEA-ACAC-8D6774D70612}" type="sibTrans" cxnId="{E13AE71D-F22D-472A-AA6C-532C90B2AB11}">
      <dgm:prSet custT="1"/>
      <dgm:spPr/>
      <dgm:t>
        <a:bodyPr/>
        <a:lstStyle/>
        <a:p>
          <a:endParaRPr lang="en-IN" sz="1600"/>
        </a:p>
      </dgm:t>
    </dgm:pt>
    <dgm:pt modelId="{80477F9F-85F0-432E-AB13-6167FAD78878}">
      <dgm:prSet phldrT="[Text]" custT="1"/>
      <dgm:spPr/>
      <dgm:t>
        <a:bodyPr/>
        <a:lstStyle/>
        <a:p>
          <a:r>
            <a:rPr lang="en-IN" sz="1600" dirty="0"/>
            <a:t>Privacy Preservation</a:t>
          </a:r>
        </a:p>
      </dgm:t>
    </dgm:pt>
    <dgm:pt modelId="{F11E63FF-28DC-41F2-82ED-A49FF201AC6D}" type="parTrans" cxnId="{277A2E26-F8B8-4DF6-A2E4-F9A14467B42A}">
      <dgm:prSet/>
      <dgm:spPr/>
      <dgm:t>
        <a:bodyPr/>
        <a:lstStyle/>
        <a:p>
          <a:endParaRPr lang="en-IN" sz="1600"/>
        </a:p>
      </dgm:t>
    </dgm:pt>
    <dgm:pt modelId="{8072321D-EA61-4477-A25F-010409E766E5}" type="sibTrans" cxnId="{277A2E26-F8B8-4DF6-A2E4-F9A14467B42A}">
      <dgm:prSet/>
      <dgm:spPr/>
      <dgm:t>
        <a:bodyPr/>
        <a:lstStyle/>
        <a:p>
          <a:endParaRPr lang="en-IN" sz="1600"/>
        </a:p>
      </dgm:t>
    </dgm:pt>
    <dgm:pt modelId="{0D8D764B-FEC0-48B1-8926-8F01BF536D2F}" type="pres">
      <dgm:prSet presAssocID="{8D6EBA53-7112-42CD-B256-ECF99B59B048}" presName="diagram" presStyleCnt="0">
        <dgm:presLayoutVars>
          <dgm:dir/>
          <dgm:resizeHandles val="exact"/>
        </dgm:presLayoutVars>
      </dgm:prSet>
      <dgm:spPr/>
    </dgm:pt>
    <dgm:pt modelId="{134CD137-530C-44B7-92B3-13D14BDB3E71}" type="pres">
      <dgm:prSet presAssocID="{549917D0-36A0-445B-8582-4F84F1AE705D}" presName="node" presStyleLbl="node1" presStyleIdx="0" presStyleCnt="5">
        <dgm:presLayoutVars>
          <dgm:bulletEnabled val="1"/>
        </dgm:presLayoutVars>
      </dgm:prSet>
      <dgm:spPr/>
    </dgm:pt>
    <dgm:pt modelId="{7F195360-7E2D-4C57-AD71-CDF05437C204}" type="pres">
      <dgm:prSet presAssocID="{7249BCF2-F6B9-433A-9F16-26BC70DCECAC}" presName="sibTrans" presStyleLbl="sibTrans2D1" presStyleIdx="0" presStyleCnt="4"/>
      <dgm:spPr/>
    </dgm:pt>
    <dgm:pt modelId="{9ACBED7E-FB5D-459B-9AEA-8982E1BDA626}" type="pres">
      <dgm:prSet presAssocID="{7249BCF2-F6B9-433A-9F16-26BC70DCECAC}" presName="connectorText" presStyleLbl="sibTrans2D1" presStyleIdx="0" presStyleCnt="4"/>
      <dgm:spPr/>
    </dgm:pt>
    <dgm:pt modelId="{BC99676D-5EFC-4B3D-934D-78C34AF1C712}" type="pres">
      <dgm:prSet presAssocID="{68F35698-4C07-4DA4-B4EF-7A6BB44E44BB}" presName="node" presStyleLbl="node1" presStyleIdx="1" presStyleCnt="5">
        <dgm:presLayoutVars>
          <dgm:bulletEnabled val="1"/>
        </dgm:presLayoutVars>
      </dgm:prSet>
      <dgm:spPr/>
    </dgm:pt>
    <dgm:pt modelId="{3550CBD2-9CCF-4EBE-8A68-9C3F862F7B49}" type="pres">
      <dgm:prSet presAssocID="{36014A39-40FB-4A59-8AA4-1774FD45907B}" presName="sibTrans" presStyleLbl="sibTrans2D1" presStyleIdx="1" presStyleCnt="4"/>
      <dgm:spPr/>
    </dgm:pt>
    <dgm:pt modelId="{34DA83E9-E40D-4015-BBBE-4D7EA4383757}" type="pres">
      <dgm:prSet presAssocID="{36014A39-40FB-4A59-8AA4-1774FD45907B}" presName="connectorText" presStyleLbl="sibTrans2D1" presStyleIdx="1" presStyleCnt="4"/>
      <dgm:spPr/>
    </dgm:pt>
    <dgm:pt modelId="{3A4F8A2D-363C-468A-AFE5-45868762217F}" type="pres">
      <dgm:prSet presAssocID="{1CEBD970-64FB-4474-B4C5-4D81F0A9A73C}" presName="node" presStyleLbl="node1" presStyleIdx="2" presStyleCnt="5">
        <dgm:presLayoutVars>
          <dgm:bulletEnabled val="1"/>
        </dgm:presLayoutVars>
      </dgm:prSet>
      <dgm:spPr/>
    </dgm:pt>
    <dgm:pt modelId="{6986EEB5-5D29-492F-A0FB-D91365C7FA8E}" type="pres">
      <dgm:prSet presAssocID="{37E77AB3-1DD6-44DA-80C8-D8B789BB0A23}" presName="sibTrans" presStyleLbl="sibTrans2D1" presStyleIdx="2" presStyleCnt="4"/>
      <dgm:spPr/>
    </dgm:pt>
    <dgm:pt modelId="{B13A17CE-9EA1-4FC1-9891-8542A0706A59}" type="pres">
      <dgm:prSet presAssocID="{37E77AB3-1DD6-44DA-80C8-D8B789BB0A23}" presName="connectorText" presStyleLbl="sibTrans2D1" presStyleIdx="2" presStyleCnt="4"/>
      <dgm:spPr/>
    </dgm:pt>
    <dgm:pt modelId="{0C4A7D80-34D3-4A08-8261-A92498B34D53}" type="pres">
      <dgm:prSet presAssocID="{9BCAE367-A199-48A5-BC19-AFDE18B5B666}" presName="node" presStyleLbl="node1" presStyleIdx="3" presStyleCnt="5">
        <dgm:presLayoutVars>
          <dgm:bulletEnabled val="1"/>
        </dgm:presLayoutVars>
      </dgm:prSet>
      <dgm:spPr/>
    </dgm:pt>
    <dgm:pt modelId="{1647E69B-D0DC-467E-BD95-36EB397BCD15}" type="pres">
      <dgm:prSet presAssocID="{021B73D5-0286-4EEA-ACAC-8D6774D70612}" presName="sibTrans" presStyleLbl="sibTrans2D1" presStyleIdx="3" presStyleCnt="4"/>
      <dgm:spPr/>
    </dgm:pt>
    <dgm:pt modelId="{93AA7341-75CF-4EB4-AA57-B0C97B32C586}" type="pres">
      <dgm:prSet presAssocID="{021B73D5-0286-4EEA-ACAC-8D6774D70612}" presName="connectorText" presStyleLbl="sibTrans2D1" presStyleIdx="3" presStyleCnt="4"/>
      <dgm:spPr/>
    </dgm:pt>
    <dgm:pt modelId="{2B426E63-06E0-4CC5-9668-429183749801}" type="pres">
      <dgm:prSet presAssocID="{80477F9F-85F0-432E-AB13-6167FAD78878}" presName="node" presStyleLbl="node1" presStyleIdx="4" presStyleCnt="5" custScaleX="116021">
        <dgm:presLayoutVars>
          <dgm:bulletEnabled val="1"/>
        </dgm:presLayoutVars>
      </dgm:prSet>
      <dgm:spPr/>
    </dgm:pt>
  </dgm:ptLst>
  <dgm:cxnLst>
    <dgm:cxn modelId="{E479CD01-B3B8-4274-9829-E54BFBD61904}" type="presOf" srcId="{021B73D5-0286-4EEA-ACAC-8D6774D70612}" destId="{93AA7341-75CF-4EB4-AA57-B0C97B32C586}" srcOrd="1" destOrd="0" presId="urn:microsoft.com/office/officeart/2005/8/layout/process5"/>
    <dgm:cxn modelId="{8BB19505-A1B7-4CDF-90B3-C2F78AE00D74}" srcId="{8D6EBA53-7112-42CD-B256-ECF99B59B048}" destId="{68F35698-4C07-4DA4-B4EF-7A6BB44E44BB}" srcOrd="1" destOrd="0" parTransId="{BABD170A-387B-46FF-8FE0-FE9B1AB8B8BA}" sibTransId="{36014A39-40FB-4A59-8AA4-1774FD45907B}"/>
    <dgm:cxn modelId="{1E404509-313A-4CA9-9169-9905B642A877}" type="presOf" srcId="{37E77AB3-1DD6-44DA-80C8-D8B789BB0A23}" destId="{6986EEB5-5D29-492F-A0FB-D91365C7FA8E}" srcOrd="0" destOrd="0" presId="urn:microsoft.com/office/officeart/2005/8/layout/process5"/>
    <dgm:cxn modelId="{CAE63315-C068-49F9-AF34-148A45182F01}" type="presOf" srcId="{9BCAE367-A199-48A5-BC19-AFDE18B5B666}" destId="{0C4A7D80-34D3-4A08-8261-A92498B34D53}" srcOrd="0" destOrd="0" presId="urn:microsoft.com/office/officeart/2005/8/layout/process5"/>
    <dgm:cxn modelId="{E13AE71D-F22D-472A-AA6C-532C90B2AB11}" srcId="{8D6EBA53-7112-42CD-B256-ECF99B59B048}" destId="{9BCAE367-A199-48A5-BC19-AFDE18B5B666}" srcOrd="3" destOrd="0" parTransId="{94533DB1-3C97-4F19-AFA2-C9DADE3B1EA1}" sibTransId="{021B73D5-0286-4EEA-ACAC-8D6774D70612}"/>
    <dgm:cxn modelId="{277A2E26-F8B8-4DF6-A2E4-F9A14467B42A}" srcId="{8D6EBA53-7112-42CD-B256-ECF99B59B048}" destId="{80477F9F-85F0-432E-AB13-6167FAD78878}" srcOrd="4" destOrd="0" parTransId="{F11E63FF-28DC-41F2-82ED-A49FF201AC6D}" sibTransId="{8072321D-EA61-4477-A25F-010409E766E5}"/>
    <dgm:cxn modelId="{3B1B122B-FDB1-4463-B1C6-0B4294D971BE}" type="presOf" srcId="{021B73D5-0286-4EEA-ACAC-8D6774D70612}" destId="{1647E69B-D0DC-467E-BD95-36EB397BCD15}" srcOrd="0" destOrd="0" presId="urn:microsoft.com/office/officeart/2005/8/layout/process5"/>
    <dgm:cxn modelId="{55BF573C-D4BB-458B-BFD7-9D19040798F0}" type="presOf" srcId="{1CEBD970-64FB-4474-B4C5-4D81F0A9A73C}" destId="{3A4F8A2D-363C-468A-AFE5-45868762217F}" srcOrd="0" destOrd="0" presId="urn:microsoft.com/office/officeart/2005/8/layout/process5"/>
    <dgm:cxn modelId="{70EDD243-F645-49F9-81D2-0BF663E7A5D2}" srcId="{8D6EBA53-7112-42CD-B256-ECF99B59B048}" destId="{1CEBD970-64FB-4474-B4C5-4D81F0A9A73C}" srcOrd="2" destOrd="0" parTransId="{0122C0BB-F4CD-4028-B30D-BA902F85CCFD}" sibTransId="{37E77AB3-1DD6-44DA-80C8-D8B789BB0A23}"/>
    <dgm:cxn modelId="{4C46B083-C71F-487B-B249-3940A62DB2E4}" type="presOf" srcId="{80477F9F-85F0-432E-AB13-6167FAD78878}" destId="{2B426E63-06E0-4CC5-9668-429183749801}" srcOrd="0" destOrd="0" presId="urn:microsoft.com/office/officeart/2005/8/layout/process5"/>
    <dgm:cxn modelId="{7C47D98A-430B-4E9C-86A2-1C7BE3E92143}" type="presOf" srcId="{8D6EBA53-7112-42CD-B256-ECF99B59B048}" destId="{0D8D764B-FEC0-48B1-8926-8F01BF536D2F}" srcOrd="0" destOrd="0" presId="urn:microsoft.com/office/officeart/2005/8/layout/process5"/>
    <dgm:cxn modelId="{657FFE92-868D-448C-8143-2AAACD1E7C29}" type="presOf" srcId="{7249BCF2-F6B9-433A-9F16-26BC70DCECAC}" destId="{9ACBED7E-FB5D-459B-9AEA-8982E1BDA626}" srcOrd="1" destOrd="0" presId="urn:microsoft.com/office/officeart/2005/8/layout/process5"/>
    <dgm:cxn modelId="{86643FAE-B2B6-4106-860D-974634A193CC}" type="presOf" srcId="{549917D0-36A0-445B-8582-4F84F1AE705D}" destId="{134CD137-530C-44B7-92B3-13D14BDB3E71}" srcOrd="0" destOrd="0" presId="urn:microsoft.com/office/officeart/2005/8/layout/process5"/>
    <dgm:cxn modelId="{84FF38B8-E3BA-4260-94D9-B3C403F8EB24}" type="presOf" srcId="{7249BCF2-F6B9-433A-9F16-26BC70DCECAC}" destId="{7F195360-7E2D-4C57-AD71-CDF05437C204}" srcOrd="0" destOrd="0" presId="urn:microsoft.com/office/officeart/2005/8/layout/process5"/>
    <dgm:cxn modelId="{C12A83D8-D59D-4B5C-96BE-FC111DDDE4D2}" srcId="{8D6EBA53-7112-42CD-B256-ECF99B59B048}" destId="{549917D0-36A0-445B-8582-4F84F1AE705D}" srcOrd="0" destOrd="0" parTransId="{B3F903EC-1561-45AC-8DE1-D56AA6A6EA86}" sibTransId="{7249BCF2-F6B9-433A-9F16-26BC70DCECAC}"/>
    <dgm:cxn modelId="{95FAAFDC-2FC1-4273-AA4B-4AD250AFC67D}" type="presOf" srcId="{68F35698-4C07-4DA4-B4EF-7A6BB44E44BB}" destId="{BC99676D-5EFC-4B3D-934D-78C34AF1C712}" srcOrd="0" destOrd="0" presId="urn:microsoft.com/office/officeart/2005/8/layout/process5"/>
    <dgm:cxn modelId="{0340A2E5-E465-472D-8063-B6B14EDB1A63}" type="presOf" srcId="{36014A39-40FB-4A59-8AA4-1774FD45907B}" destId="{34DA83E9-E40D-4015-BBBE-4D7EA4383757}" srcOrd="1" destOrd="0" presId="urn:microsoft.com/office/officeart/2005/8/layout/process5"/>
    <dgm:cxn modelId="{F591EEE5-EE67-4853-A406-A3FD920C240F}" type="presOf" srcId="{37E77AB3-1DD6-44DA-80C8-D8B789BB0A23}" destId="{B13A17CE-9EA1-4FC1-9891-8542A0706A59}" srcOrd="1" destOrd="0" presId="urn:microsoft.com/office/officeart/2005/8/layout/process5"/>
    <dgm:cxn modelId="{8D11CEEB-0E47-4025-91F9-022773D51613}" type="presOf" srcId="{36014A39-40FB-4A59-8AA4-1774FD45907B}" destId="{3550CBD2-9CCF-4EBE-8A68-9C3F862F7B49}" srcOrd="0" destOrd="0" presId="urn:microsoft.com/office/officeart/2005/8/layout/process5"/>
    <dgm:cxn modelId="{E5001018-925E-4E40-BACB-1E5BCFE9865E}" type="presParOf" srcId="{0D8D764B-FEC0-48B1-8926-8F01BF536D2F}" destId="{134CD137-530C-44B7-92B3-13D14BDB3E71}" srcOrd="0" destOrd="0" presId="urn:microsoft.com/office/officeart/2005/8/layout/process5"/>
    <dgm:cxn modelId="{F3E97ECF-9F34-483A-9B1B-50D3AA31C31A}" type="presParOf" srcId="{0D8D764B-FEC0-48B1-8926-8F01BF536D2F}" destId="{7F195360-7E2D-4C57-AD71-CDF05437C204}" srcOrd="1" destOrd="0" presId="urn:microsoft.com/office/officeart/2005/8/layout/process5"/>
    <dgm:cxn modelId="{7F5425DC-5FAA-42DE-BBAC-B986ACE6926E}" type="presParOf" srcId="{7F195360-7E2D-4C57-AD71-CDF05437C204}" destId="{9ACBED7E-FB5D-459B-9AEA-8982E1BDA626}" srcOrd="0" destOrd="0" presId="urn:microsoft.com/office/officeart/2005/8/layout/process5"/>
    <dgm:cxn modelId="{3BB831B1-4116-4BD3-B1C0-AC6BEE078AC6}" type="presParOf" srcId="{0D8D764B-FEC0-48B1-8926-8F01BF536D2F}" destId="{BC99676D-5EFC-4B3D-934D-78C34AF1C712}" srcOrd="2" destOrd="0" presId="urn:microsoft.com/office/officeart/2005/8/layout/process5"/>
    <dgm:cxn modelId="{D722BA73-74EE-4E60-9D1A-BB8AAF3EFC6B}" type="presParOf" srcId="{0D8D764B-FEC0-48B1-8926-8F01BF536D2F}" destId="{3550CBD2-9CCF-4EBE-8A68-9C3F862F7B49}" srcOrd="3" destOrd="0" presId="urn:microsoft.com/office/officeart/2005/8/layout/process5"/>
    <dgm:cxn modelId="{6BC00DE0-2B0D-4E79-B2ED-BFDDD895CA3C}" type="presParOf" srcId="{3550CBD2-9CCF-4EBE-8A68-9C3F862F7B49}" destId="{34DA83E9-E40D-4015-BBBE-4D7EA4383757}" srcOrd="0" destOrd="0" presId="urn:microsoft.com/office/officeart/2005/8/layout/process5"/>
    <dgm:cxn modelId="{71C17D89-D663-4EA2-8975-67A80EEDF3B5}" type="presParOf" srcId="{0D8D764B-FEC0-48B1-8926-8F01BF536D2F}" destId="{3A4F8A2D-363C-468A-AFE5-45868762217F}" srcOrd="4" destOrd="0" presId="urn:microsoft.com/office/officeart/2005/8/layout/process5"/>
    <dgm:cxn modelId="{3EE22B72-1F63-4207-A6D3-2EBDA1165830}" type="presParOf" srcId="{0D8D764B-FEC0-48B1-8926-8F01BF536D2F}" destId="{6986EEB5-5D29-492F-A0FB-D91365C7FA8E}" srcOrd="5" destOrd="0" presId="urn:microsoft.com/office/officeart/2005/8/layout/process5"/>
    <dgm:cxn modelId="{D97DE36E-36ED-44FB-9AF1-31A50D2C9902}" type="presParOf" srcId="{6986EEB5-5D29-492F-A0FB-D91365C7FA8E}" destId="{B13A17CE-9EA1-4FC1-9891-8542A0706A59}" srcOrd="0" destOrd="0" presId="urn:microsoft.com/office/officeart/2005/8/layout/process5"/>
    <dgm:cxn modelId="{78F113FF-D723-4350-9606-B5AE0C7F5AF0}" type="presParOf" srcId="{0D8D764B-FEC0-48B1-8926-8F01BF536D2F}" destId="{0C4A7D80-34D3-4A08-8261-A92498B34D53}" srcOrd="6" destOrd="0" presId="urn:microsoft.com/office/officeart/2005/8/layout/process5"/>
    <dgm:cxn modelId="{09E9329B-9360-45F4-B13E-467480FA9268}" type="presParOf" srcId="{0D8D764B-FEC0-48B1-8926-8F01BF536D2F}" destId="{1647E69B-D0DC-467E-BD95-36EB397BCD15}" srcOrd="7" destOrd="0" presId="urn:microsoft.com/office/officeart/2005/8/layout/process5"/>
    <dgm:cxn modelId="{D08EECD5-54D9-438A-B0C5-4159E1A50020}" type="presParOf" srcId="{1647E69B-D0DC-467E-BD95-36EB397BCD15}" destId="{93AA7341-75CF-4EB4-AA57-B0C97B32C586}" srcOrd="0" destOrd="0" presId="urn:microsoft.com/office/officeart/2005/8/layout/process5"/>
    <dgm:cxn modelId="{4C2DE36C-4C21-4E00-AA58-7114B60978FB}" type="presParOf" srcId="{0D8D764B-FEC0-48B1-8926-8F01BF536D2F}" destId="{2B426E63-06E0-4CC5-9668-42918374980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D137-530C-44B7-92B3-13D14BDB3E71}">
      <dsp:nvSpPr>
        <dsp:cNvPr id="0" name=""/>
        <dsp:cNvSpPr/>
      </dsp:nvSpPr>
      <dsp:spPr>
        <a:xfrm>
          <a:off x="434800" y="563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Anomaly Detection</a:t>
          </a:r>
        </a:p>
      </dsp:txBody>
      <dsp:txXfrm>
        <a:off x="455691" y="21454"/>
        <a:ext cx="1147011" cy="671494"/>
      </dsp:txXfrm>
    </dsp:sp>
    <dsp:sp modelId="{7F195360-7E2D-4C57-AD71-CDF05437C204}">
      <dsp:nvSpPr>
        <dsp:cNvPr id="0" name=""/>
        <dsp:cNvSpPr/>
      </dsp:nvSpPr>
      <dsp:spPr>
        <a:xfrm>
          <a:off x="1728207" y="209791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728207" y="268755"/>
        <a:ext cx="176417" cy="176892"/>
      </dsp:txXfrm>
    </dsp:sp>
    <dsp:sp modelId="{BC99676D-5EFC-4B3D-934D-78C34AF1C712}">
      <dsp:nvSpPr>
        <dsp:cNvPr id="0" name=""/>
        <dsp:cNvSpPr/>
      </dsp:nvSpPr>
      <dsp:spPr>
        <a:xfrm>
          <a:off x="2099111" y="563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Access Control</a:t>
          </a:r>
        </a:p>
      </dsp:txBody>
      <dsp:txXfrm>
        <a:off x="2120002" y="21454"/>
        <a:ext cx="1147011" cy="671494"/>
      </dsp:txXfrm>
    </dsp:sp>
    <dsp:sp modelId="{3550CBD2-9CCF-4EBE-8A68-9C3F862F7B49}">
      <dsp:nvSpPr>
        <dsp:cNvPr id="0" name=""/>
        <dsp:cNvSpPr/>
      </dsp:nvSpPr>
      <dsp:spPr>
        <a:xfrm rot="5400000">
          <a:off x="2567495" y="797055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2605062" y="818453"/>
        <a:ext cx="176892" cy="176417"/>
      </dsp:txXfrm>
    </dsp:sp>
    <dsp:sp modelId="{3A4F8A2D-363C-468A-AFE5-45868762217F}">
      <dsp:nvSpPr>
        <dsp:cNvPr id="0" name=""/>
        <dsp:cNvSpPr/>
      </dsp:nvSpPr>
      <dsp:spPr>
        <a:xfrm>
          <a:off x="2099111" y="1189357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Threat Intelligence</a:t>
          </a:r>
        </a:p>
      </dsp:txBody>
      <dsp:txXfrm>
        <a:off x="2120002" y="1210248"/>
        <a:ext cx="1147011" cy="671494"/>
      </dsp:txXfrm>
    </dsp:sp>
    <dsp:sp modelId="{6986EEB5-5D29-492F-A0FB-D91365C7FA8E}">
      <dsp:nvSpPr>
        <dsp:cNvPr id="0" name=""/>
        <dsp:cNvSpPr/>
      </dsp:nvSpPr>
      <dsp:spPr>
        <a:xfrm rot="10800000">
          <a:off x="1742473" y="1398585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1818080" y="1457549"/>
        <a:ext cx="176417" cy="176892"/>
      </dsp:txXfrm>
    </dsp:sp>
    <dsp:sp modelId="{0C4A7D80-34D3-4A08-8261-A92498B34D53}">
      <dsp:nvSpPr>
        <dsp:cNvPr id="0" name=""/>
        <dsp:cNvSpPr/>
      </dsp:nvSpPr>
      <dsp:spPr>
        <a:xfrm>
          <a:off x="434800" y="1189357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Intrusion Prevention</a:t>
          </a:r>
        </a:p>
      </dsp:txBody>
      <dsp:txXfrm>
        <a:off x="455691" y="1210248"/>
        <a:ext cx="1147011" cy="671494"/>
      </dsp:txXfrm>
    </dsp:sp>
    <dsp:sp modelId="{1647E69B-D0DC-467E-BD95-36EB397BCD15}">
      <dsp:nvSpPr>
        <dsp:cNvPr id="0" name=""/>
        <dsp:cNvSpPr/>
      </dsp:nvSpPr>
      <dsp:spPr>
        <a:xfrm rot="5125206">
          <a:off x="949824" y="1985849"/>
          <a:ext cx="252831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984765" y="2006965"/>
        <a:ext cx="176892" cy="176982"/>
      </dsp:txXfrm>
    </dsp:sp>
    <dsp:sp modelId="{2B426E63-06E0-4CC5-9668-429183749801}">
      <dsp:nvSpPr>
        <dsp:cNvPr id="0" name=""/>
        <dsp:cNvSpPr/>
      </dsp:nvSpPr>
      <dsp:spPr>
        <a:xfrm>
          <a:off x="434800" y="2378150"/>
          <a:ext cx="1379250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Privacy Preservation</a:t>
          </a:r>
        </a:p>
      </dsp:txBody>
      <dsp:txXfrm>
        <a:off x="455691" y="2399041"/>
        <a:ext cx="1337468" cy="6714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6C5B3-91A3-4882-88DB-4E1D89E6D037}">
      <dsp:nvSpPr>
        <dsp:cNvPr id="0" name=""/>
        <dsp:cNvSpPr/>
      </dsp:nvSpPr>
      <dsp:spPr>
        <a:xfrm>
          <a:off x="0" y="0"/>
          <a:ext cx="3710630" cy="5365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Synthetic Sentries Layer</a:t>
          </a:r>
        </a:p>
      </dsp:txBody>
      <dsp:txXfrm>
        <a:off x="0" y="2146134"/>
        <a:ext cx="3710630" cy="2146134"/>
      </dsp:txXfrm>
    </dsp:sp>
    <dsp:sp modelId="{47E1F018-D77C-4A2F-878F-C4DB171D6C4D}">
      <dsp:nvSpPr>
        <dsp:cNvPr id="0" name=""/>
        <dsp:cNvSpPr/>
      </dsp:nvSpPr>
      <dsp:spPr>
        <a:xfrm>
          <a:off x="1084077" y="113131"/>
          <a:ext cx="1786656" cy="1786656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4242E-0EF3-4EE4-93A1-E4B2D85D2259}">
      <dsp:nvSpPr>
        <dsp:cNvPr id="0" name=""/>
        <dsp:cNvSpPr/>
      </dsp:nvSpPr>
      <dsp:spPr>
        <a:xfrm>
          <a:off x="3824334" y="0"/>
          <a:ext cx="3710630" cy="5365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300" kern="1200" dirty="0"/>
        </a:p>
      </dsp:txBody>
      <dsp:txXfrm>
        <a:off x="3824334" y="2146134"/>
        <a:ext cx="3710630" cy="2146134"/>
      </dsp:txXfrm>
    </dsp:sp>
    <dsp:sp modelId="{38BCB73D-F6BE-4C9F-8AEF-7C1ABF435976}">
      <dsp:nvSpPr>
        <dsp:cNvPr id="0" name=""/>
        <dsp:cNvSpPr/>
      </dsp:nvSpPr>
      <dsp:spPr>
        <a:xfrm>
          <a:off x="4666525" y="158315"/>
          <a:ext cx="1786656" cy="178665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7E207-C0F5-430B-BC06-AD0CB3B49893}">
      <dsp:nvSpPr>
        <dsp:cNvPr id="0" name=""/>
        <dsp:cNvSpPr/>
      </dsp:nvSpPr>
      <dsp:spPr>
        <a:xfrm>
          <a:off x="7646283" y="0"/>
          <a:ext cx="3710630" cy="5365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300" kern="1200"/>
        </a:p>
      </dsp:txBody>
      <dsp:txXfrm>
        <a:off x="7646283" y="2146134"/>
        <a:ext cx="3710630" cy="2146134"/>
      </dsp:txXfrm>
    </dsp:sp>
    <dsp:sp modelId="{83142441-D414-4BCF-BA84-56EBC091AB90}">
      <dsp:nvSpPr>
        <dsp:cNvPr id="0" name=""/>
        <dsp:cNvSpPr/>
      </dsp:nvSpPr>
      <dsp:spPr>
        <a:xfrm>
          <a:off x="8608270" y="321920"/>
          <a:ext cx="1786656" cy="178665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88919-7A24-4B8E-8CBD-B61FB30CEFE2}">
      <dsp:nvSpPr>
        <dsp:cNvPr id="0" name=""/>
        <dsp:cNvSpPr/>
      </dsp:nvSpPr>
      <dsp:spPr>
        <a:xfrm>
          <a:off x="151410" y="4560534"/>
          <a:ext cx="10450555" cy="8048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D137-530C-44B7-92B3-13D14BDB3E71}">
      <dsp:nvSpPr>
        <dsp:cNvPr id="0" name=""/>
        <dsp:cNvSpPr/>
      </dsp:nvSpPr>
      <dsp:spPr>
        <a:xfrm>
          <a:off x="2841" y="223259"/>
          <a:ext cx="849397" cy="50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7768" y="238186"/>
        <a:ext cx="819543" cy="479784"/>
      </dsp:txXfrm>
    </dsp:sp>
    <dsp:sp modelId="{7F195360-7E2D-4C57-AD71-CDF05437C204}">
      <dsp:nvSpPr>
        <dsp:cNvPr id="0" name=""/>
        <dsp:cNvSpPr/>
      </dsp:nvSpPr>
      <dsp:spPr>
        <a:xfrm>
          <a:off x="926986" y="372752"/>
          <a:ext cx="180072" cy="210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926986" y="414882"/>
        <a:ext cx="126050" cy="126390"/>
      </dsp:txXfrm>
    </dsp:sp>
    <dsp:sp modelId="{BC99676D-5EFC-4B3D-934D-78C34AF1C712}">
      <dsp:nvSpPr>
        <dsp:cNvPr id="0" name=""/>
        <dsp:cNvSpPr/>
      </dsp:nvSpPr>
      <dsp:spPr>
        <a:xfrm>
          <a:off x="1191998" y="223259"/>
          <a:ext cx="849397" cy="50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206925" y="238186"/>
        <a:ext cx="819543" cy="479784"/>
      </dsp:txXfrm>
    </dsp:sp>
    <dsp:sp modelId="{3550CBD2-9CCF-4EBE-8A68-9C3F862F7B49}">
      <dsp:nvSpPr>
        <dsp:cNvPr id="0" name=""/>
        <dsp:cNvSpPr/>
      </dsp:nvSpPr>
      <dsp:spPr>
        <a:xfrm>
          <a:off x="2116142" y="372752"/>
          <a:ext cx="180072" cy="210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116142" y="414882"/>
        <a:ext cx="126050" cy="126390"/>
      </dsp:txXfrm>
    </dsp:sp>
    <dsp:sp modelId="{3A4F8A2D-363C-468A-AFE5-45868762217F}">
      <dsp:nvSpPr>
        <dsp:cNvPr id="0" name=""/>
        <dsp:cNvSpPr/>
      </dsp:nvSpPr>
      <dsp:spPr>
        <a:xfrm>
          <a:off x="2381154" y="223259"/>
          <a:ext cx="849397" cy="50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396081" y="238186"/>
        <a:ext cx="819543" cy="479784"/>
      </dsp:txXfrm>
    </dsp:sp>
    <dsp:sp modelId="{6986EEB5-5D29-492F-A0FB-D91365C7FA8E}">
      <dsp:nvSpPr>
        <dsp:cNvPr id="0" name=""/>
        <dsp:cNvSpPr/>
      </dsp:nvSpPr>
      <dsp:spPr>
        <a:xfrm rot="5400000">
          <a:off x="2715817" y="792355"/>
          <a:ext cx="180072" cy="210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742658" y="807644"/>
        <a:ext cx="126390" cy="126050"/>
      </dsp:txXfrm>
    </dsp:sp>
    <dsp:sp modelId="{0C4A7D80-34D3-4A08-8261-A92498B34D53}">
      <dsp:nvSpPr>
        <dsp:cNvPr id="0" name=""/>
        <dsp:cNvSpPr/>
      </dsp:nvSpPr>
      <dsp:spPr>
        <a:xfrm>
          <a:off x="2381154" y="1072656"/>
          <a:ext cx="849397" cy="50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396081" y="1087583"/>
        <a:ext cx="819543" cy="479784"/>
      </dsp:txXfrm>
    </dsp:sp>
    <dsp:sp modelId="{1647E69B-D0DC-467E-BD95-36EB397BCD15}">
      <dsp:nvSpPr>
        <dsp:cNvPr id="0" name=""/>
        <dsp:cNvSpPr/>
      </dsp:nvSpPr>
      <dsp:spPr>
        <a:xfrm rot="10800000">
          <a:off x="2126335" y="1222150"/>
          <a:ext cx="180072" cy="210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2180357" y="1264280"/>
        <a:ext cx="126050" cy="126390"/>
      </dsp:txXfrm>
    </dsp:sp>
    <dsp:sp modelId="{2B426E63-06E0-4CC5-9668-429183749801}">
      <dsp:nvSpPr>
        <dsp:cNvPr id="0" name=""/>
        <dsp:cNvSpPr/>
      </dsp:nvSpPr>
      <dsp:spPr>
        <a:xfrm>
          <a:off x="1191998" y="1072656"/>
          <a:ext cx="849397" cy="5096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1206925" y="1087583"/>
        <a:ext cx="819543" cy="4797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CD137-530C-44B7-92B3-13D14BDB3E71}">
      <dsp:nvSpPr>
        <dsp:cNvPr id="0" name=""/>
        <dsp:cNvSpPr/>
      </dsp:nvSpPr>
      <dsp:spPr>
        <a:xfrm>
          <a:off x="434800" y="563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Anomaly Detection</a:t>
          </a:r>
        </a:p>
      </dsp:txBody>
      <dsp:txXfrm>
        <a:off x="455691" y="21454"/>
        <a:ext cx="1147011" cy="671494"/>
      </dsp:txXfrm>
    </dsp:sp>
    <dsp:sp modelId="{7F195360-7E2D-4C57-AD71-CDF05437C204}">
      <dsp:nvSpPr>
        <dsp:cNvPr id="0" name=""/>
        <dsp:cNvSpPr/>
      </dsp:nvSpPr>
      <dsp:spPr>
        <a:xfrm>
          <a:off x="1728207" y="209791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728207" y="268755"/>
        <a:ext cx="176417" cy="176892"/>
      </dsp:txXfrm>
    </dsp:sp>
    <dsp:sp modelId="{BC99676D-5EFC-4B3D-934D-78C34AF1C712}">
      <dsp:nvSpPr>
        <dsp:cNvPr id="0" name=""/>
        <dsp:cNvSpPr/>
      </dsp:nvSpPr>
      <dsp:spPr>
        <a:xfrm>
          <a:off x="2099111" y="563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Access Control</a:t>
          </a:r>
        </a:p>
      </dsp:txBody>
      <dsp:txXfrm>
        <a:off x="2120002" y="21454"/>
        <a:ext cx="1147011" cy="671494"/>
      </dsp:txXfrm>
    </dsp:sp>
    <dsp:sp modelId="{3550CBD2-9CCF-4EBE-8A68-9C3F862F7B49}">
      <dsp:nvSpPr>
        <dsp:cNvPr id="0" name=""/>
        <dsp:cNvSpPr/>
      </dsp:nvSpPr>
      <dsp:spPr>
        <a:xfrm rot="5400000">
          <a:off x="2567495" y="797055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2605062" y="818453"/>
        <a:ext cx="176892" cy="176417"/>
      </dsp:txXfrm>
    </dsp:sp>
    <dsp:sp modelId="{3A4F8A2D-363C-468A-AFE5-45868762217F}">
      <dsp:nvSpPr>
        <dsp:cNvPr id="0" name=""/>
        <dsp:cNvSpPr/>
      </dsp:nvSpPr>
      <dsp:spPr>
        <a:xfrm>
          <a:off x="2099111" y="1189357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Threat Intelligence</a:t>
          </a:r>
        </a:p>
      </dsp:txBody>
      <dsp:txXfrm>
        <a:off x="2120002" y="1210248"/>
        <a:ext cx="1147011" cy="671494"/>
      </dsp:txXfrm>
    </dsp:sp>
    <dsp:sp modelId="{6986EEB5-5D29-492F-A0FB-D91365C7FA8E}">
      <dsp:nvSpPr>
        <dsp:cNvPr id="0" name=""/>
        <dsp:cNvSpPr/>
      </dsp:nvSpPr>
      <dsp:spPr>
        <a:xfrm rot="10800000">
          <a:off x="1742473" y="1398585"/>
          <a:ext cx="252024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1818080" y="1457549"/>
        <a:ext cx="176417" cy="176892"/>
      </dsp:txXfrm>
    </dsp:sp>
    <dsp:sp modelId="{0C4A7D80-34D3-4A08-8261-A92498B34D53}">
      <dsp:nvSpPr>
        <dsp:cNvPr id="0" name=""/>
        <dsp:cNvSpPr/>
      </dsp:nvSpPr>
      <dsp:spPr>
        <a:xfrm>
          <a:off x="434800" y="1189357"/>
          <a:ext cx="1188793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Intrusion Prevention</a:t>
          </a:r>
        </a:p>
      </dsp:txBody>
      <dsp:txXfrm>
        <a:off x="455691" y="1210248"/>
        <a:ext cx="1147011" cy="671494"/>
      </dsp:txXfrm>
    </dsp:sp>
    <dsp:sp modelId="{1647E69B-D0DC-467E-BD95-36EB397BCD15}">
      <dsp:nvSpPr>
        <dsp:cNvPr id="0" name=""/>
        <dsp:cNvSpPr/>
      </dsp:nvSpPr>
      <dsp:spPr>
        <a:xfrm rot="5125206">
          <a:off x="949824" y="1985849"/>
          <a:ext cx="252831" cy="2948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-5400000">
        <a:off x="984765" y="2006965"/>
        <a:ext cx="176892" cy="176982"/>
      </dsp:txXfrm>
    </dsp:sp>
    <dsp:sp modelId="{2B426E63-06E0-4CC5-9668-429183749801}">
      <dsp:nvSpPr>
        <dsp:cNvPr id="0" name=""/>
        <dsp:cNvSpPr/>
      </dsp:nvSpPr>
      <dsp:spPr>
        <a:xfrm>
          <a:off x="434800" y="2378150"/>
          <a:ext cx="1379250" cy="713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Privacy Preservation</a:t>
          </a:r>
        </a:p>
      </dsp:txBody>
      <dsp:txXfrm>
        <a:off x="455691" y="2399041"/>
        <a:ext cx="1337468" cy="671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F5D1-94B4-92D6-9B2B-D3B4F37CA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D93BF-7792-6D67-5B98-D7C54E0EB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8FE3-8A18-D840-6D1D-C73F648F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D2AE-A626-937A-CF8E-2EAA354E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34BF-17CD-65EA-142D-5CB05822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8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D32E-C115-9398-520C-2B88278C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A8A1-8798-290F-2326-04A14B57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30D1-A522-6192-A58C-1A16B4F7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6EFD-8801-0188-7927-4A47B311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E4A7-9F66-8F47-58E5-6DEE8D07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2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C4D05-039C-E100-2996-4D91E6E57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F89C9-5084-5056-65A9-53B1D317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F0F0-07F2-8104-F778-BCD5391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DF99-3A8F-048E-E0A8-C48E2A88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C6B3-0289-52DA-99BA-2D3862FE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BC40-1CD1-34E3-AA0F-A791E815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59F2-7EAE-A26B-59AF-BDADABF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1BE-B0AB-DCB6-F78C-9CF28BEC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76B9-D979-F33D-9DBC-8D3B52AA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21C4-F8C0-319B-DE02-6601EC5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184-62E1-1F50-CCC2-4BD93FC0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DF00-4F29-1ECE-BDF3-920AD774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3B2B-D07E-3C91-C76A-3E4EC908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97D3-8B73-5024-BB69-599C869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89F0-12B1-CE5D-CD38-A0593F54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8E5F-C187-48D0-5529-29F7D17A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7C46-49C5-ECED-BD79-4D8E33FA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0DE0-CEBF-8095-0C27-CECFAF7C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DECA-BD21-C481-0F2D-998327B0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315E0-A63A-D6F9-F410-F862866A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E35B-30B4-5317-2AB3-34225001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11B-119C-910A-9B85-6C7285FF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5527-54DB-6E89-44DB-2FD81E49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7921-F8D6-9982-A73A-154520C4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323BF-FD62-FB26-6AA9-044037E61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ED660-4BDA-D1E9-BD77-A6A0D87A9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FCC0E-7BD7-CA19-65C5-ABD2BD6F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69EB-80E3-F6AA-B439-9571D49C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4DB6A-2BB6-928C-E537-94AFCECC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FB49-E0E4-D0E7-4F72-E5AF4408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4B1A3-D90E-2284-3A03-03B61602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1684-A958-C9EF-63B4-BC948655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8A04F-6637-77EC-CD60-917F0E0F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0037B-7206-5043-032E-6B112FD8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ACD2F-9D4B-450F-60D5-0DB4F65F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3C47-01FD-739B-1C03-2C02B921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44F9-99CF-3515-9246-46248DB7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53C8-71EE-1452-8D72-F424770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0196B-6F44-65C8-A592-A3B53165B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47C80-A6C0-EBA8-5881-929819BF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0EBC4-66B4-749D-F12A-33A0A0AC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DF01-5087-2C96-D39B-2F745624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2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81B5-F45B-943B-F79A-A23F0F7E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DDBC3-F9B1-8A0B-9CA3-1CA3FAF02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D0BF2-831B-B363-0C2A-17D2734B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1ED9-D9A8-D09A-3396-6F3CC173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81A4B-4B58-72CE-69D3-F52A63A5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1F0F-4371-EEF9-EA5F-68F75F2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8D11B-6CD6-8BB8-5D1B-351646D1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444B-3C9F-E153-22AD-95C3046F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89C2-E96B-CCE5-6A16-868053256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F784-B34D-4DF7-BB8A-B38AEEAF7120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F2BC-B3FB-78E6-977F-2CD9EF75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5872-69AF-9C79-320C-E18D60BCD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A4DA-AAFF-42C0-8249-0D2009E98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8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B6A36A-C373-D951-B206-5872533CFA4E}"/>
              </a:ext>
            </a:extLst>
          </p:cNvPr>
          <p:cNvGrpSpPr/>
          <p:nvPr/>
        </p:nvGrpSpPr>
        <p:grpSpPr>
          <a:xfrm>
            <a:off x="2112487" y="1589412"/>
            <a:ext cx="3878936" cy="4386562"/>
            <a:chOff x="3824334" y="0"/>
            <a:chExt cx="3710630" cy="53653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2C4594B-58B2-E831-7A58-536893541FAC}"/>
                </a:ext>
              </a:extLst>
            </p:cNvPr>
            <p:cNvSpPr/>
            <p:nvPr/>
          </p:nvSpPr>
          <p:spPr>
            <a:xfrm>
              <a:off x="3824334" y="0"/>
              <a:ext cx="3710630" cy="53653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808D932-964F-DEA7-7FDB-30470A339353}"/>
                </a:ext>
              </a:extLst>
            </p:cNvPr>
            <p:cNvSpPr txBox="1"/>
            <p:nvPr/>
          </p:nvSpPr>
          <p:spPr>
            <a:xfrm>
              <a:off x="3824334" y="2146134"/>
              <a:ext cx="3710630" cy="2146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30581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300" kern="1200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503D63-E664-7E19-D634-B694334BCF3F}"/>
              </a:ext>
            </a:extLst>
          </p:cNvPr>
          <p:cNvGraphicFramePr/>
          <p:nvPr/>
        </p:nvGraphicFramePr>
        <p:xfrm>
          <a:off x="2268717" y="2552338"/>
          <a:ext cx="3722705" cy="3091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10C7B-95D1-C6F5-7A15-97E36F6AE29C}"/>
              </a:ext>
            </a:extLst>
          </p:cNvPr>
          <p:cNvGrpSpPr/>
          <p:nvPr/>
        </p:nvGrpSpPr>
        <p:grpSpPr>
          <a:xfrm>
            <a:off x="128236" y="3429000"/>
            <a:ext cx="1361290" cy="1218753"/>
            <a:chOff x="3824334" y="0"/>
            <a:chExt cx="3710630" cy="53653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1F6F3AF-0854-29E6-B4D0-5DCF819D1C27}"/>
                </a:ext>
              </a:extLst>
            </p:cNvPr>
            <p:cNvSpPr/>
            <p:nvPr/>
          </p:nvSpPr>
          <p:spPr>
            <a:xfrm>
              <a:off x="3824334" y="0"/>
              <a:ext cx="3710630" cy="53653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C6425BE-F6B4-83C7-DAEE-5114105B545C}"/>
                </a:ext>
              </a:extLst>
            </p:cNvPr>
            <p:cNvSpPr txBox="1"/>
            <p:nvPr/>
          </p:nvSpPr>
          <p:spPr>
            <a:xfrm>
              <a:off x="3824334" y="1475181"/>
              <a:ext cx="3710630" cy="2146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30581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I</a:t>
              </a:r>
              <a:r>
                <a:rPr lang="en-US" sz="1600" kern="1200" dirty="0"/>
                <a:t>nput Layer</a:t>
              </a:r>
              <a:endParaRPr lang="en-IN" sz="1600" kern="12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0B072-C34A-EEBD-16E2-A8CBBBA3C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036" y="3557667"/>
            <a:ext cx="2575783" cy="2385267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FDAC5A7-5EAD-A3BC-7A77-7F4AD1C5DBD4}"/>
              </a:ext>
            </a:extLst>
          </p:cNvPr>
          <p:cNvSpPr/>
          <p:nvPr/>
        </p:nvSpPr>
        <p:spPr>
          <a:xfrm>
            <a:off x="10079512" y="3573873"/>
            <a:ext cx="1834497" cy="13963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C3306-92FE-978B-1EFE-830179270386}"/>
              </a:ext>
            </a:extLst>
          </p:cNvPr>
          <p:cNvSpPr txBox="1"/>
          <p:nvPr/>
        </p:nvSpPr>
        <p:spPr>
          <a:xfrm>
            <a:off x="2441935" y="1914508"/>
            <a:ext cx="322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Synthetic Sentries Layer</a:t>
            </a:r>
            <a:endParaRPr lang="en-IN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90B7B1-53D0-C7C1-B2EB-B88B897C6015}"/>
              </a:ext>
            </a:extLst>
          </p:cNvPr>
          <p:cNvSpPr/>
          <p:nvPr/>
        </p:nvSpPr>
        <p:spPr>
          <a:xfrm>
            <a:off x="4306037" y="4970253"/>
            <a:ext cx="2471835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6F84112A-E813-7B42-4F50-A5D9A230CD69}"/>
              </a:ext>
            </a:extLst>
          </p:cNvPr>
          <p:cNvSpPr txBox="1"/>
          <p:nvPr/>
        </p:nvSpPr>
        <p:spPr>
          <a:xfrm>
            <a:off x="10359990" y="3807071"/>
            <a:ext cx="1361290" cy="751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5816" tIns="305816" rIns="305816" bIns="30581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Output Layer</a:t>
            </a:r>
            <a:endParaRPr lang="en-IN" sz="1600" kern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C18B92-2683-54A6-3231-C2AB660A7CA6}"/>
              </a:ext>
            </a:extLst>
          </p:cNvPr>
          <p:cNvSpPr/>
          <p:nvPr/>
        </p:nvSpPr>
        <p:spPr>
          <a:xfrm>
            <a:off x="9120841" y="4479234"/>
            <a:ext cx="958671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484124F-3773-3A3F-F0E8-82159BE3F83D}"/>
              </a:ext>
            </a:extLst>
          </p:cNvPr>
          <p:cNvSpPr/>
          <p:nvPr/>
        </p:nvSpPr>
        <p:spPr>
          <a:xfrm>
            <a:off x="1496202" y="3761295"/>
            <a:ext cx="616285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2D22E70A-661F-AB78-64AE-923AB258CA80}"/>
              </a:ext>
            </a:extLst>
          </p:cNvPr>
          <p:cNvSpPr/>
          <p:nvPr/>
        </p:nvSpPr>
        <p:spPr>
          <a:xfrm rot="16200000">
            <a:off x="7894006" y="136715"/>
            <a:ext cx="1437411" cy="5229224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19D54B8-3ED4-E418-B16C-29606D70F2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5383530"/>
              </p:ext>
            </p:extLst>
          </p:nvPr>
        </p:nvGraphicFramePr>
        <p:xfrm>
          <a:off x="273377" y="772998"/>
          <a:ext cx="11359299" cy="536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0410E30-299C-DD59-3BD8-559005803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666692"/>
              </p:ext>
            </p:extLst>
          </p:nvPr>
        </p:nvGraphicFramePr>
        <p:xfrm>
          <a:off x="-1616697" y="1791513"/>
          <a:ext cx="3233394" cy="1805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34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B6A36A-C373-D951-B206-5872533CFA4E}"/>
              </a:ext>
            </a:extLst>
          </p:cNvPr>
          <p:cNvGrpSpPr/>
          <p:nvPr/>
        </p:nvGrpSpPr>
        <p:grpSpPr>
          <a:xfrm>
            <a:off x="2112487" y="1589412"/>
            <a:ext cx="3878936" cy="4386562"/>
            <a:chOff x="3824334" y="0"/>
            <a:chExt cx="3710630" cy="536533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2C4594B-58B2-E831-7A58-536893541FAC}"/>
                </a:ext>
              </a:extLst>
            </p:cNvPr>
            <p:cNvSpPr/>
            <p:nvPr/>
          </p:nvSpPr>
          <p:spPr>
            <a:xfrm>
              <a:off x="3824334" y="0"/>
              <a:ext cx="3710630" cy="53653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808D932-964F-DEA7-7FDB-30470A339353}"/>
                </a:ext>
              </a:extLst>
            </p:cNvPr>
            <p:cNvSpPr txBox="1"/>
            <p:nvPr/>
          </p:nvSpPr>
          <p:spPr>
            <a:xfrm>
              <a:off x="3824334" y="2146134"/>
              <a:ext cx="3710630" cy="21461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30581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300" kern="1200" dirty="0"/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E503D63-E664-7E19-D634-B694334BC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204987"/>
              </p:ext>
            </p:extLst>
          </p:nvPr>
        </p:nvGraphicFramePr>
        <p:xfrm>
          <a:off x="2268717" y="2552338"/>
          <a:ext cx="3722705" cy="3091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10C7B-95D1-C6F5-7A15-97E36F6AE29C}"/>
              </a:ext>
            </a:extLst>
          </p:cNvPr>
          <p:cNvGrpSpPr/>
          <p:nvPr/>
        </p:nvGrpSpPr>
        <p:grpSpPr>
          <a:xfrm>
            <a:off x="71584" y="3429000"/>
            <a:ext cx="1361290" cy="1218753"/>
            <a:chOff x="3824334" y="0"/>
            <a:chExt cx="3710630" cy="53653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1F6F3AF-0854-29E6-B4D0-5DCF819D1C27}"/>
                </a:ext>
              </a:extLst>
            </p:cNvPr>
            <p:cNvSpPr/>
            <p:nvPr/>
          </p:nvSpPr>
          <p:spPr>
            <a:xfrm>
              <a:off x="3824334" y="0"/>
              <a:ext cx="3710630" cy="53653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FC6425BE-F6B4-83C7-DAEE-5114105B545C}"/>
                </a:ext>
              </a:extLst>
            </p:cNvPr>
            <p:cNvSpPr txBox="1"/>
            <p:nvPr/>
          </p:nvSpPr>
          <p:spPr>
            <a:xfrm>
              <a:off x="3824334" y="1475181"/>
              <a:ext cx="3710630" cy="2146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5816" tIns="305816" rIns="305816" bIns="30581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User input</a:t>
              </a:r>
              <a:endParaRPr lang="en-IN" sz="1600" kern="12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6A0B072-C34A-EEBD-16E2-A8CBBBA3C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734" y="3782693"/>
            <a:ext cx="2575783" cy="2385267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FDAC5A7-5EAD-A3BC-7A77-7F4AD1C5DBD4}"/>
              </a:ext>
            </a:extLst>
          </p:cNvPr>
          <p:cNvSpPr/>
          <p:nvPr/>
        </p:nvSpPr>
        <p:spPr>
          <a:xfrm>
            <a:off x="10079513" y="4595884"/>
            <a:ext cx="1809946" cy="94395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0C3306-92FE-978B-1EFE-830179270386}"/>
              </a:ext>
            </a:extLst>
          </p:cNvPr>
          <p:cNvSpPr txBox="1"/>
          <p:nvPr/>
        </p:nvSpPr>
        <p:spPr>
          <a:xfrm>
            <a:off x="2441935" y="1914508"/>
            <a:ext cx="322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Synthetic Sentries Layer</a:t>
            </a:r>
            <a:endParaRPr lang="en-IN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990B7B1-53D0-C7C1-B2EB-B88B897C6015}"/>
              </a:ext>
            </a:extLst>
          </p:cNvPr>
          <p:cNvSpPr/>
          <p:nvPr/>
        </p:nvSpPr>
        <p:spPr>
          <a:xfrm>
            <a:off x="4306037" y="4970253"/>
            <a:ext cx="2364999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4">
            <a:extLst>
              <a:ext uri="{FF2B5EF4-FFF2-40B4-BE49-F238E27FC236}">
                <a16:creationId xmlns:a16="http://schemas.microsoft.com/office/drawing/2014/main" id="{6F84112A-E813-7B42-4F50-A5D9A230CD69}"/>
              </a:ext>
            </a:extLst>
          </p:cNvPr>
          <p:cNvSpPr txBox="1"/>
          <p:nvPr/>
        </p:nvSpPr>
        <p:spPr>
          <a:xfrm>
            <a:off x="10200591" y="4647753"/>
            <a:ext cx="1361290" cy="75131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05816" tIns="305816" rIns="305816" bIns="305816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Output Layer</a:t>
            </a:r>
            <a:endParaRPr lang="en-IN" sz="1600" kern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C18B92-2683-54A6-3231-C2AB660A7CA6}"/>
              </a:ext>
            </a:extLst>
          </p:cNvPr>
          <p:cNvSpPr/>
          <p:nvPr/>
        </p:nvSpPr>
        <p:spPr>
          <a:xfrm>
            <a:off x="9245056" y="4970253"/>
            <a:ext cx="803486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484124F-3773-3A3F-F0E8-82159BE3F83D}"/>
              </a:ext>
            </a:extLst>
          </p:cNvPr>
          <p:cNvSpPr/>
          <p:nvPr/>
        </p:nvSpPr>
        <p:spPr>
          <a:xfrm>
            <a:off x="1496202" y="3761295"/>
            <a:ext cx="616285" cy="3370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17E6C673-ED78-C681-8510-1F0BCD7E9BB9}"/>
              </a:ext>
            </a:extLst>
          </p:cNvPr>
          <p:cNvSpPr/>
          <p:nvPr/>
        </p:nvSpPr>
        <p:spPr>
          <a:xfrm flipH="1">
            <a:off x="5991421" y="1696825"/>
            <a:ext cx="5311316" cy="2899059"/>
          </a:xfrm>
          <a:prstGeom prst="bentArrow">
            <a:avLst>
              <a:gd name="adj1" fmla="val 13811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8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2024-08-25T17:50:46Z</dcterms:created>
  <dcterms:modified xsi:type="dcterms:W3CDTF">2024-08-25T18:08:46Z</dcterms:modified>
</cp:coreProperties>
</file>