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772400" cy="100584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11-10T13:49:48.955" idx="1">
    <p:pos x="6000" y="0"/>
    <p:text>-ERICK DAVID ARCE LEYVA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77225" y="4777725"/>
            <a:ext cx="6217900" cy="4526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0: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2: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3: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777225" y="4777725"/>
            <a:ext cx="6217900" cy="4526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1295650" y="754375"/>
            <a:ext cx="518185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80400" y="2336760"/>
            <a:ext cx="9613440" cy="359892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80400" y="2336760"/>
            <a:ext cx="961344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1"/>
          <p:cNvSpPr txBox="1">
            <a:spLocks noGrp="1"/>
          </p:cNvSpPr>
          <p:nvPr>
            <p:ph type="body" idx="2"/>
          </p:nvPr>
        </p:nvSpPr>
        <p:spPr>
          <a:xfrm>
            <a:off x="680400" y="4216680"/>
            <a:ext cx="961344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68040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2"/>
          <p:cNvSpPr txBox="1">
            <a:spLocks noGrp="1"/>
          </p:cNvSpPr>
          <p:nvPr>
            <p:ph type="body" idx="2"/>
          </p:nvPr>
        </p:nvSpPr>
        <p:spPr>
          <a:xfrm>
            <a:off x="560664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2"/>
          <p:cNvSpPr txBox="1">
            <a:spLocks noGrp="1"/>
          </p:cNvSpPr>
          <p:nvPr>
            <p:ph type="body" idx="3"/>
          </p:nvPr>
        </p:nvSpPr>
        <p:spPr>
          <a:xfrm>
            <a:off x="680400" y="421668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2"/>
          <p:cNvSpPr txBox="1">
            <a:spLocks noGrp="1"/>
          </p:cNvSpPr>
          <p:nvPr>
            <p:ph type="body" idx="4"/>
          </p:nvPr>
        </p:nvSpPr>
        <p:spPr>
          <a:xfrm>
            <a:off x="5606640" y="421668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body" idx="1"/>
          </p:nvPr>
        </p:nvSpPr>
        <p:spPr>
          <a:xfrm>
            <a:off x="680400" y="233676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2"/>
          </p:nvPr>
        </p:nvSpPr>
        <p:spPr>
          <a:xfrm>
            <a:off x="3930840" y="233676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3"/>
          </p:nvPr>
        </p:nvSpPr>
        <p:spPr>
          <a:xfrm>
            <a:off x="7181280" y="233676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13"/>
          <p:cNvSpPr txBox="1">
            <a:spLocks noGrp="1"/>
          </p:cNvSpPr>
          <p:nvPr>
            <p:ph type="body" idx="4"/>
          </p:nvPr>
        </p:nvSpPr>
        <p:spPr>
          <a:xfrm>
            <a:off x="680400" y="421668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3"/>
          <p:cNvSpPr txBox="1">
            <a:spLocks noGrp="1"/>
          </p:cNvSpPr>
          <p:nvPr>
            <p:ph type="body" idx="5"/>
          </p:nvPr>
        </p:nvSpPr>
        <p:spPr>
          <a:xfrm>
            <a:off x="3930840" y="421668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3"/>
          <p:cNvSpPr txBox="1">
            <a:spLocks noGrp="1"/>
          </p:cNvSpPr>
          <p:nvPr>
            <p:ph type="body" idx="6"/>
          </p:nvPr>
        </p:nvSpPr>
        <p:spPr>
          <a:xfrm>
            <a:off x="7181280" y="421668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subTitle" idx="1"/>
          </p:nvPr>
        </p:nvSpPr>
        <p:spPr>
          <a:xfrm>
            <a:off x="680400" y="2336760"/>
            <a:ext cx="9613440" cy="35989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body" idx="1"/>
          </p:nvPr>
        </p:nvSpPr>
        <p:spPr>
          <a:xfrm>
            <a:off x="680400" y="2336760"/>
            <a:ext cx="961344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body" idx="1"/>
          </p:nvPr>
        </p:nvSpPr>
        <p:spPr>
          <a:xfrm>
            <a:off x="680400" y="2336760"/>
            <a:ext cx="469116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18"/>
          <p:cNvSpPr txBox="1">
            <a:spLocks noGrp="1"/>
          </p:cNvSpPr>
          <p:nvPr>
            <p:ph type="body" idx="2"/>
          </p:nvPr>
        </p:nvSpPr>
        <p:spPr>
          <a:xfrm>
            <a:off x="5606640" y="2336760"/>
            <a:ext cx="469116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8"/>
        <p:cNvGrpSpPr/>
        <p:nvPr/>
      </p:nvGrpSpPr>
      <p:grpSpPr>
        <a:xfrm>
          <a:off x="0" y="0"/>
          <a:ext cx="0" cy="0"/>
          <a:chOff x="0" y="0"/>
          <a:chExt cx="0" cy="0"/>
        </a:xfrm>
      </p:grpSpPr>
      <p:sp>
        <p:nvSpPr>
          <p:cNvPr id="89" name="Google Shape;89;p20"/>
          <p:cNvSpPr txBox="1">
            <a:spLocks noGrp="1"/>
          </p:cNvSpPr>
          <p:nvPr>
            <p:ph type="subTitle" idx="1"/>
          </p:nvPr>
        </p:nvSpPr>
        <p:spPr>
          <a:xfrm>
            <a:off x="680400" y="753120"/>
            <a:ext cx="9613440" cy="5010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body" idx="1"/>
          </p:nvPr>
        </p:nvSpPr>
        <p:spPr>
          <a:xfrm>
            <a:off x="68040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21"/>
          <p:cNvSpPr txBox="1">
            <a:spLocks noGrp="1"/>
          </p:cNvSpPr>
          <p:nvPr>
            <p:ph type="body" idx="2"/>
          </p:nvPr>
        </p:nvSpPr>
        <p:spPr>
          <a:xfrm>
            <a:off x="5606640" y="2336760"/>
            <a:ext cx="469116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1"/>
          <p:cNvSpPr txBox="1">
            <a:spLocks noGrp="1"/>
          </p:cNvSpPr>
          <p:nvPr>
            <p:ph type="body" idx="3"/>
          </p:nvPr>
        </p:nvSpPr>
        <p:spPr>
          <a:xfrm>
            <a:off x="680400" y="421668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body" idx="1"/>
          </p:nvPr>
        </p:nvSpPr>
        <p:spPr>
          <a:xfrm>
            <a:off x="680400" y="2336760"/>
            <a:ext cx="469116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8" name="Google Shape;98;p22"/>
          <p:cNvSpPr txBox="1">
            <a:spLocks noGrp="1"/>
          </p:cNvSpPr>
          <p:nvPr>
            <p:ph type="body" idx="2"/>
          </p:nvPr>
        </p:nvSpPr>
        <p:spPr>
          <a:xfrm>
            <a:off x="560664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2"/>
          <p:cNvSpPr txBox="1">
            <a:spLocks noGrp="1"/>
          </p:cNvSpPr>
          <p:nvPr>
            <p:ph type="body" idx="3"/>
          </p:nvPr>
        </p:nvSpPr>
        <p:spPr>
          <a:xfrm>
            <a:off x="5606640" y="421668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3"/>
          <p:cNvSpPr txBox="1">
            <a:spLocks noGrp="1"/>
          </p:cNvSpPr>
          <p:nvPr>
            <p:ph type="body" idx="1"/>
          </p:nvPr>
        </p:nvSpPr>
        <p:spPr>
          <a:xfrm>
            <a:off x="68040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3"/>
          <p:cNvSpPr txBox="1">
            <a:spLocks noGrp="1"/>
          </p:cNvSpPr>
          <p:nvPr>
            <p:ph type="body" idx="2"/>
          </p:nvPr>
        </p:nvSpPr>
        <p:spPr>
          <a:xfrm>
            <a:off x="560664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3"/>
          <p:cNvSpPr txBox="1">
            <a:spLocks noGrp="1"/>
          </p:cNvSpPr>
          <p:nvPr>
            <p:ph type="body" idx="3"/>
          </p:nvPr>
        </p:nvSpPr>
        <p:spPr>
          <a:xfrm>
            <a:off x="680400" y="4216680"/>
            <a:ext cx="961344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05"/>
        <p:cNvGrpSpPr/>
        <p:nvPr/>
      </p:nvGrpSpPr>
      <p:grpSpPr>
        <a:xfrm>
          <a:off x="0" y="0"/>
          <a:ext cx="0" cy="0"/>
          <a:chOff x="0" y="0"/>
          <a:chExt cx="0" cy="0"/>
        </a:xfrm>
      </p:grpSpPr>
      <p:sp>
        <p:nvSpPr>
          <p:cNvPr id="106" name="Google Shape;106;p24"/>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4"/>
          <p:cNvSpPr txBox="1">
            <a:spLocks noGrp="1"/>
          </p:cNvSpPr>
          <p:nvPr>
            <p:ph type="body" idx="1"/>
          </p:nvPr>
        </p:nvSpPr>
        <p:spPr>
          <a:xfrm>
            <a:off x="680400" y="2336760"/>
            <a:ext cx="961344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8" name="Google Shape;108;p24"/>
          <p:cNvSpPr txBox="1">
            <a:spLocks noGrp="1"/>
          </p:cNvSpPr>
          <p:nvPr>
            <p:ph type="body" idx="2"/>
          </p:nvPr>
        </p:nvSpPr>
        <p:spPr>
          <a:xfrm>
            <a:off x="680400" y="4216680"/>
            <a:ext cx="961344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body" idx="1"/>
          </p:nvPr>
        </p:nvSpPr>
        <p:spPr>
          <a:xfrm>
            <a:off x="68040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5"/>
          <p:cNvSpPr txBox="1">
            <a:spLocks noGrp="1"/>
          </p:cNvSpPr>
          <p:nvPr>
            <p:ph type="body" idx="2"/>
          </p:nvPr>
        </p:nvSpPr>
        <p:spPr>
          <a:xfrm>
            <a:off x="560664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5"/>
          <p:cNvSpPr txBox="1">
            <a:spLocks noGrp="1"/>
          </p:cNvSpPr>
          <p:nvPr>
            <p:ph type="body" idx="3"/>
          </p:nvPr>
        </p:nvSpPr>
        <p:spPr>
          <a:xfrm>
            <a:off x="680400" y="421668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4" name="Google Shape;114;p25"/>
          <p:cNvSpPr txBox="1">
            <a:spLocks noGrp="1"/>
          </p:cNvSpPr>
          <p:nvPr>
            <p:ph type="body" idx="4"/>
          </p:nvPr>
        </p:nvSpPr>
        <p:spPr>
          <a:xfrm>
            <a:off x="5606640" y="421668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body" idx="1"/>
          </p:nvPr>
        </p:nvSpPr>
        <p:spPr>
          <a:xfrm>
            <a:off x="680400" y="233676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8" name="Google Shape;118;p26"/>
          <p:cNvSpPr txBox="1">
            <a:spLocks noGrp="1"/>
          </p:cNvSpPr>
          <p:nvPr>
            <p:ph type="body" idx="2"/>
          </p:nvPr>
        </p:nvSpPr>
        <p:spPr>
          <a:xfrm>
            <a:off x="3930840" y="233676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9" name="Google Shape;119;p26"/>
          <p:cNvSpPr txBox="1">
            <a:spLocks noGrp="1"/>
          </p:cNvSpPr>
          <p:nvPr>
            <p:ph type="body" idx="3"/>
          </p:nvPr>
        </p:nvSpPr>
        <p:spPr>
          <a:xfrm>
            <a:off x="7181280" y="233676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0" name="Google Shape;120;p26"/>
          <p:cNvSpPr txBox="1">
            <a:spLocks noGrp="1"/>
          </p:cNvSpPr>
          <p:nvPr>
            <p:ph type="body" idx="4"/>
          </p:nvPr>
        </p:nvSpPr>
        <p:spPr>
          <a:xfrm>
            <a:off x="680400" y="421668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1" name="Google Shape;121;p26"/>
          <p:cNvSpPr txBox="1">
            <a:spLocks noGrp="1"/>
          </p:cNvSpPr>
          <p:nvPr>
            <p:ph type="body" idx="5"/>
          </p:nvPr>
        </p:nvSpPr>
        <p:spPr>
          <a:xfrm>
            <a:off x="3930840" y="421668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22" name="Google Shape;122;p26"/>
          <p:cNvSpPr txBox="1">
            <a:spLocks noGrp="1"/>
          </p:cNvSpPr>
          <p:nvPr>
            <p:ph type="body" idx="6"/>
          </p:nvPr>
        </p:nvSpPr>
        <p:spPr>
          <a:xfrm>
            <a:off x="7181280" y="4216680"/>
            <a:ext cx="309528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body" idx="1"/>
          </p:nvPr>
        </p:nvSpPr>
        <p:spPr>
          <a:xfrm>
            <a:off x="680400" y="2336760"/>
            <a:ext cx="961344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680400" y="2336760"/>
            <a:ext cx="469116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5"/>
          <p:cNvSpPr txBox="1">
            <a:spLocks noGrp="1"/>
          </p:cNvSpPr>
          <p:nvPr>
            <p:ph type="body" idx="2"/>
          </p:nvPr>
        </p:nvSpPr>
        <p:spPr>
          <a:xfrm>
            <a:off x="5606640" y="2336760"/>
            <a:ext cx="469116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9"/>
        <p:cNvGrpSpPr/>
        <p:nvPr/>
      </p:nvGrpSpPr>
      <p:grpSpPr>
        <a:xfrm>
          <a:off x="0" y="0"/>
          <a:ext cx="0" cy="0"/>
          <a:chOff x="0" y="0"/>
          <a:chExt cx="0" cy="0"/>
        </a:xfrm>
      </p:grpSpPr>
      <p:sp>
        <p:nvSpPr>
          <p:cNvPr id="30" name="Google Shape;30;p7"/>
          <p:cNvSpPr txBox="1">
            <a:spLocks noGrp="1"/>
          </p:cNvSpPr>
          <p:nvPr>
            <p:ph type="subTitle" idx="1"/>
          </p:nvPr>
        </p:nvSpPr>
        <p:spPr>
          <a:xfrm>
            <a:off x="680400" y="753120"/>
            <a:ext cx="9613440" cy="5010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68040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8"/>
          <p:cNvSpPr txBox="1">
            <a:spLocks noGrp="1"/>
          </p:cNvSpPr>
          <p:nvPr>
            <p:ph type="body" idx="2"/>
          </p:nvPr>
        </p:nvSpPr>
        <p:spPr>
          <a:xfrm>
            <a:off x="5606640" y="2336760"/>
            <a:ext cx="469116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
          <p:cNvSpPr txBox="1">
            <a:spLocks noGrp="1"/>
          </p:cNvSpPr>
          <p:nvPr>
            <p:ph type="body" idx="3"/>
          </p:nvPr>
        </p:nvSpPr>
        <p:spPr>
          <a:xfrm>
            <a:off x="680400" y="421668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80400" y="2336760"/>
            <a:ext cx="4691160" cy="35989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9"/>
          <p:cNvSpPr txBox="1">
            <a:spLocks noGrp="1"/>
          </p:cNvSpPr>
          <p:nvPr>
            <p:ph type="body" idx="2"/>
          </p:nvPr>
        </p:nvSpPr>
        <p:spPr>
          <a:xfrm>
            <a:off x="560664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9"/>
          <p:cNvSpPr txBox="1">
            <a:spLocks noGrp="1"/>
          </p:cNvSpPr>
          <p:nvPr>
            <p:ph type="body" idx="3"/>
          </p:nvPr>
        </p:nvSpPr>
        <p:spPr>
          <a:xfrm>
            <a:off x="5606640" y="421668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680400" y="753120"/>
            <a:ext cx="9613440" cy="10807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68040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0"/>
          <p:cNvSpPr txBox="1">
            <a:spLocks noGrp="1"/>
          </p:cNvSpPr>
          <p:nvPr>
            <p:ph type="body" idx="2"/>
          </p:nvPr>
        </p:nvSpPr>
        <p:spPr>
          <a:xfrm>
            <a:off x="5606640" y="2336760"/>
            <a:ext cx="469116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0"/>
          <p:cNvSpPr txBox="1">
            <a:spLocks noGrp="1"/>
          </p:cNvSpPr>
          <p:nvPr>
            <p:ph type="body" idx="3"/>
          </p:nvPr>
        </p:nvSpPr>
        <p:spPr>
          <a:xfrm>
            <a:off x="680400" y="4216680"/>
            <a:ext cx="9613440" cy="1716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pic>
        <p:nvPicPr>
          <p:cNvPr id="6" name="Google Shape;6;p1" descr="hashOverlay-FullResolve.png"/>
          <p:cNvPicPr preferRelativeResize="0"/>
          <p:nvPr/>
        </p:nvPicPr>
        <p:blipFill rotWithShape="1">
          <a:blip r:embed="rId14">
            <a:alphaModFix/>
          </a:blip>
          <a:srcRect/>
          <a:stretch/>
        </p:blipFill>
        <p:spPr>
          <a:xfrm>
            <a:off x="0" y="0"/>
            <a:ext cx="12191760" cy="6857640"/>
          </a:xfrm>
          <a:prstGeom prst="rect">
            <a:avLst/>
          </a:prstGeom>
          <a:noFill/>
          <a:ln>
            <a:noFill/>
          </a:ln>
        </p:spPr>
      </p:pic>
      <p:pic>
        <p:nvPicPr>
          <p:cNvPr id="7" name="Google Shape;7;p1" descr="HD-ShadowLong.png"/>
          <p:cNvPicPr preferRelativeResize="0"/>
          <p:nvPr/>
        </p:nvPicPr>
        <p:blipFill rotWithShape="1">
          <a:blip r:embed="rId15">
            <a:alphaModFix/>
          </a:blip>
          <a:srcRect/>
          <a:stretch/>
        </p:blipFill>
        <p:spPr>
          <a:xfrm>
            <a:off x="0" y="4242960"/>
            <a:ext cx="8967600" cy="275760"/>
          </a:xfrm>
          <a:prstGeom prst="rect">
            <a:avLst/>
          </a:prstGeom>
          <a:noFill/>
          <a:ln>
            <a:noFill/>
          </a:ln>
        </p:spPr>
      </p:pic>
      <p:pic>
        <p:nvPicPr>
          <p:cNvPr id="8" name="Google Shape;8;p1" descr="HD-ShadowShort.png"/>
          <p:cNvPicPr preferRelativeResize="0"/>
          <p:nvPr/>
        </p:nvPicPr>
        <p:blipFill rotWithShape="1">
          <a:blip r:embed="rId16">
            <a:alphaModFix/>
          </a:blip>
          <a:srcRect/>
          <a:stretch/>
        </p:blipFill>
        <p:spPr>
          <a:xfrm>
            <a:off x="9111600" y="4243680"/>
            <a:ext cx="3076920" cy="276480"/>
          </a:xfrm>
          <a:prstGeom prst="rect">
            <a:avLst/>
          </a:prstGeom>
          <a:noFill/>
          <a:ln>
            <a:noFill/>
          </a:ln>
        </p:spPr>
      </p:pic>
      <p:sp>
        <p:nvSpPr>
          <p:cNvPr id="9" name="Google Shape;9;p1"/>
          <p:cNvSpPr/>
          <p:nvPr/>
        </p:nvSpPr>
        <p:spPr>
          <a:xfrm>
            <a:off x="0" y="2590200"/>
            <a:ext cx="8967600" cy="165996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9111600" y="2590200"/>
            <a:ext cx="3076920" cy="1659960"/>
          </a:xfrm>
          <a:prstGeom prst="rect">
            <a:avLst/>
          </a:prstGeom>
          <a:solidFill>
            <a:srgbClr val="39C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680400" y="2733840"/>
            <a:ext cx="8143920" cy="137268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dt" idx="10"/>
          </p:nvPr>
        </p:nvSpPr>
        <p:spPr>
          <a:xfrm>
            <a:off x="7551000" y="593604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 name="Google Shape;13;p1"/>
          <p:cNvSpPr txBox="1">
            <a:spLocks noGrp="1"/>
          </p:cNvSpPr>
          <p:nvPr>
            <p:ph type="ftr" idx="11"/>
          </p:nvPr>
        </p:nvSpPr>
        <p:spPr>
          <a:xfrm>
            <a:off x="680400" y="5936040"/>
            <a:ext cx="68702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sldNum" idx="12"/>
          </p:nvPr>
        </p:nvSpPr>
        <p:spPr>
          <a:xfrm>
            <a:off x="9255240" y="2750400"/>
            <a:ext cx="1171440" cy="135612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1pPr>
            <a:lvl2pPr marL="0" marR="0" lvl="1"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2pPr>
            <a:lvl3pPr marL="0" marR="0" lvl="2"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3pPr>
            <a:lvl4pPr marL="0" marR="0" lvl="3"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4pPr>
            <a:lvl5pPr marL="0" marR="0" lvl="4"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5pPr>
            <a:lvl6pPr marL="0" marR="0" lvl="5"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6pPr>
            <a:lvl7pPr marL="0" marR="0" lvl="6"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7pPr>
            <a:lvl8pPr marL="0" marR="0" lvl="7"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8pPr>
            <a:lvl9pPr marL="0" marR="0" lvl="8"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s-MX"/>
              <a:t>‹Nº›</a:t>
            </a:fld>
            <a:endParaRPr>
              <a:solidFill>
                <a:srgbClr val="000000"/>
              </a:solidFill>
              <a:latin typeface="Times New Roman"/>
              <a:ea typeface="Times New Roman"/>
              <a:cs typeface="Times New Roman"/>
              <a:sym typeface="Times New Roman"/>
            </a:endParaRPr>
          </a:p>
        </p:txBody>
      </p:sp>
      <p:sp>
        <p:nvSpPr>
          <p:cNvPr id="15" name="Google Shape;15;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64"/>
        <p:cNvGrpSpPr/>
        <p:nvPr/>
      </p:nvGrpSpPr>
      <p:grpSpPr>
        <a:xfrm>
          <a:off x="0" y="0"/>
          <a:ext cx="0" cy="0"/>
          <a:chOff x="0" y="0"/>
          <a:chExt cx="0" cy="0"/>
        </a:xfrm>
      </p:grpSpPr>
      <p:pic>
        <p:nvPicPr>
          <p:cNvPr id="65" name="Google Shape;65;p14" descr="hashOverlay-FullResolve.png"/>
          <p:cNvPicPr preferRelativeResize="0"/>
          <p:nvPr/>
        </p:nvPicPr>
        <p:blipFill rotWithShape="1">
          <a:blip r:embed="rId14">
            <a:alphaModFix/>
          </a:blip>
          <a:srcRect/>
          <a:stretch/>
        </p:blipFill>
        <p:spPr>
          <a:xfrm>
            <a:off x="0" y="0"/>
            <a:ext cx="12191760" cy="6857640"/>
          </a:xfrm>
          <a:prstGeom prst="rect">
            <a:avLst/>
          </a:prstGeom>
          <a:noFill/>
          <a:ln>
            <a:noFill/>
          </a:ln>
        </p:spPr>
      </p:pic>
      <p:pic>
        <p:nvPicPr>
          <p:cNvPr id="66" name="Google Shape;66;p14" descr="HD-ShadowLong.png"/>
          <p:cNvPicPr preferRelativeResize="0"/>
          <p:nvPr/>
        </p:nvPicPr>
        <p:blipFill rotWithShape="1">
          <a:blip r:embed="rId15">
            <a:alphaModFix/>
          </a:blip>
          <a:srcRect/>
          <a:stretch/>
        </p:blipFill>
        <p:spPr>
          <a:xfrm>
            <a:off x="0" y="1970280"/>
            <a:ext cx="10437480" cy="320760"/>
          </a:xfrm>
          <a:prstGeom prst="rect">
            <a:avLst/>
          </a:prstGeom>
          <a:noFill/>
          <a:ln>
            <a:noFill/>
          </a:ln>
        </p:spPr>
      </p:pic>
      <p:pic>
        <p:nvPicPr>
          <p:cNvPr id="67" name="Google Shape;67;p14" descr="HD-ShadowShort.png"/>
          <p:cNvPicPr preferRelativeResize="0"/>
          <p:nvPr/>
        </p:nvPicPr>
        <p:blipFill rotWithShape="1">
          <a:blip r:embed="rId16">
            <a:alphaModFix/>
          </a:blip>
          <a:srcRect/>
          <a:stretch/>
        </p:blipFill>
        <p:spPr>
          <a:xfrm>
            <a:off x="10585800" y="1971360"/>
            <a:ext cx="1602720" cy="144000"/>
          </a:xfrm>
          <a:prstGeom prst="rect">
            <a:avLst/>
          </a:prstGeom>
          <a:noFill/>
          <a:ln>
            <a:noFill/>
          </a:ln>
        </p:spPr>
      </p:pic>
      <p:sp>
        <p:nvSpPr>
          <p:cNvPr id="68" name="Google Shape;68;p14"/>
          <p:cNvSpPr/>
          <p:nvPr/>
        </p:nvSpPr>
        <p:spPr>
          <a:xfrm>
            <a:off x="0" y="609480"/>
            <a:ext cx="10437480" cy="136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10585800" y="609480"/>
            <a:ext cx="1602720" cy="1368000"/>
          </a:xfrm>
          <a:prstGeom prst="rect">
            <a:avLst/>
          </a:prstGeom>
          <a:solidFill>
            <a:srgbClr val="39CD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txBox="1">
            <a:spLocks noGrp="1"/>
          </p:cNvSpPr>
          <p:nvPr>
            <p:ph type="title"/>
          </p:nvPr>
        </p:nvSpPr>
        <p:spPr>
          <a:xfrm>
            <a:off x="680400" y="753120"/>
            <a:ext cx="9613440" cy="10807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1" name="Google Shape;71;p14"/>
          <p:cNvSpPr txBox="1">
            <a:spLocks noGrp="1"/>
          </p:cNvSpPr>
          <p:nvPr>
            <p:ph type="body" idx="1"/>
          </p:nvPr>
        </p:nvSpPr>
        <p:spPr>
          <a:xfrm>
            <a:off x="680400" y="2336760"/>
            <a:ext cx="9613440" cy="359892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2" name="Google Shape;72;p14"/>
          <p:cNvSpPr txBox="1">
            <a:spLocks noGrp="1"/>
          </p:cNvSpPr>
          <p:nvPr>
            <p:ph type="dt" idx="10"/>
          </p:nvPr>
        </p:nvSpPr>
        <p:spPr>
          <a:xfrm>
            <a:off x="7551000" y="5936040"/>
            <a:ext cx="27428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3" name="Google Shape;73;p14"/>
          <p:cNvSpPr txBox="1">
            <a:spLocks noGrp="1"/>
          </p:cNvSpPr>
          <p:nvPr>
            <p:ph type="ftr" idx="11"/>
          </p:nvPr>
        </p:nvSpPr>
        <p:spPr>
          <a:xfrm>
            <a:off x="680400" y="5936040"/>
            <a:ext cx="6870240" cy="364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4" name="Google Shape;74;p14"/>
          <p:cNvSpPr txBox="1">
            <a:spLocks noGrp="1"/>
          </p:cNvSpPr>
          <p:nvPr>
            <p:ph type="sldNum" idx="12"/>
          </p:nvPr>
        </p:nvSpPr>
        <p:spPr>
          <a:xfrm>
            <a:off x="10729440" y="753120"/>
            <a:ext cx="1153800" cy="109044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1pPr>
            <a:lvl2pPr marL="0" marR="0" lvl="1"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2pPr>
            <a:lvl3pPr marL="0" marR="0" lvl="2"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3pPr>
            <a:lvl4pPr marL="0" marR="0" lvl="3"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4pPr>
            <a:lvl5pPr marL="0" marR="0" lvl="4"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5pPr>
            <a:lvl6pPr marL="0" marR="0" lvl="5"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6pPr>
            <a:lvl7pPr marL="0" marR="0" lvl="6"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7pPr>
            <a:lvl8pPr marL="0" marR="0" lvl="7"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8pPr>
            <a:lvl9pPr marL="0" marR="0" lvl="8" indent="0" algn="l" rtl="0">
              <a:lnSpc>
                <a:spcPct val="100000"/>
              </a:lnSpc>
              <a:spcBef>
                <a:spcPts val="0"/>
              </a:spcBef>
              <a:buNone/>
              <a:defRPr sz="3600" b="0" i="0" u="none" strike="noStrike" cap="none">
                <a:solidFill>
                  <a:srgbClr val="FFFFFF"/>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s-MX"/>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guide/fragments?hl=es-419"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p:nvPr/>
        </p:nvSpPr>
        <p:spPr>
          <a:xfrm>
            <a:off x="680400" y="2733840"/>
            <a:ext cx="8143920" cy="137268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None/>
            </a:pPr>
            <a:r>
              <a:rPr lang="es-MX" sz="5400" b="0" i="0" u="none" strike="noStrike" cap="none">
                <a:solidFill>
                  <a:srgbClr val="FFFFFF"/>
                </a:solidFill>
                <a:latin typeface="Trebuchet MS"/>
                <a:ea typeface="Trebuchet MS"/>
                <a:cs typeface="Trebuchet MS"/>
                <a:sym typeface="Trebuchet MS"/>
              </a:rPr>
              <a:t>Fragments</a:t>
            </a:r>
            <a:endParaRPr sz="5400" b="0" i="0" u="none" strike="noStrike" cap="none">
              <a:solidFill>
                <a:srgbClr val="FFFFFF"/>
              </a:solidFill>
              <a:latin typeface="Trebuchet MS"/>
              <a:ea typeface="Trebuchet MS"/>
              <a:cs typeface="Trebuchet MS"/>
              <a:sym typeface="Trebuchet MS"/>
            </a:endParaRPr>
          </a:p>
        </p:txBody>
      </p:sp>
      <p:sp>
        <p:nvSpPr>
          <p:cNvPr id="128" name="Google Shape;128;p27"/>
          <p:cNvSpPr txBox="1"/>
          <p:nvPr/>
        </p:nvSpPr>
        <p:spPr>
          <a:xfrm>
            <a:off x="680400" y="4394160"/>
            <a:ext cx="8143920" cy="1117440"/>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r" rtl="0">
              <a:lnSpc>
                <a:spcPct val="90000"/>
              </a:lnSpc>
              <a:spcBef>
                <a:spcPts val="0"/>
              </a:spcBef>
              <a:spcAft>
                <a:spcPts val="0"/>
              </a:spcAft>
              <a:buNone/>
            </a:pPr>
            <a:r>
              <a:rPr lang="es-MX" sz="2000" b="0" i="0" u="none" strike="noStrike" cap="none">
                <a:solidFill>
                  <a:srgbClr val="FFFFFF"/>
                </a:solidFill>
                <a:latin typeface="Trebuchet MS"/>
                <a:ea typeface="Trebuchet MS"/>
                <a:cs typeface="Trebuchet MS"/>
                <a:sym typeface="Trebuchet MS"/>
              </a:rPr>
              <a:t>Equipo 8</a:t>
            </a:r>
            <a:endParaRPr sz="2000" b="0" i="0" u="none" strike="noStrike" cap="none">
              <a:latin typeface="Arial"/>
              <a:ea typeface="Arial"/>
              <a:cs typeface="Arial"/>
              <a:sym typeface="Arial"/>
            </a:endParaRPr>
          </a:p>
          <a:p>
            <a:pPr marL="0" marR="0" lvl="0" indent="0" algn="r" rtl="0">
              <a:lnSpc>
                <a:spcPct val="90000"/>
              </a:lnSpc>
              <a:spcBef>
                <a:spcPts val="1001"/>
              </a:spcBef>
              <a:spcAft>
                <a:spcPts val="0"/>
              </a:spcAft>
              <a:buNone/>
            </a:pPr>
            <a:r>
              <a:rPr lang="es-MX" sz="2000" b="0" i="0" u="none" strike="noStrike" cap="none">
                <a:solidFill>
                  <a:srgbClr val="FFFFFF"/>
                </a:solidFill>
                <a:latin typeface="Trebuchet MS"/>
                <a:ea typeface="Trebuchet MS"/>
                <a:cs typeface="Trebuchet MS"/>
                <a:sym typeface="Trebuchet MS"/>
              </a:rPr>
              <a:t>Addi Javier Estrada Martinez</a:t>
            </a:r>
            <a:endParaRPr sz="2000" b="0" i="0" u="none" strike="noStrike" cap="none">
              <a:latin typeface="Arial"/>
              <a:ea typeface="Arial"/>
              <a:cs typeface="Arial"/>
              <a:sym typeface="Arial"/>
            </a:endParaRPr>
          </a:p>
          <a:p>
            <a:pPr marL="0" marR="0" lvl="0" indent="0" algn="r" rtl="0">
              <a:lnSpc>
                <a:spcPct val="90000"/>
              </a:lnSpc>
              <a:spcBef>
                <a:spcPts val="1001"/>
              </a:spcBef>
              <a:spcAft>
                <a:spcPts val="0"/>
              </a:spcAft>
              <a:buNone/>
            </a:pPr>
            <a:r>
              <a:rPr lang="es-MX" sz="2000" b="0" i="0" u="none" strike="noStrike" cap="none">
                <a:solidFill>
                  <a:srgbClr val="FFFFFF"/>
                </a:solidFill>
                <a:latin typeface="Trebuchet MS"/>
                <a:ea typeface="Trebuchet MS"/>
                <a:cs typeface="Trebuchet MS"/>
                <a:sym typeface="Trebuchet MS"/>
              </a:rPr>
              <a:t>Irvin Baruc Albavera Lopez</a:t>
            </a:r>
            <a:endParaRPr sz="2000" b="0" i="0" u="none" strike="noStrike" cap="none">
              <a:latin typeface="Arial"/>
              <a:ea typeface="Arial"/>
              <a:cs typeface="Arial"/>
              <a:sym typeface="Arial"/>
            </a:endParaRPr>
          </a:p>
          <a:p>
            <a:pPr marL="0" marR="0" lvl="0" indent="0" algn="r" rtl="0">
              <a:lnSpc>
                <a:spcPct val="90000"/>
              </a:lnSpc>
              <a:spcBef>
                <a:spcPts val="1001"/>
              </a:spcBef>
              <a:spcAft>
                <a:spcPts val="0"/>
              </a:spcAft>
              <a:buNone/>
            </a:pPr>
            <a:r>
              <a:rPr lang="es-MX" sz="2000" b="0" i="0" u="none" strike="noStrike" cap="none">
                <a:solidFill>
                  <a:srgbClr val="FFFFFF"/>
                </a:solidFill>
                <a:latin typeface="Trebuchet MS"/>
                <a:ea typeface="Trebuchet MS"/>
                <a:cs typeface="Trebuchet MS"/>
                <a:sym typeface="Trebuchet MS"/>
              </a:rPr>
              <a:t>Erick David Arce Leyva</a:t>
            </a:r>
            <a:endParaRPr sz="2000" b="0" i="0" u="none" strike="noStrike" cap="none">
              <a:latin typeface="Arial"/>
              <a:ea typeface="Arial"/>
              <a:cs typeface="Arial"/>
              <a:sym typeface="Arial"/>
            </a:endParaRPr>
          </a:p>
          <a:p>
            <a:pPr marL="0" marR="0" lvl="0" indent="0" algn="r" rtl="0">
              <a:lnSpc>
                <a:spcPct val="90000"/>
              </a:lnSpc>
              <a:spcBef>
                <a:spcPts val="1001"/>
              </a:spcBef>
              <a:spcAft>
                <a:spcPts val="0"/>
              </a:spcAft>
              <a:buNone/>
            </a:pPr>
            <a:endParaRPr sz="2000" b="0" i="0" u="none" strike="noStrike" cap="non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6"/>
          <p:cNvPicPr preferRelativeResize="0"/>
          <p:nvPr/>
        </p:nvPicPr>
        <p:blipFill rotWithShape="1">
          <a:blip r:embed="rId3">
            <a:alphaModFix/>
          </a:blip>
          <a:srcRect/>
          <a:stretch/>
        </p:blipFill>
        <p:spPr>
          <a:xfrm>
            <a:off x="294840" y="379800"/>
            <a:ext cx="6182280" cy="4473000"/>
          </a:xfrm>
          <a:prstGeom prst="rect">
            <a:avLst/>
          </a:prstGeom>
          <a:noFill/>
          <a:ln>
            <a:noFill/>
          </a:ln>
        </p:spPr>
      </p:pic>
      <p:pic>
        <p:nvPicPr>
          <p:cNvPr id="183" name="Google Shape;183;p36"/>
          <p:cNvPicPr preferRelativeResize="0"/>
          <p:nvPr/>
        </p:nvPicPr>
        <p:blipFill rotWithShape="1">
          <a:blip r:embed="rId4">
            <a:alphaModFix/>
          </a:blip>
          <a:srcRect/>
          <a:stretch/>
        </p:blipFill>
        <p:spPr>
          <a:xfrm>
            <a:off x="6620040" y="506160"/>
            <a:ext cx="5571720" cy="44668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37"/>
          <p:cNvPicPr preferRelativeResize="0"/>
          <p:nvPr/>
        </p:nvPicPr>
        <p:blipFill rotWithShape="1">
          <a:blip r:embed="rId3">
            <a:alphaModFix/>
          </a:blip>
          <a:srcRect/>
          <a:stretch/>
        </p:blipFill>
        <p:spPr>
          <a:xfrm>
            <a:off x="0" y="279360"/>
            <a:ext cx="5495400" cy="4047840"/>
          </a:xfrm>
          <a:prstGeom prst="rect">
            <a:avLst/>
          </a:prstGeom>
          <a:noFill/>
          <a:ln>
            <a:noFill/>
          </a:ln>
        </p:spPr>
      </p:pic>
      <p:pic>
        <p:nvPicPr>
          <p:cNvPr id="189" name="Google Shape;189;p37"/>
          <p:cNvPicPr preferRelativeResize="0"/>
          <p:nvPr/>
        </p:nvPicPr>
        <p:blipFill rotWithShape="1">
          <a:blip r:embed="rId4">
            <a:alphaModFix/>
          </a:blip>
          <a:srcRect/>
          <a:stretch/>
        </p:blipFill>
        <p:spPr>
          <a:xfrm>
            <a:off x="5643720" y="867960"/>
            <a:ext cx="6359760" cy="34592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p:nvPr/>
        </p:nvSpPr>
        <p:spPr>
          <a:xfrm>
            <a:off x="680400" y="753120"/>
            <a:ext cx="9613440" cy="10807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MX" sz="3600" b="0" strike="noStrike">
                <a:solidFill>
                  <a:srgbClr val="FFFFFF"/>
                </a:solidFill>
                <a:latin typeface="Trebuchet MS"/>
                <a:ea typeface="Trebuchet MS"/>
                <a:cs typeface="Trebuchet MS"/>
                <a:sym typeface="Trebuchet MS"/>
              </a:rPr>
              <a:t>Bibliografia</a:t>
            </a:r>
            <a:endParaRPr sz="3600" b="0" strike="noStrike">
              <a:solidFill>
                <a:srgbClr val="FFFFFF"/>
              </a:solidFill>
              <a:latin typeface="Trebuchet MS"/>
              <a:ea typeface="Trebuchet MS"/>
              <a:cs typeface="Trebuchet MS"/>
              <a:sym typeface="Trebuchet MS"/>
            </a:endParaRPr>
          </a:p>
        </p:txBody>
      </p:sp>
      <p:sp>
        <p:nvSpPr>
          <p:cNvPr id="195" name="Google Shape;195;p38"/>
          <p:cNvSpPr txBox="1"/>
          <p:nvPr/>
        </p:nvSpPr>
        <p:spPr>
          <a:xfrm>
            <a:off x="680400" y="2336760"/>
            <a:ext cx="9613440" cy="359892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FFFFFF"/>
              </a:buClr>
              <a:buSzPts val="2800"/>
              <a:buFont typeface="Arial"/>
              <a:buChar char="•"/>
            </a:pPr>
            <a:r>
              <a:rPr lang="es-MX" sz="2800" b="0" i="1" strike="noStrike">
                <a:solidFill>
                  <a:srgbClr val="FFFFFF"/>
                </a:solidFill>
                <a:latin typeface="Times New Roman"/>
                <a:ea typeface="Times New Roman"/>
                <a:cs typeface="Times New Roman"/>
                <a:sym typeface="Times New Roman"/>
              </a:rPr>
              <a:t>Fragmentos  |  Desarrolladores de Android  |</a:t>
            </a:r>
            <a:r>
              <a:rPr lang="es-MX" sz="2800" b="0" strike="noStrike">
                <a:solidFill>
                  <a:srgbClr val="FFFFFF"/>
                </a:solidFill>
                <a:latin typeface="Times New Roman"/>
                <a:ea typeface="Times New Roman"/>
                <a:cs typeface="Times New Roman"/>
                <a:sym typeface="Times New Roman"/>
              </a:rPr>
              <a:t>. (s. f.). Android Developers. Recuperado 27 de octubre de 2022, de </a:t>
            </a:r>
            <a:r>
              <a:rPr lang="es-MX" sz="2800" b="0" u="sng" strike="noStrike">
                <a:solidFill>
                  <a:schemeClr val="hlink"/>
                </a:solidFill>
                <a:latin typeface="Times New Roman"/>
                <a:ea typeface="Times New Roman"/>
                <a:cs typeface="Times New Roman"/>
                <a:sym typeface="Times New Roman"/>
                <a:hlinkClick r:id="rId3"/>
              </a:rPr>
              <a:t>https://developer.android.com/guide/fragments?hl=es-419</a:t>
            </a:r>
            <a:endParaRPr sz="2800" b="0" strike="noStrike">
              <a:solidFill>
                <a:srgbClr val="FFFFFF"/>
              </a:solidFill>
              <a:latin typeface="Trebuchet MS"/>
              <a:ea typeface="Trebuchet MS"/>
              <a:cs typeface="Trebuchet MS"/>
              <a:sym typeface="Trebuchet MS"/>
            </a:endParaRPr>
          </a:p>
          <a:p>
            <a:pPr marL="0" marR="0" lvl="0" indent="0" algn="l" rtl="0">
              <a:lnSpc>
                <a:spcPct val="90000"/>
              </a:lnSpc>
              <a:spcBef>
                <a:spcPts val="1001"/>
              </a:spcBef>
              <a:spcAft>
                <a:spcPts val="0"/>
              </a:spcAft>
              <a:buNone/>
            </a:pPr>
            <a:endParaRPr sz="2800" b="0" strike="noStrike">
              <a:solidFill>
                <a:srgbClr val="FFFFFF"/>
              </a:solidFill>
              <a:latin typeface="Trebuchet MS"/>
              <a:ea typeface="Trebuchet MS"/>
              <a:cs typeface="Trebuchet MS"/>
              <a:sym typeface="Trebuchet MS"/>
            </a:endParaRPr>
          </a:p>
          <a:p>
            <a:pPr marL="228600" marR="0" lvl="0" indent="-228600" algn="l" rtl="0">
              <a:lnSpc>
                <a:spcPct val="90000"/>
              </a:lnSpc>
              <a:spcBef>
                <a:spcPts val="1001"/>
              </a:spcBef>
              <a:spcAft>
                <a:spcPts val="0"/>
              </a:spcAft>
              <a:buClr>
                <a:srgbClr val="FFFFFF"/>
              </a:buClr>
              <a:buSzPts val="1800"/>
              <a:buFont typeface="Arial"/>
              <a:buChar char="•"/>
            </a:pPr>
            <a:r>
              <a:rPr lang="es-MX" sz="1800" b="0" i="1" strike="noStrike">
                <a:solidFill>
                  <a:srgbClr val="FFFFFF"/>
                </a:solidFill>
                <a:latin typeface="Times New Roman"/>
                <a:ea typeface="Times New Roman"/>
                <a:cs typeface="Times New Roman"/>
                <a:sym typeface="Times New Roman"/>
              </a:rPr>
              <a:t>Ejemplo práctico: implementación de Fragments en una App Android</a:t>
            </a:r>
            <a:r>
              <a:rPr lang="es-MX" sz="1800" b="0" strike="noStrike">
                <a:solidFill>
                  <a:srgbClr val="FFFFFF"/>
                </a:solidFill>
                <a:latin typeface="Times New Roman"/>
                <a:ea typeface="Times New Roman"/>
                <a:cs typeface="Times New Roman"/>
                <a:sym typeface="Times New Roman"/>
              </a:rPr>
              <a:t>. (2014, 29 agosto). https://academiaandroid.com/fragments-implementacion-en-app-android/</a:t>
            </a:r>
            <a:endParaRPr sz="1800" b="0" strike="noStrike">
              <a:solidFill>
                <a:srgbClr val="FFFFFF"/>
              </a:solidFill>
              <a:latin typeface="Trebuchet MS"/>
              <a:ea typeface="Trebuchet MS"/>
              <a:cs typeface="Trebuchet MS"/>
              <a:sym typeface="Trebuchet MS"/>
            </a:endParaRPr>
          </a:p>
          <a:p>
            <a:pPr marL="0" marR="0" lvl="0" indent="0" algn="l" rtl="0">
              <a:lnSpc>
                <a:spcPct val="90000"/>
              </a:lnSpc>
              <a:spcBef>
                <a:spcPts val="1001"/>
              </a:spcBef>
              <a:spcAft>
                <a:spcPts val="0"/>
              </a:spcAft>
              <a:buNone/>
            </a:pPr>
            <a:endParaRPr sz="1800" b="0" strike="noStrike">
              <a:solidFill>
                <a:srgbClr val="FFFFF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p:nvPr/>
        </p:nvSpPr>
        <p:spPr>
          <a:xfrm>
            <a:off x="680400" y="753120"/>
            <a:ext cx="9613440" cy="10807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MX" sz="3600" b="0" i="0" u="none" strike="noStrike" cap="none">
                <a:solidFill>
                  <a:srgbClr val="FFFFFF"/>
                </a:solidFill>
                <a:latin typeface="Trebuchet MS"/>
                <a:ea typeface="Trebuchet MS"/>
                <a:cs typeface="Trebuchet MS"/>
                <a:sym typeface="Trebuchet MS"/>
              </a:rPr>
              <a:t>Qué es</a:t>
            </a:r>
            <a:endParaRPr sz="3600" b="0" i="0" u="none" strike="noStrike" cap="none">
              <a:solidFill>
                <a:srgbClr val="FFFFFF"/>
              </a:solidFill>
              <a:latin typeface="Trebuchet MS"/>
              <a:ea typeface="Trebuchet MS"/>
              <a:cs typeface="Trebuchet MS"/>
              <a:sym typeface="Trebuchet MS"/>
            </a:endParaRPr>
          </a:p>
        </p:txBody>
      </p:sp>
      <p:sp>
        <p:nvSpPr>
          <p:cNvPr id="134" name="Google Shape;134;p28"/>
          <p:cNvSpPr txBox="1"/>
          <p:nvPr/>
        </p:nvSpPr>
        <p:spPr>
          <a:xfrm>
            <a:off x="680400" y="2336760"/>
            <a:ext cx="9613440" cy="35989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400"/>
              <a:buFont typeface="Arial"/>
              <a:buChar char="•"/>
            </a:pPr>
            <a:r>
              <a:rPr lang="es-MX" sz="2400" b="0" i="0" u="none" strike="noStrike" cap="none">
                <a:solidFill>
                  <a:srgbClr val="000000"/>
                </a:solidFill>
                <a:latin typeface="Trebuchet MS"/>
                <a:ea typeface="Trebuchet MS"/>
                <a:cs typeface="Trebuchet MS"/>
                <a:sym typeface="Trebuchet MS"/>
              </a:rPr>
              <a:t>Un Fragment representa una parte reutilizable de la IU de tu app. Un fragmento define y administra su propio diseño, tiene su propio ciclo de vida y puede administrar sus propios eventos de entrada. Los fragmentos no pueden existir por sí solos, sino que deben estar alojados por una actividad u otro fragmento. La jerarquía de vistas del fragmento forma parte de la jerarquía de vistas del host o está conectada a ella.</a:t>
            </a:r>
            <a:endParaRPr sz="2400" b="0"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1001"/>
              </a:spcBef>
              <a:spcAft>
                <a:spcPts val="0"/>
              </a:spcAft>
              <a:buNone/>
            </a:pPr>
            <a:endParaRPr sz="2400" b="0" i="0" u="none" strike="noStrike" cap="none">
              <a:solidFill>
                <a:srgbClr val="FFFFFF"/>
              </a:solidFill>
              <a:latin typeface="Trebuchet MS"/>
              <a:ea typeface="Trebuchet MS"/>
              <a:cs typeface="Trebuchet MS"/>
              <a:sym typeface="Trebuchet MS"/>
            </a:endParaRPr>
          </a:p>
          <a:p>
            <a:pPr marL="0" marR="0" lvl="0" indent="0" algn="l" rtl="0">
              <a:lnSpc>
                <a:spcPct val="90000"/>
              </a:lnSpc>
              <a:spcBef>
                <a:spcPts val="1001"/>
              </a:spcBef>
              <a:spcAft>
                <a:spcPts val="0"/>
              </a:spcAft>
              <a:buNone/>
            </a:pPr>
            <a:endParaRPr sz="2400" b="0" i="0" u="none" strike="noStrike" cap="none">
              <a:solidFill>
                <a:srgbClr val="FFFF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9"/>
          <p:cNvSpPr txBox="1"/>
          <p:nvPr/>
        </p:nvSpPr>
        <p:spPr>
          <a:xfrm>
            <a:off x="680400" y="753120"/>
            <a:ext cx="9613440" cy="10807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MX" sz="3600" b="0" i="0" u="none" strike="noStrike" cap="none">
                <a:solidFill>
                  <a:srgbClr val="FFFFFF"/>
                </a:solidFill>
                <a:latin typeface="Trebuchet MS"/>
                <a:ea typeface="Trebuchet MS"/>
                <a:cs typeface="Trebuchet MS"/>
                <a:sym typeface="Trebuchet MS"/>
              </a:rPr>
              <a:t>Modularidad</a:t>
            </a:r>
            <a:endParaRPr sz="3600" b="0" i="0" u="none" strike="noStrike" cap="none">
              <a:solidFill>
                <a:srgbClr val="FFFFFF"/>
              </a:solidFill>
              <a:latin typeface="Trebuchet MS"/>
              <a:ea typeface="Trebuchet MS"/>
              <a:cs typeface="Trebuchet MS"/>
              <a:sym typeface="Trebuchet MS"/>
            </a:endParaRPr>
          </a:p>
        </p:txBody>
      </p:sp>
      <p:sp>
        <p:nvSpPr>
          <p:cNvPr id="140" name="Google Shape;140;p29"/>
          <p:cNvSpPr txBox="1"/>
          <p:nvPr/>
        </p:nvSpPr>
        <p:spPr>
          <a:xfrm>
            <a:off x="680400" y="2336760"/>
            <a:ext cx="9613440" cy="35989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202124"/>
              </a:buClr>
              <a:buSzPts val="2400"/>
              <a:buFont typeface="Arial"/>
              <a:buChar char="•"/>
            </a:pPr>
            <a:r>
              <a:rPr lang="es-MX" sz="2400" b="0" i="0" u="none" strike="noStrike" cap="none">
                <a:solidFill>
                  <a:srgbClr val="202124"/>
                </a:solidFill>
                <a:latin typeface="Roboto"/>
                <a:ea typeface="Roboto"/>
                <a:cs typeface="Roboto"/>
                <a:sym typeface="Roboto"/>
              </a:rPr>
              <a:t>Los fragmentos introducen la modularidad y la capacidad de reutilización en la IU de tu actividad, ya que te permiten dividir la IU en fragmentos separados. Las actividades son un lugar ideal para colocar elementos globales en la interfaz de usuario de tu app, como un panel lateral de navegación. En cambio, los fragmentos son más adecuados para definir y administrar la IU de una sola pantalla o de una parte de ella.</a:t>
            </a:r>
            <a:endParaRPr sz="2400" b="0" i="0" u="none" strike="noStrike" cap="none">
              <a:solidFill>
                <a:srgbClr val="FFFFFF"/>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30"/>
          <p:cNvSpPr txBox="1"/>
          <p:nvPr/>
        </p:nvSpPr>
        <p:spPr>
          <a:xfrm>
            <a:off x="680400" y="753120"/>
            <a:ext cx="9613440" cy="10807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MX" sz="3600" b="0" i="0" u="none" strike="noStrike" cap="none">
                <a:solidFill>
                  <a:srgbClr val="FFFFFF"/>
                </a:solidFill>
                <a:latin typeface="Trebuchet MS"/>
                <a:ea typeface="Trebuchet MS"/>
                <a:cs typeface="Trebuchet MS"/>
                <a:sym typeface="Trebuchet MS"/>
              </a:rPr>
              <a:t>Ciclo de vida de un Fragment</a:t>
            </a:r>
            <a:endParaRPr sz="3600" b="0" i="0" u="none" strike="noStrike" cap="none">
              <a:solidFill>
                <a:srgbClr val="FFFFFF"/>
              </a:solidFill>
              <a:latin typeface="Trebuchet MS"/>
              <a:ea typeface="Trebuchet MS"/>
              <a:cs typeface="Trebuchet MS"/>
              <a:sym typeface="Trebuchet MS"/>
            </a:endParaRPr>
          </a:p>
        </p:txBody>
      </p:sp>
      <p:pic>
        <p:nvPicPr>
          <p:cNvPr id="146" name="Google Shape;146;p30"/>
          <p:cNvPicPr preferRelativeResize="0"/>
          <p:nvPr/>
        </p:nvPicPr>
        <p:blipFill rotWithShape="1">
          <a:blip r:embed="rId3">
            <a:alphaModFix/>
          </a:blip>
          <a:srcRect/>
          <a:stretch/>
        </p:blipFill>
        <p:spPr>
          <a:xfrm>
            <a:off x="7200000" y="1980000"/>
            <a:ext cx="1751040" cy="4680000"/>
          </a:xfrm>
          <a:prstGeom prst="rect">
            <a:avLst/>
          </a:prstGeom>
          <a:noFill/>
          <a:ln>
            <a:noFill/>
          </a:ln>
        </p:spPr>
      </p:pic>
      <p:sp>
        <p:nvSpPr>
          <p:cNvPr id="147" name="Google Shape;147;p30"/>
          <p:cNvSpPr txBox="1"/>
          <p:nvPr/>
        </p:nvSpPr>
        <p:spPr>
          <a:xfrm>
            <a:off x="1620000" y="2665080"/>
            <a:ext cx="5220000" cy="30949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MX" sz="2400" b="0" i="0" u="none" strike="noStrike" cap="none">
                <a:solidFill>
                  <a:srgbClr val="000000"/>
                </a:solidFill>
                <a:latin typeface="Trebuchet MS"/>
                <a:ea typeface="Trebuchet MS"/>
                <a:cs typeface="Trebuchet MS"/>
                <a:sym typeface="Trebuchet MS"/>
              </a:rPr>
              <a:t>Cada Fragment tiene su propio ciclo de vida. Cuando un usuario navega e interactúa con su aplicación, sus fragmentos pasan por varios estados en su ciclo de vida a medida que se agregan, eliminan y entran o salen de la pantalla. </a:t>
            </a:r>
            <a:endParaRPr sz="2400" b="0"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1"/>
          <p:cNvSpPr txBox="1"/>
          <p:nvPr/>
        </p:nvSpPr>
        <p:spPr>
          <a:xfrm>
            <a:off x="680400" y="753120"/>
            <a:ext cx="9613440" cy="10807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MX" sz="3600" b="0" strike="noStrike" dirty="0">
                <a:solidFill>
                  <a:srgbClr val="FFFFFF"/>
                </a:solidFill>
                <a:latin typeface="Trebuchet MS"/>
                <a:ea typeface="Trebuchet MS"/>
                <a:cs typeface="Trebuchet MS"/>
                <a:sym typeface="Trebuchet MS"/>
              </a:rPr>
              <a:t>Filosofía </a:t>
            </a:r>
            <a:r>
              <a:rPr lang="es-MX" sz="3600" b="0" strike="noStrike">
                <a:solidFill>
                  <a:srgbClr val="FFFFFF"/>
                </a:solidFill>
                <a:latin typeface="Trebuchet MS"/>
                <a:ea typeface="Trebuchet MS"/>
                <a:cs typeface="Trebuchet MS"/>
                <a:sym typeface="Trebuchet MS"/>
              </a:rPr>
              <a:t>de diseño</a:t>
            </a:r>
            <a:endParaRPr sz="3600" b="0" strike="noStrike" dirty="0">
              <a:solidFill>
                <a:srgbClr val="FFFFFF"/>
              </a:solidFill>
              <a:latin typeface="Trebuchet MS"/>
              <a:ea typeface="Trebuchet MS"/>
              <a:cs typeface="Trebuchet MS"/>
              <a:sym typeface="Trebuchet MS"/>
            </a:endParaRPr>
          </a:p>
        </p:txBody>
      </p:sp>
      <p:sp>
        <p:nvSpPr>
          <p:cNvPr id="153" name="Google Shape;153;p31"/>
          <p:cNvSpPr txBox="1"/>
          <p:nvPr/>
        </p:nvSpPr>
        <p:spPr>
          <a:xfrm>
            <a:off x="680400" y="2051947"/>
            <a:ext cx="9613440" cy="35989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000000"/>
              </a:buClr>
              <a:buSzPts val="2400"/>
              <a:buFont typeface="Arial"/>
              <a:buChar char="•"/>
            </a:pPr>
            <a:r>
              <a:rPr lang="es-MX" sz="2400" b="0" i="0" dirty="0">
                <a:solidFill>
                  <a:srgbClr val="202124"/>
                </a:solidFill>
                <a:effectLst/>
                <a:latin typeface="Trebuchet MS" panose="020B0603020202020204" pitchFamily="34" charset="0"/>
              </a:rPr>
              <a:t>Android introduce los fragmentos en Android 3.0 (nivel de API 11), principalmente para admitir diseños de IU más dinámicos y flexibles en pantallas grandes, como las de las tablets. Como la pantalla de una </a:t>
            </a:r>
            <a:r>
              <a:rPr lang="es-MX" sz="2400" b="0" i="0" dirty="0" err="1">
                <a:solidFill>
                  <a:srgbClr val="202124"/>
                </a:solidFill>
                <a:effectLst/>
                <a:latin typeface="Trebuchet MS" panose="020B0603020202020204" pitchFamily="34" charset="0"/>
              </a:rPr>
              <a:t>tablet</a:t>
            </a:r>
            <a:r>
              <a:rPr lang="es-MX" sz="2400" b="0" i="0" dirty="0">
                <a:solidFill>
                  <a:srgbClr val="202124"/>
                </a:solidFill>
                <a:effectLst/>
                <a:latin typeface="Trebuchet MS" panose="020B0603020202020204" pitchFamily="34" charset="0"/>
              </a:rPr>
              <a:t> es mucho más grande que la de un teléfono, hay más espacio para combinar e intercambiar componentes de la IU.</a:t>
            </a:r>
            <a:endParaRPr lang="es-MX" sz="1800" b="0" strike="noStrike" dirty="0">
              <a:solidFill>
                <a:srgbClr val="FFFFFF"/>
              </a:solidFill>
              <a:latin typeface="Trebuchet MS" panose="020B0603020202020204" pitchFamily="34" charset="0"/>
              <a:ea typeface="Trebuchet MS"/>
              <a:cs typeface="Trebuchet MS"/>
              <a:sym typeface="Trebuchet MS"/>
            </a:endParaRPr>
          </a:p>
        </p:txBody>
      </p:sp>
      <p:pic>
        <p:nvPicPr>
          <p:cNvPr id="1026" name="Picture 2">
            <a:extLst>
              <a:ext uri="{FF2B5EF4-FFF2-40B4-BE49-F238E27FC236}">
                <a16:creationId xmlns:a16="http://schemas.microsoft.com/office/drawing/2014/main" id="{9430DFFF-D2A7-3F55-AAC0-152507A10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6836" y="3781425"/>
            <a:ext cx="5334000" cy="3076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32"/>
          <p:cNvSpPr txBox="1"/>
          <p:nvPr/>
        </p:nvSpPr>
        <p:spPr>
          <a:xfrm>
            <a:off x="680400" y="2336760"/>
            <a:ext cx="10404720" cy="409176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00"/>
              </a:buClr>
              <a:buSzPts val="2400"/>
              <a:buFont typeface="Arial"/>
              <a:buChar char="•"/>
            </a:pPr>
            <a:r>
              <a:rPr lang="es-MX" sz="2400" b="0" strike="noStrike">
                <a:solidFill>
                  <a:srgbClr val="000000"/>
                </a:solidFill>
                <a:latin typeface="Trebuchet MS"/>
                <a:ea typeface="Trebuchet MS"/>
                <a:cs typeface="Trebuchet MS"/>
                <a:sym typeface="Trebuchet MS"/>
              </a:rPr>
              <a:t>En este ejemplo, los datos que se almacenan están unidos en una clase MutableLiveData. LiveData es una clase de contenedor de datos observable optimizada para ciclos de vida. MutableLiveData permite que se cambie su valor. Para obtener más información sobre LiveData, consulta la descripción general de LiveData.</a:t>
            </a:r>
            <a:endParaRPr sz="2400" b="0" strike="noStrike">
              <a:solidFill>
                <a:srgbClr val="FFFFFF"/>
              </a:solidFill>
              <a:latin typeface="Trebuchet MS"/>
              <a:ea typeface="Trebuchet MS"/>
              <a:cs typeface="Trebuchet MS"/>
              <a:sym typeface="Trebuchet MS"/>
            </a:endParaRPr>
          </a:p>
          <a:p>
            <a:pPr marL="0" marR="0" lvl="0" indent="0" algn="l" rtl="0">
              <a:lnSpc>
                <a:spcPct val="90000"/>
              </a:lnSpc>
              <a:spcBef>
                <a:spcPts val="1001"/>
              </a:spcBef>
              <a:spcAft>
                <a:spcPts val="0"/>
              </a:spcAft>
              <a:buNone/>
            </a:pPr>
            <a:endParaRPr sz="2400" b="0" strike="noStrike">
              <a:solidFill>
                <a:srgbClr val="FFFFFF"/>
              </a:solidFill>
              <a:latin typeface="Trebuchet MS"/>
              <a:ea typeface="Trebuchet MS"/>
              <a:cs typeface="Trebuchet MS"/>
              <a:sym typeface="Trebuchet MS"/>
            </a:endParaRPr>
          </a:p>
          <a:p>
            <a:pPr marL="228600" marR="0" lvl="0" indent="-228600" algn="l" rtl="0">
              <a:lnSpc>
                <a:spcPct val="90000"/>
              </a:lnSpc>
              <a:spcBef>
                <a:spcPts val="1001"/>
              </a:spcBef>
              <a:spcAft>
                <a:spcPts val="0"/>
              </a:spcAft>
              <a:buClr>
                <a:srgbClr val="000000"/>
              </a:buClr>
              <a:buSzPts val="2400"/>
              <a:buFont typeface="Arial"/>
              <a:buChar char="•"/>
            </a:pPr>
            <a:r>
              <a:rPr lang="es-MX" sz="2400" b="0" strike="noStrike">
                <a:solidFill>
                  <a:srgbClr val="000000"/>
                </a:solidFill>
                <a:latin typeface="Trebuchet MS"/>
                <a:ea typeface="Trebuchet MS"/>
                <a:cs typeface="Trebuchet MS"/>
                <a:sym typeface="Trebuchet MS"/>
              </a:rPr>
              <a:t>Tanto el fragmento como su actividad de host pueden recuperar una instancia compartida de un ViewModel que tenga alcance en la actividad pasando la actividad al constructor ViewModelProvider. ViewModelProvider controla la creación de la instancia de ViewModel o su recuperación si aquella ya existe</a:t>
            </a:r>
            <a:endParaRPr sz="2400" b="0" strike="noStrike">
              <a:solidFill>
                <a:srgbClr val="FFFFFF"/>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3"/>
          <p:cNvSpPr txBox="1"/>
          <p:nvPr/>
        </p:nvSpPr>
        <p:spPr>
          <a:xfrm>
            <a:off x="680400" y="753120"/>
            <a:ext cx="9613440" cy="10807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MX" sz="3200" b="0" strike="noStrike" dirty="0">
                <a:solidFill>
                  <a:srgbClr val="FFFFFF"/>
                </a:solidFill>
                <a:latin typeface="Trebuchet MS"/>
                <a:ea typeface="Trebuchet MS"/>
                <a:cs typeface="Trebuchet MS"/>
                <a:sym typeface="Trebuchet MS"/>
              </a:rPr>
              <a:t>Cómo depurar fragmentos</a:t>
            </a:r>
            <a:endParaRPr sz="3200" b="0" strike="noStrike" dirty="0">
              <a:solidFill>
                <a:srgbClr val="FFFFFF"/>
              </a:solidFill>
              <a:latin typeface="Trebuchet MS"/>
              <a:ea typeface="Trebuchet MS"/>
              <a:cs typeface="Trebuchet MS"/>
              <a:sym typeface="Trebuchet MS"/>
            </a:endParaRPr>
          </a:p>
        </p:txBody>
      </p:sp>
      <p:sp>
        <p:nvSpPr>
          <p:cNvPr id="165" name="Google Shape;165;p33"/>
          <p:cNvSpPr txBox="1"/>
          <p:nvPr/>
        </p:nvSpPr>
        <p:spPr>
          <a:xfrm>
            <a:off x="680400" y="2336760"/>
            <a:ext cx="10446840" cy="4021200"/>
          </a:xfrm>
          <a:prstGeom prst="rect">
            <a:avLst/>
          </a:prstGeom>
          <a:noFill/>
          <a:ln>
            <a:noFill/>
          </a:ln>
        </p:spPr>
        <p:txBody>
          <a:bodyPr spcFirstLastPara="1" wrap="square" lIns="91425" tIns="45700" rIns="91425" bIns="45700" anchor="t" anchorCtr="0">
            <a:normAutofit fontScale="92500" lnSpcReduction="10000"/>
          </a:bodyPr>
          <a:lstStyle/>
          <a:p>
            <a:pPr marL="228600" marR="0" lvl="0" indent="-228600" algn="l" rtl="0">
              <a:lnSpc>
                <a:spcPct val="90000"/>
              </a:lnSpc>
              <a:spcBef>
                <a:spcPts val="0"/>
              </a:spcBef>
              <a:spcAft>
                <a:spcPts val="0"/>
              </a:spcAft>
              <a:buClr>
                <a:srgbClr val="000000"/>
              </a:buClr>
              <a:buSzPts val="2400"/>
              <a:buFont typeface="Arial"/>
              <a:buChar char="•"/>
            </a:pPr>
            <a:r>
              <a:rPr lang="es-MX" sz="2400" b="0" strike="noStrike" dirty="0">
                <a:solidFill>
                  <a:srgbClr val="000000"/>
                </a:solidFill>
                <a:latin typeface="Trebuchet MS"/>
                <a:ea typeface="Trebuchet MS"/>
                <a:cs typeface="Trebuchet MS"/>
                <a:sym typeface="Trebuchet MS"/>
              </a:rPr>
              <a:t>Registro de depuración</a:t>
            </a:r>
            <a:endParaRPr sz="2400" b="0" strike="noStrike" dirty="0">
              <a:solidFill>
                <a:srgbClr val="FFFFFF"/>
              </a:solidFill>
              <a:latin typeface="Trebuchet MS"/>
              <a:ea typeface="Trebuchet MS"/>
              <a:cs typeface="Trebuchet MS"/>
              <a:sym typeface="Trebuchet MS"/>
            </a:endParaRPr>
          </a:p>
          <a:p>
            <a:pPr marL="228600" marR="0" lvl="0" indent="-228600" algn="l" rtl="0">
              <a:lnSpc>
                <a:spcPct val="90000"/>
              </a:lnSpc>
              <a:spcBef>
                <a:spcPts val="1001"/>
              </a:spcBef>
              <a:spcAft>
                <a:spcPts val="0"/>
              </a:spcAft>
              <a:buClr>
                <a:srgbClr val="000000"/>
              </a:buClr>
              <a:buSzPts val="2400"/>
              <a:buFont typeface="Arial"/>
              <a:buChar char="•"/>
            </a:pPr>
            <a:r>
              <a:rPr lang="es-MX" sz="2400" b="0" strike="noStrike" dirty="0">
                <a:solidFill>
                  <a:srgbClr val="000000"/>
                </a:solidFill>
                <a:latin typeface="Trebuchet MS"/>
                <a:ea typeface="Trebuchet MS"/>
                <a:cs typeface="Trebuchet MS"/>
                <a:sym typeface="Trebuchet MS"/>
              </a:rPr>
              <a:t>En general, en el nivel de DEBUG, </a:t>
            </a:r>
            <a:r>
              <a:rPr lang="es-MX" sz="2400" b="0" strike="noStrike" dirty="0" err="1">
                <a:solidFill>
                  <a:srgbClr val="000000"/>
                </a:solidFill>
                <a:latin typeface="Trebuchet MS"/>
                <a:ea typeface="Trebuchet MS"/>
                <a:cs typeface="Trebuchet MS"/>
                <a:sym typeface="Trebuchet MS"/>
              </a:rPr>
              <a:t>FragmentManager</a:t>
            </a:r>
            <a:r>
              <a:rPr lang="es-MX" sz="2400" b="0" strike="noStrike" dirty="0">
                <a:solidFill>
                  <a:srgbClr val="000000"/>
                </a:solidFill>
                <a:latin typeface="Trebuchet MS"/>
                <a:ea typeface="Trebuchet MS"/>
                <a:cs typeface="Trebuchet MS"/>
                <a:sym typeface="Trebuchet MS"/>
              </a:rPr>
              <a:t> emite mensajes de registro relacionados con cambios de estado del ciclo de vida. Cada entrada de registro contiene el volcado de </a:t>
            </a:r>
            <a:r>
              <a:rPr lang="es-MX" sz="2400" b="0" strike="noStrike" dirty="0" err="1">
                <a:solidFill>
                  <a:srgbClr val="000000"/>
                </a:solidFill>
                <a:latin typeface="Trebuchet MS"/>
                <a:ea typeface="Trebuchet MS"/>
                <a:cs typeface="Trebuchet MS"/>
                <a:sym typeface="Trebuchet MS"/>
              </a:rPr>
              <a:t>toString</a:t>
            </a:r>
            <a:r>
              <a:rPr lang="es-MX" sz="2400" b="0" strike="noStrike" dirty="0">
                <a:solidFill>
                  <a:srgbClr val="000000"/>
                </a:solidFill>
                <a:latin typeface="Trebuchet MS"/>
                <a:ea typeface="Trebuchet MS"/>
                <a:cs typeface="Trebuchet MS"/>
                <a:sym typeface="Trebuchet MS"/>
              </a:rPr>
              <a:t>() del </a:t>
            </a:r>
            <a:r>
              <a:rPr lang="es-MX" sz="2400" b="0" strike="noStrike" dirty="0" err="1">
                <a:solidFill>
                  <a:srgbClr val="000000"/>
                </a:solidFill>
                <a:latin typeface="Trebuchet MS"/>
                <a:ea typeface="Trebuchet MS"/>
                <a:cs typeface="Trebuchet MS"/>
                <a:sym typeface="Trebuchet MS"/>
              </a:rPr>
              <a:t>Fragment</a:t>
            </a:r>
            <a:r>
              <a:rPr lang="es-MX" sz="2400" b="0" strike="noStrike" dirty="0">
                <a:solidFill>
                  <a:srgbClr val="000000"/>
                </a:solidFill>
                <a:latin typeface="Trebuchet MS"/>
                <a:ea typeface="Trebuchet MS"/>
                <a:cs typeface="Trebuchet MS"/>
                <a:sym typeface="Trebuchet MS"/>
              </a:rPr>
              <a:t>. Una entrada de registro consta de la siguiente información:</a:t>
            </a:r>
            <a:endParaRPr sz="2400" b="0" strike="noStrike" dirty="0">
              <a:solidFill>
                <a:srgbClr val="FFFFFF"/>
              </a:solidFill>
              <a:latin typeface="Trebuchet MS"/>
              <a:ea typeface="Trebuchet MS"/>
              <a:cs typeface="Trebuchet MS"/>
              <a:sym typeface="Trebuchet MS"/>
            </a:endParaRPr>
          </a:p>
          <a:p>
            <a:pPr marL="228600" marR="0" lvl="0" indent="-228600" algn="l" rtl="0">
              <a:lnSpc>
                <a:spcPct val="90000"/>
              </a:lnSpc>
              <a:spcBef>
                <a:spcPts val="1001"/>
              </a:spcBef>
              <a:spcAft>
                <a:spcPts val="0"/>
              </a:spcAft>
              <a:buClr>
                <a:srgbClr val="000000"/>
              </a:buClr>
              <a:buSzPts val="2400"/>
              <a:buFont typeface="Arial"/>
              <a:buChar char="•"/>
            </a:pPr>
            <a:r>
              <a:rPr lang="es-MX" sz="2400" b="0" strike="noStrike" dirty="0">
                <a:solidFill>
                  <a:srgbClr val="000000"/>
                </a:solidFill>
                <a:latin typeface="Trebuchet MS"/>
                <a:ea typeface="Trebuchet MS"/>
                <a:cs typeface="Trebuchet MS"/>
                <a:sym typeface="Trebuchet MS"/>
              </a:rPr>
              <a:t>El nombre de clase simple de la instancia del </a:t>
            </a:r>
            <a:r>
              <a:rPr lang="es-MX" sz="2400" b="0" strike="noStrike" dirty="0" err="1">
                <a:solidFill>
                  <a:srgbClr val="000000"/>
                </a:solidFill>
                <a:latin typeface="Trebuchet MS"/>
                <a:ea typeface="Trebuchet MS"/>
                <a:cs typeface="Trebuchet MS"/>
                <a:sym typeface="Trebuchet MS"/>
              </a:rPr>
              <a:t>Fragment</a:t>
            </a:r>
            <a:endParaRPr sz="2400" b="0" strike="noStrike" dirty="0">
              <a:solidFill>
                <a:srgbClr val="FFFFFF"/>
              </a:solidFill>
              <a:latin typeface="Trebuchet MS"/>
              <a:ea typeface="Trebuchet MS"/>
              <a:cs typeface="Trebuchet MS"/>
              <a:sym typeface="Trebuchet MS"/>
            </a:endParaRPr>
          </a:p>
          <a:p>
            <a:pPr marL="228600" marR="0" lvl="0" indent="-228600" algn="l" rtl="0">
              <a:lnSpc>
                <a:spcPct val="90000"/>
              </a:lnSpc>
              <a:spcBef>
                <a:spcPts val="1001"/>
              </a:spcBef>
              <a:spcAft>
                <a:spcPts val="0"/>
              </a:spcAft>
              <a:buClr>
                <a:srgbClr val="000000"/>
              </a:buClr>
              <a:buSzPts val="2400"/>
              <a:buFont typeface="Arial"/>
              <a:buChar char="•"/>
            </a:pPr>
            <a:r>
              <a:rPr lang="es-MX" sz="2400" b="0" strike="noStrike" dirty="0">
                <a:solidFill>
                  <a:srgbClr val="000000"/>
                </a:solidFill>
                <a:latin typeface="Trebuchet MS"/>
                <a:ea typeface="Trebuchet MS"/>
                <a:cs typeface="Trebuchet MS"/>
                <a:sym typeface="Trebuchet MS"/>
              </a:rPr>
              <a:t>El código hash de identidad de la instancia del </a:t>
            </a:r>
            <a:r>
              <a:rPr lang="es-MX" sz="2400" b="0" strike="noStrike" dirty="0" err="1">
                <a:solidFill>
                  <a:srgbClr val="000000"/>
                </a:solidFill>
                <a:latin typeface="Trebuchet MS"/>
                <a:ea typeface="Trebuchet MS"/>
                <a:cs typeface="Trebuchet MS"/>
                <a:sym typeface="Trebuchet MS"/>
              </a:rPr>
              <a:t>Fragment</a:t>
            </a:r>
            <a:endParaRPr sz="2400" b="0" strike="noStrike" dirty="0">
              <a:solidFill>
                <a:srgbClr val="FFFFFF"/>
              </a:solidFill>
              <a:latin typeface="Trebuchet MS"/>
              <a:ea typeface="Trebuchet MS"/>
              <a:cs typeface="Trebuchet MS"/>
              <a:sym typeface="Trebuchet MS"/>
            </a:endParaRPr>
          </a:p>
          <a:p>
            <a:pPr marL="228600" marR="0" lvl="0" indent="-228600" algn="l" rtl="0">
              <a:lnSpc>
                <a:spcPct val="90000"/>
              </a:lnSpc>
              <a:spcBef>
                <a:spcPts val="1001"/>
              </a:spcBef>
              <a:spcAft>
                <a:spcPts val="0"/>
              </a:spcAft>
              <a:buClr>
                <a:srgbClr val="000000"/>
              </a:buClr>
              <a:buSzPts val="2400"/>
              <a:buFont typeface="Arial"/>
              <a:buChar char="•"/>
            </a:pPr>
            <a:r>
              <a:rPr lang="es-MX" sz="2400" b="0" strike="noStrike" dirty="0">
                <a:solidFill>
                  <a:srgbClr val="000000"/>
                </a:solidFill>
                <a:latin typeface="Trebuchet MS"/>
                <a:ea typeface="Trebuchet MS"/>
                <a:cs typeface="Trebuchet MS"/>
                <a:sym typeface="Trebuchet MS"/>
              </a:rPr>
              <a:t>El ID único de </a:t>
            </a:r>
            <a:r>
              <a:rPr lang="es-MX" sz="2400" b="0" strike="noStrike" dirty="0" err="1">
                <a:solidFill>
                  <a:srgbClr val="000000"/>
                </a:solidFill>
                <a:latin typeface="Trebuchet MS"/>
                <a:ea typeface="Trebuchet MS"/>
                <a:cs typeface="Trebuchet MS"/>
                <a:sym typeface="Trebuchet MS"/>
              </a:rPr>
              <a:t>FragmentManager</a:t>
            </a:r>
            <a:r>
              <a:rPr lang="es-MX" sz="2400" b="0" strike="noStrike" dirty="0">
                <a:solidFill>
                  <a:srgbClr val="000000"/>
                </a:solidFill>
                <a:latin typeface="Trebuchet MS"/>
                <a:ea typeface="Trebuchet MS"/>
                <a:cs typeface="Trebuchet MS"/>
                <a:sym typeface="Trebuchet MS"/>
              </a:rPr>
              <a:t> de la instancia del </a:t>
            </a:r>
            <a:r>
              <a:rPr lang="es-MX" sz="2400" b="0" strike="noStrike" dirty="0" err="1">
                <a:solidFill>
                  <a:srgbClr val="000000"/>
                </a:solidFill>
                <a:latin typeface="Trebuchet MS"/>
                <a:ea typeface="Trebuchet MS"/>
                <a:cs typeface="Trebuchet MS"/>
                <a:sym typeface="Trebuchet MS"/>
              </a:rPr>
              <a:t>Fragment</a:t>
            </a:r>
            <a:r>
              <a:rPr lang="es-MX" sz="2400" b="0" strike="noStrike" dirty="0">
                <a:solidFill>
                  <a:srgbClr val="000000"/>
                </a:solidFill>
                <a:latin typeface="Trebuchet MS"/>
                <a:ea typeface="Trebuchet MS"/>
                <a:cs typeface="Trebuchet MS"/>
                <a:sym typeface="Trebuchet MS"/>
              </a:rPr>
              <a:t> (estable a través de todos los cambios de configuración y del cierre y la recreación de procesos)</a:t>
            </a:r>
            <a:endParaRPr sz="2400" b="0" strike="noStrike" dirty="0">
              <a:solidFill>
                <a:srgbClr val="FFFFFF"/>
              </a:solidFill>
              <a:latin typeface="Trebuchet MS"/>
              <a:ea typeface="Trebuchet MS"/>
              <a:cs typeface="Trebuchet MS"/>
              <a:sym typeface="Trebuchet MS"/>
            </a:endParaRPr>
          </a:p>
          <a:p>
            <a:pPr marL="228600" marR="0" lvl="0" indent="-228600" algn="l" rtl="0">
              <a:lnSpc>
                <a:spcPct val="90000"/>
              </a:lnSpc>
              <a:spcBef>
                <a:spcPts val="1001"/>
              </a:spcBef>
              <a:spcAft>
                <a:spcPts val="0"/>
              </a:spcAft>
              <a:buClr>
                <a:srgbClr val="000000"/>
              </a:buClr>
              <a:buSzPts val="2400"/>
              <a:buFont typeface="Arial"/>
              <a:buChar char="•"/>
            </a:pPr>
            <a:r>
              <a:rPr lang="es-MX" sz="2400" b="0" strike="noStrike" dirty="0">
                <a:solidFill>
                  <a:srgbClr val="000000"/>
                </a:solidFill>
                <a:latin typeface="Trebuchet MS"/>
                <a:ea typeface="Trebuchet MS"/>
                <a:cs typeface="Trebuchet MS"/>
                <a:sym typeface="Trebuchet MS"/>
              </a:rPr>
              <a:t>El ID del contenedor al que se agregó el </a:t>
            </a:r>
            <a:r>
              <a:rPr lang="es-MX" sz="2400" b="0" strike="noStrike" dirty="0" err="1">
                <a:solidFill>
                  <a:srgbClr val="000000"/>
                </a:solidFill>
                <a:latin typeface="Trebuchet MS"/>
                <a:ea typeface="Trebuchet MS"/>
                <a:cs typeface="Trebuchet MS"/>
                <a:sym typeface="Trebuchet MS"/>
              </a:rPr>
              <a:t>Fragment</a:t>
            </a:r>
            <a:r>
              <a:rPr lang="es-MX" sz="2400" b="0" strike="noStrike" dirty="0">
                <a:solidFill>
                  <a:srgbClr val="000000"/>
                </a:solidFill>
                <a:latin typeface="Trebuchet MS"/>
                <a:ea typeface="Trebuchet MS"/>
                <a:cs typeface="Trebuchet MS"/>
                <a:sym typeface="Trebuchet MS"/>
              </a:rPr>
              <a:t>, pero solo si se configuró</a:t>
            </a:r>
            <a:endParaRPr sz="2400" b="0" strike="noStrike" dirty="0">
              <a:solidFill>
                <a:srgbClr val="FFFFFF"/>
              </a:solidFill>
              <a:latin typeface="Trebuchet MS"/>
              <a:ea typeface="Trebuchet MS"/>
              <a:cs typeface="Trebuchet MS"/>
              <a:sym typeface="Trebuchet MS"/>
            </a:endParaRPr>
          </a:p>
          <a:p>
            <a:pPr marL="228600" marR="0" lvl="0" indent="-228600" algn="l" rtl="0">
              <a:lnSpc>
                <a:spcPct val="90000"/>
              </a:lnSpc>
              <a:spcBef>
                <a:spcPts val="1001"/>
              </a:spcBef>
              <a:spcAft>
                <a:spcPts val="0"/>
              </a:spcAft>
              <a:buClr>
                <a:srgbClr val="000000"/>
              </a:buClr>
              <a:buSzPts val="2400"/>
              <a:buFont typeface="Arial"/>
              <a:buChar char="•"/>
            </a:pPr>
            <a:r>
              <a:rPr lang="es-MX" sz="2400" b="0" strike="noStrike" dirty="0">
                <a:solidFill>
                  <a:srgbClr val="000000"/>
                </a:solidFill>
                <a:latin typeface="Trebuchet MS"/>
                <a:ea typeface="Trebuchet MS"/>
                <a:cs typeface="Trebuchet MS"/>
                <a:sym typeface="Trebuchet MS"/>
              </a:rPr>
              <a:t>La etiqueta del </a:t>
            </a:r>
            <a:r>
              <a:rPr lang="es-MX" sz="2400" b="0" strike="noStrike" dirty="0" err="1">
                <a:solidFill>
                  <a:srgbClr val="000000"/>
                </a:solidFill>
                <a:latin typeface="Trebuchet MS"/>
                <a:ea typeface="Trebuchet MS"/>
                <a:cs typeface="Trebuchet MS"/>
                <a:sym typeface="Trebuchet MS"/>
              </a:rPr>
              <a:t>Fragment</a:t>
            </a:r>
            <a:r>
              <a:rPr lang="es-MX" sz="2400" b="0" strike="noStrike" dirty="0">
                <a:solidFill>
                  <a:srgbClr val="000000"/>
                </a:solidFill>
                <a:latin typeface="Trebuchet MS"/>
                <a:ea typeface="Trebuchet MS"/>
                <a:cs typeface="Trebuchet MS"/>
                <a:sym typeface="Trebuchet MS"/>
              </a:rPr>
              <a:t>, pero solo si se configuró</a:t>
            </a:r>
            <a:endParaRPr sz="2400" b="0" strike="noStrike" dirty="0">
              <a:solidFill>
                <a:srgbClr val="FFFFFF"/>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4"/>
          <p:cNvSpPr txBox="1"/>
          <p:nvPr/>
        </p:nvSpPr>
        <p:spPr>
          <a:xfrm>
            <a:off x="680400" y="753120"/>
            <a:ext cx="9613440" cy="10807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None/>
            </a:pPr>
            <a:r>
              <a:rPr lang="es-MX" sz="3600" b="0" strike="noStrike">
                <a:solidFill>
                  <a:srgbClr val="FFFFFF"/>
                </a:solidFill>
                <a:latin typeface="Trebuchet MS"/>
                <a:ea typeface="Trebuchet MS"/>
                <a:cs typeface="Trebuchet MS"/>
                <a:sym typeface="Trebuchet MS"/>
              </a:rPr>
              <a:t>Ejemplos </a:t>
            </a:r>
            <a:endParaRPr sz="3600" b="0" strike="noStrike">
              <a:solidFill>
                <a:srgbClr val="FFFFFF"/>
              </a:solidFill>
              <a:latin typeface="Trebuchet MS"/>
              <a:ea typeface="Trebuchet MS"/>
              <a:cs typeface="Trebuchet MS"/>
              <a:sym typeface="Trebuchet MS"/>
            </a:endParaRPr>
          </a:p>
        </p:txBody>
      </p:sp>
      <p:pic>
        <p:nvPicPr>
          <p:cNvPr id="171" name="Google Shape;171;p34"/>
          <p:cNvPicPr preferRelativeResize="0"/>
          <p:nvPr/>
        </p:nvPicPr>
        <p:blipFill rotWithShape="1">
          <a:blip r:embed="rId3">
            <a:alphaModFix/>
          </a:blip>
          <a:srcRect/>
          <a:stretch/>
        </p:blipFill>
        <p:spPr>
          <a:xfrm>
            <a:off x="459360" y="2026800"/>
            <a:ext cx="6964920" cy="4077720"/>
          </a:xfrm>
          <a:prstGeom prst="rect">
            <a:avLst/>
          </a:prstGeom>
          <a:noFill/>
          <a:ln>
            <a:noFill/>
          </a:ln>
        </p:spPr>
      </p:pic>
      <p:sp>
        <p:nvSpPr>
          <p:cNvPr id="172" name="Google Shape;172;p34"/>
          <p:cNvSpPr/>
          <p:nvPr/>
        </p:nvSpPr>
        <p:spPr>
          <a:xfrm>
            <a:off x="7666920" y="2062440"/>
            <a:ext cx="4627800" cy="36565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s-MX" sz="1800" b="0" strike="noStrike">
                <a:solidFill>
                  <a:srgbClr val="000000"/>
                </a:solidFill>
                <a:latin typeface="Trebuchet MS"/>
                <a:ea typeface="Trebuchet MS"/>
                <a:cs typeface="Trebuchet MS"/>
                <a:sym typeface="Trebuchet MS"/>
              </a:rPr>
              <a:t>Elementos necesarios para el proyecto</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s-MX" sz="1800" b="0" strike="noStrike">
                <a:solidFill>
                  <a:srgbClr val="000000"/>
                </a:solidFill>
                <a:latin typeface="Trebuchet MS"/>
                <a:ea typeface="Trebuchet MS"/>
                <a:cs typeface="Trebuchet MS"/>
                <a:sym typeface="Trebuchet MS"/>
              </a:rPr>
              <a:t>Una Activity principal que herede de FragmentActivity, y definir dos layout de tipo Fragment.</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s-MX" sz="1800" b="0" strike="noStrike">
                <a:solidFill>
                  <a:srgbClr val="000000"/>
                </a:solidFill>
                <a:latin typeface="Trebuchet MS"/>
                <a:ea typeface="Trebuchet MS"/>
                <a:cs typeface="Trebuchet MS"/>
                <a:sym typeface="Trebuchet MS"/>
              </a:rPr>
              <a:t>Una clase que herede de Fragment, un Array de Objetos Contacto ya inicializados, un componente de tipo ListView y un adapter para cargarlo en este último.</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s-MX" sz="1800" b="0" strike="noStrike">
                <a:solidFill>
                  <a:srgbClr val="000000"/>
                </a:solidFill>
                <a:latin typeface="Trebuchet MS"/>
                <a:ea typeface="Trebuchet MS"/>
                <a:cs typeface="Trebuchet MS"/>
                <a:sym typeface="Trebuchet MS"/>
              </a:rPr>
              <a:t>Una clase que herede de Fragment, para mostrar en un componente de tipo TextView información sobre el contacto seleccionado.</a:t>
            </a:r>
            <a:endParaRPr sz="1800" b="0" strike="noStrike">
              <a:latin typeface="Arial"/>
              <a:ea typeface="Arial"/>
              <a:cs typeface="Arial"/>
              <a:sym typeface="Arial"/>
            </a:endParaRPr>
          </a:p>
          <a:p>
            <a:pPr marL="0" marR="0" lvl="0" indent="0" algn="l" rtl="0">
              <a:lnSpc>
                <a:spcPct val="100000"/>
              </a:lnSpc>
              <a:spcBef>
                <a:spcPts val="0"/>
              </a:spcBef>
              <a:spcAft>
                <a:spcPts val="0"/>
              </a:spcAft>
              <a:buNone/>
            </a:pPr>
            <a:r>
              <a:rPr lang="es-MX" sz="1800" b="0" strike="noStrike">
                <a:solidFill>
                  <a:srgbClr val="000000"/>
                </a:solidFill>
                <a:latin typeface="Trebuchet MS"/>
                <a:ea typeface="Trebuchet MS"/>
                <a:cs typeface="Trebuchet MS"/>
                <a:sym typeface="Trebuchet MS"/>
              </a:rPr>
              <a:t>Una clase Contacto, encargada de almacenar y devolver los valores asignados.</a:t>
            </a:r>
            <a:endParaRPr sz="1800" b="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35"/>
          <p:cNvPicPr preferRelativeResize="0"/>
          <p:nvPr/>
        </p:nvPicPr>
        <p:blipFill rotWithShape="1">
          <a:blip r:embed="rId3">
            <a:alphaModFix/>
          </a:blip>
          <a:srcRect/>
          <a:stretch/>
        </p:blipFill>
        <p:spPr>
          <a:xfrm>
            <a:off x="323640" y="2123280"/>
            <a:ext cx="7210080" cy="441936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665</Words>
  <Application>Microsoft Office PowerPoint</Application>
  <PresentationFormat>Panorámica</PresentationFormat>
  <Paragraphs>34</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12</vt:i4>
      </vt:variant>
    </vt:vector>
  </HeadingPairs>
  <TitlesOfParts>
    <vt:vector size="18" baseType="lpstr">
      <vt:lpstr>Times New Roman</vt:lpstr>
      <vt:lpstr>Arial</vt:lpstr>
      <vt:lpstr>Trebuchet MS</vt:lpstr>
      <vt:lpstr>Roboto</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ERICK DAVID ARCE LEYVA</cp:lastModifiedBy>
  <cp:revision>2</cp:revision>
  <dcterms:modified xsi:type="dcterms:W3CDTF">2022-11-10T16:14:50Z</dcterms:modified>
</cp:coreProperties>
</file>