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323" r:id="rId5"/>
    <p:sldId id="320" r:id="rId6"/>
    <p:sldId id="322" r:id="rId7"/>
    <p:sldId id="315" r:id="rId8"/>
    <p:sldId id="268" r:id="rId9"/>
    <p:sldId id="325" r:id="rId10"/>
    <p:sldId id="259" r:id="rId11"/>
    <p:sldId id="32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92CE0-6CEA-4CA8-B16E-8ABC6D2D468E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F961-8EEB-40EF-9D64-2AA3385AC1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4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01">
              <a:defRPr sz="25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  <a:lvl2pPr marL="769176" indent="-295837" defTabSz="966401">
              <a:defRPr sz="25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2pPr>
            <a:lvl3pPr marL="1183348" indent="-236670" defTabSz="966401">
              <a:defRPr sz="25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3pPr>
            <a:lvl4pPr marL="1656687" indent="-236670" defTabSz="966401">
              <a:defRPr sz="25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4pPr>
            <a:lvl5pPr marL="2130026" indent="-236670" defTabSz="966401">
              <a:defRPr sz="25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5pPr>
            <a:lvl6pPr marL="2603365" indent="-236670" defTabSz="96640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6pPr>
            <a:lvl7pPr marL="3076705" indent="-236670" defTabSz="96640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7pPr>
            <a:lvl8pPr marL="3550044" indent="-236670" defTabSz="96640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8pPr>
            <a:lvl9pPr marL="4023383" indent="-236670" defTabSz="96640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9pPr>
          </a:lstStyle>
          <a:p>
            <a:fld id="{0B11E648-8323-4CFB-B44D-AD0224726085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9285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Logos source: http://www.muylinux.com/wp-content/uploads/2009/04/logos-distros.jpg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8838-FCC7-4FB5-827F-A208D4952F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8838-FCC7-4FB5-827F-A208D4952F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8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29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45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9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53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06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8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52400"/>
            <a:ext cx="1143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86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50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2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4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3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F41C-9B5D-46F9-80C7-D9DC83A428FF}" type="datetimeFigureOut">
              <a:rPr lang="zh-CN" altLang="en-US" smtClean="0"/>
              <a:t>2020-1-5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7F267D-A96B-404E-85DF-BD44616390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4B111-2287-4A24-B8A3-7A71DCA2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64734"/>
            <a:ext cx="7766936" cy="1646302"/>
          </a:xfrm>
        </p:spPr>
        <p:txBody>
          <a:bodyPr/>
          <a:lstStyle/>
          <a:p>
            <a:r>
              <a:rPr lang="zh-CN" altLang="en-US" sz="6600" dirty="0"/>
              <a:t>如何使用服务器</a:t>
            </a:r>
            <a:br>
              <a:rPr lang="en-US" altLang="zh-CN" dirty="0"/>
            </a:br>
            <a:r>
              <a:rPr lang="zh-CN" altLang="en-US" dirty="0"/>
              <a:t>之最简教程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EB2A99-9E68-46CF-9B51-715030547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胡杰</a:t>
            </a:r>
            <a:endParaRPr lang="en-US" altLang="zh-CN" sz="2800" dirty="0"/>
          </a:p>
          <a:p>
            <a:r>
              <a:rPr lang="en-US" altLang="zh-CN" sz="2800" dirty="0"/>
              <a:t>2020.1.7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916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6CF0-8B38-4710-9995-8A32AD9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17EEB-00BD-4687-BC71-79956B5E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多保存，多备份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学会使用命令行操作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不要占用太多资源，除非紧急情况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确保程序没错再提交到</a:t>
            </a:r>
            <a:r>
              <a:rPr lang="en-US" altLang="zh-CN" dirty="0"/>
              <a:t>PBS</a:t>
            </a:r>
          </a:p>
          <a:p>
            <a:endParaRPr lang="en-US" altLang="zh-CN" dirty="0"/>
          </a:p>
          <a:p>
            <a:r>
              <a:rPr lang="zh-CN" altLang="en-US" dirty="0"/>
              <a:t>设置随机种子，</a:t>
            </a:r>
            <a:r>
              <a:rPr lang="en-US" altLang="zh-CN" dirty="0" err="1"/>
              <a:t>set.seed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42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9E80-BADE-4C7B-BF07-91F6494A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04686-BDA0-44BF-AD33-B395957F6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樊晓丹，香港中文大学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李涵，深圳大学</a:t>
            </a:r>
          </a:p>
        </p:txBody>
      </p:sp>
    </p:spTree>
    <p:extLst>
      <p:ext uri="{BB962C8B-B14F-4D97-AF65-F5344CB8AC3E}">
        <p14:creationId xmlns:p14="http://schemas.microsoft.com/office/powerpoint/2010/main" val="319006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77501-1E0F-48B1-B443-14F629F2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124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293C0-188E-491B-963D-DA3FFE63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94" y="1640840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2800" dirty="0"/>
              <a:t>关于服务器的基本知识</a:t>
            </a:r>
            <a:endParaRPr lang="en-US" altLang="zh-CN" sz="2800" dirty="0"/>
          </a:p>
          <a:p>
            <a:pPr>
              <a:buFont typeface="+mj-lt"/>
              <a:buAutoNum type="arabicPeriod"/>
            </a:pPr>
            <a:endParaRPr lang="en-US" altLang="zh-CN" sz="2800" dirty="0"/>
          </a:p>
          <a:p>
            <a:pPr>
              <a:buFont typeface="+mj-lt"/>
              <a:buAutoNum type="arabicPeriod"/>
            </a:pPr>
            <a:r>
              <a:rPr lang="zh-CN" altLang="en-US" sz="2800" dirty="0"/>
              <a:t>关于</a:t>
            </a:r>
            <a:r>
              <a:rPr lang="en-US" altLang="zh-CN" sz="2800" dirty="0"/>
              <a:t>Linux</a:t>
            </a:r>
            <a:r>
              <a:rPr lang="zh-CN" altLang="en-US" sz="2800" dirty="0"/>
              <a:t>的基本介绍</a:t>
            </a:r>
            <a:endParaRPr lang="en-US" altLang="zh-CN" sz="2800" dirty="0"/>
          </a:p>
          <a:p>
            <a:pPr>
              <a:buFont typeface="+mj-lt"/>
              <a:buAutoNum type="arabicPeriod"/>
            </a:pPr>
            <a:endParaRPr lang="en-US" altLang="zh-CN" sz="2800" dirty="0"/>
          </a:p>
          <a:p>
            <a:pPr>
              <a:buFont typeface="+mj-lt"/>
              <a:buAutoNum type="arabicPeriod"/>
            </a:pPr>
            <a:r>
              <a:rPr lang="zh-CN" altLang="en-US" sz="2800" dirty="0"/>
              <a:t>如何使用服务器做模拟</a:t>
            </a:r>
            <a:endParaRPr lang="en-US" altLang="zh-CN" sz="2800" dirty="0"/>
          </a:p>
          <a:p>
            <a:pPr>
              <a:buFont typeface="+mj-lt"/>
              <a:buAutoNum type="arabicPeriod"/>
            </a:pPr>
            <a:endParaRPr lang="en-US" altLang="zh-CN" sz="2800" dirty="0"/>
          </a:p>
          <a:p>
            <a:pPr>
              <a:buFont typeface="+mj-lt"/>
              <a:buAutoNum type="arabicPeriod"/>
            </a:pPr>
            <a:r>
              <a:rPr lang="zh-CN" altLang="en-US" sz="2800" dirty="0"/>
              <a:t>几点提醒</a:t>
            </a:r>
          </a:p>
        </p:txBody>
      </p:sp>
    </p:spTree>
    <p:extLst>
      <p:ext uri="{BB962C8B-B14F-4D97-AF65-F5344CB8AC3E}">
        <p14:creationId xmlns:p14="http://schemas.microsoft.com/office/powerpoint/2010/main" val="29179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76150-D65E-444F-A942-02D88D9B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服务器的硬件信息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EDE4F-9E6A-4C11-8C6B-E88F01EE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：</a:t>
            </a:r>
            <a:r>
              <a:rPr lang="en-US" altLang="zh-CN" dirty="0"/>
              <a:t>4 * Intel Xeon Platinum 8270  </a:t>
            </a:r>
          </a:p>
          <a:p>
            <a:endParaRPr lang="en-US" altLang="zh-CN" dirty="0"/>
          </a:p>
          <a:p>
            <a:r>
              <a:rPr lang="zh-CN" altLang="en-US" dirty="0"/>
              <a:t>核：</a:t>
            </a:r>
            <a:r>
              <a:rPr lang="en-US" altLang="zh-CN" dirty="0"/>
              <a:t>4*26</a:t>
            </a:r>
          </a:p>
          <a:p>
            <a:endParaRPr lang="en-US" altLang="zh-CN" dirty="0"/>
          </a:p>
          <a:p>
            <a:r>
              <a:rPr lang="zh-CN" altLang="en-US" dirty="0"/>
              <a:t>线程：支持超线程技术，逻辑</a:t>
            </a:r>
            <a:r>
              <a:rPr lang="en-US" altLang="zh-CN" dirty="0"/>
              <a:t>CPU</a:t>
            </a:r>
            <a:r>
              <a:rPr lang="zh-CN" altLang="en-US" dirty="0"/>
              <a:t>个数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26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r>
              <a:rPr lang="zh-CN" altLang="en-US" dirty="0"/>
              <a:t>内存：</a:t>
            </a:r>
            <a:r>
              <a:rPr lang="en-US" altLang="zh-CN" dirty="0"/>
              <a:t>256G</a:t>
            </a:r>
            <a:r>
              <a:rPr lang="zh-CN" altLang="en-US" dirty="0"/>
              <a:t>，不包括交换扇区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硬盘：非系统盘共</a:t>
            </a:r>
            <a:r>
              <a:rPr lang="en-US" altLang="zh-CN" dirty="0"/>
              <a:t>6.5T</a:t>
            </a:r>
          </a:p>
          <a:p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：</a:t>
            </a:r>
            <a:r>
              <a:rPr lang="en-US" altLang="zh-CN" dirty="0"/>
              <a:t>3 </a:t>
            </a:r>
            <a:r>
              <a:rPr lang="zh-CN" altLang="en-US" dirty="0"/>
              <a:t>* </a:t>
            </a:r>
            <a:r>
              <a:rPr lang="en-US" altLang="zh-CN" dirty="0"/>
              <a:t>Nvidia 2080Ti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46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A7B3F-EBB0-4571-82D5-FC623D84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服务器的软件信息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E3858-BA3A-498C-9663-5BCD9A760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CentOS7</a:t>
            </a:r>
            <a:r>
              <a:rPr lang="zh-CN" altLang="en-US" dirty="0"/>
              <a:t>：</a:t>
            </a:r>
            <a:r>
              <a:rPr lang="en-US" altLang="zh-CN" dirty="0"/>
              <a:t>Linux</a:t>
            </a:r>
            <a:r>
              <a:rPr lang="zh-CN" altLang="en-US" dirty="0"/>
              <a:t>基于</a:t>
            </a:r>
            <a:r>
              <a:rPr lang="en-US" altLang="zh-CN" dirty="0"/>
              <a:t>Red Hat Enterprise Linux</a:t>
            </a:r>
            <a:r>
              <a:rPr lang="zh-CN" altLang="en-US" dirty="0"/>
              <a:t>源代码编译而成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Gnome</a:t>
            </a:r>
            <a:r>
              <a:rPr lang="zh-CN" altLang="en-US" dirty="0"/>
              <a:t>：图形化桌面，十分不推荐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已安装软件：</a:t>
            </a:r>
            <a:r>
              <a:rPr lang="en-US" altLang="zh-CN" dirty="0"/>
              <a:t>R, </a:t>
            </a:r>
            <a:r>
              <a:rPr lang="en-US" altLang="zh-CN" dirty="0" err="1"/>
              <a:t>Matlab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C,</a:t>
            </a:r>
            <a:r>
              <a:rPr lang="zh-CN" altLang="en-US" dirty="0"/>
              <a:t> </a:t>
            </a:r>
            <a:r>
              <a:rPr lang="en-US" altLang="zh-CN" dirty="0"/>
              <a:t>C++, Python3, Perl</a:t>
            </a:r>
          </a:p>
        </p:txBody>
      </p:sp>
    </p:spTree>
    <p:extLst>
      <p:ext uri="{BB962C8B-B14F-4D97-AF65-F5344CB8AC3E}">
        <p14:creationId xmlns:p14="http://schemas.microsoft.com/office/powerpoint/2010/main" val="256830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buClr>
                <a:schemeClr val="tx1"/>
              </a:buClr>
              <a:buSzPct val="75000"/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前世今生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Shape 2"/>
          <p:cNvSpPr>
            <a:spLocks noGrp="1"/>
          </p:cNvSpPr>
          <p:nvPr>
            <p:ph type="body" idx="1"/>
          </p:nvPr>
        </p:nvSpPr>
        <p:spPr>
          <a:xfrm>
            <a:off x="609600" y="2087880"/>
            <a:ext cx="7651750" cy="4114800"/>
          </a:xfrm>
        </p:spPr>
        <p:txBody>
          <a:bodyPr>
            <a:normAutofit/>
          </a:bodyPr>
          <a:lstStyle/>
          <a:p>
            <a:pPr marL="739775" indent="-282575">
              <a:lnSpc>
                <a:spcPct val="90000"/>
              </a:lnSpc>
            </a:pPr>
            <a:r>
              <a:rPr lang="en-US" dirty="0"/>
              <a:t>19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年代，微软的</a:t>
            </a:r>
            <a:r>
              <a:rPr lang="en-US" altLang="zh-CN" dirty="0"/>
              <a:t>DOS </a:t>
            </a:r>
            <a:r>
              <a:rPr lang="zh-CN" altLang="en-US" dirty="0"/>
              <a:t>系统在</a:t>
            </a:r>
            <a:r>
              <a:rPr lang="en-US" altLang="zh-CN" dirty="0"/>
              <a:t>PC</a:t>
            </a:r>
            <a:r>
              <a:rPr lang="zh-CN" altLang="en-US" dirty="0"/>
              <a:t>界占据主导地位</a:t>
            </a:r>
            <a:endParaRPr lang="en-US" altLang="zh-CN" dirty="0"/>
          </a:p>
          <a:p>
            <a:pPr marL="739775" indent="-282575">
              <a:lnSpc>
                <a:spcPct val="90000"/>
              </a:lnSpc>
            </a:pPr>
            <a:r>
              <a:rPr lang="en-US" dirty="0"/>
              <a:t>A</a:t>
            </a:r>
            <a:r>
              <a:rPr lang="en-US" altLang="zh-CN" dirty="0"/>
              <a:t>pple</a:t>
            </a:r>
            <a:r>
              <a:rPr lang="zh-CN" altLang="en-US" dirty="0"/>
              <a:t>更好，但是更贵</a:t>
            </a:r>
            <a:endParaRPr lang="en-US" dirty="0"/>
          </a:p>
          <a:p>
            <a:pPr marL="739775" indent="-282575">
              <a:lnSpc>
                <a:spcPct val="90000"/>
              </a:lnSpc>
            </a:pPr>
            <a:r>
              <a:rPr lang="en-US" dirty="0"/>
              <a:t>UNIX </a:t>
            </a:r>
            <a:r>
              <a:rPr lang="zh-CN" altLang="en-US" dirty="0"/>
              <a:t>也很好，但是更更贵</a:t>
            </a:r>
            <a:endParaRPr lang="en-US" altLang="zh-CN" dirty="0"/>
          </a:p>
          <a:p>
            <a:pPr marL="739775" indent="-282575">
              <a:lnSpc>
                <a:spcPct val="90000"/>
              </a:lnSpc>
            </a:pPr>
            <a:r>
              <a:rPr lang="en-US" dirty="0"/>
              <a:t>DOS, MAC and UNIX</a:t>
            </a:r>
            <a:r>
              <a:rPr lang="zh-CN" altLang="en-US" dirty="0"/>
              <a:t>源代码都是受保护的，除非支付高昂的专利费</a:t>
            </a:r>
            <a:endParaRPr lang="en-US" altLang="zh-CN" dirty="0"/>
          </a:p>
          <a:p>
            <a:pPr marL="739775" indent="-282575">
              <a:lnSpc>
                <a:spcPct val="9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是</a:t>
            </a:r>
            <a:r>
              <a:rPr lang="en-US" altLang="zh-CN" dirty="0"/>
              <a:t>Unix</a:t>
            </a:r>
            <a:r>
              <a:rPr lang="zh-CN" altLang="en-US" dirty="0"/>
              <a:t>的免费版本，</a:t>
            </a:r>
            <a:r>
              <a:rPr lang="en-US" altLang="zh-CN" dirty="0"/>
              <a:t>1969</a:t>
            </a:r>
            <a:r>
              <a:rPr lang="zh-CN" altLang="en-US" dirty="0"/>
              <a:t>年由贝尔实验室的一群</a:t>
            </a:r>
            <a:r>
              <a:rPr lang="en-US" altLang="zh-CN" dirty="0"/>
              <a:t>AT&amp;T</a:t>
            </a:r>
            <a:r>
              <a:rPr lang="zh-CN" altLang="en-US" dirty="0"/>
              <a:t>雇员推出</a:t>
            </a:r>
            <a:endParaRPr lang="en-US" altLang="zh-CN" dirty="0"/>
          </a:p>
          <a:p>
            <a:pPr marL="739775" indent="-282575">
              <a:lnSpc>
                <a:spcPct val="90000"/>
              </a:lnSpc>
            </a:pPr>
            <a:r>
              <a:rPr lang="zh-CN" altLang="en-US" dirty="0"/>
              <a:t>世界上</a:t>
            </a:r>
            <a:r>
              <a:rPr lang="en-US" altLang="zh-CN" dirty="0"/>
              <a:t>64%</a:t>
            </a:r>
            <a:r>
              <a:rPr lang="zh-CN" altLang="en-US" dirty="0"/>
              <a:t>的服务器运行</a:t>
            </a:r>
            <a:r>
              <a:rPr lang="en-US" altLang="zh-CN" dirty="0"/>
              <a:t>Unix</a:t>
            </a:r>
            <a:r>
              <a:rPr lang="zh-CN" altLang="en-US" dirty="0"/>
              <a:t>或者</a:t>
            </a:r>
            <a:r>
              <a:rPr lang="en-US" altLang="zh-CN" dirty="0"/>
              <a:t>Linux</a:t>
            </a:r>
            <a:r>
              <a:rPr lang="zh-CN" altLang="en-US" dirty="0"/>
              <a:t>的变体，包括</a:t>
            </a:r>
            <a:r>
              <a:rPr lang="en-US" altLang="zh-CN" dirty="0"/>
              <a:t>Android</a:t>
            </a:r>
            <a:r>
              <a:rPr lang="zh-CN" altLang="en-US" dirty="0"/>
              <a:t>和</a:t>
            </a:r>
            <a:r>
              <a:rPr lang="en-US" altLang="zh-CN" dirty="0"/>
              <a:t>Kindle</a:t>
            </a:r>
          </a:p>
          <a:p>
            <a:pPr marL="739775" indent="-282575">
              <a:lnSpc>
                <a:spcPct val="90000"/>
              </a:lnSpc>
            </a:pPr>
            <a:r>
              <a:rPr lang="en-US" dirty="0"/>
              <a:t>W</a:t>
            </a:r>
            <a:r>
              <a:rPr lang="en-US" altLang="zh-CN" dirty="0"/>
              <a:t>indows</a:t>
            </a:r>
            <a:r>
              <a:rPr lang="zh-CN" altLang="en-US" dirty="0"/>
              <a:t>和</a:t>
            </a:r>
            <a:r>
              <a:rPr lang="en-US" altLang="zh-CN" dirty="0"/>
              <a:t>MAC</a:t>
            </a:r>
            <a:r>
              <a:rPr lang="zh-CN" altLang="en-US" dirty="0"/>
              <a:t>：图形交互界面，占据系统资源大</a:t>
            </a:r>
            <a:endParaRPr lang="en-US" dirty="0"/>
          </a:p>
        </p:txBody>
      </p:sp>
      <p:pic>
        <p:nvPicPr>
          <p:cNvPr id="5124" name="Rectangl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96862"/>
            <a:ext cx="2043113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6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803" y="421640"/>
            <a:ext cx="8305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Linux Has Many Distributions</a:t>
            </a:r>
          </a:p>
        </p:txBody>
      </p:sp>
      <p:pic>
        <p:nvPicPr>
          <p:cNvPr id="2050" name="Picture 2" descr="http://www.muylinux.com/wp-content/uploads/2009/04/logos-distr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1" y="1645920"/>
            <a:ext cx="74009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5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720" y="929640"/>
            <a:ext cx="8229600" cy="30099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(I). </a:t>
            </a:r>
            <a:r>
              <a:rPr lang="zh-CN" altLang="en-US" sz="2400" dirty="0"/>
              <a:t>在个人电脑上安装</a:t>
            </a:r>
            <a:r>
              <a:rPr lang="en-US" sz="2400" dirty="0"/>
              <a:t> </a:t>
            </a:r>
            <a:r>
              <a:rPr lang="en-US" sz="2400" dirty="0" err="1"/>
              <a:t>M</a:t>
            </a:r>
            <a:r>
              <a:rPr lang="en-US" altLang="zh-CN" sz="2400" dirty="0" err="1"/>
              <a:t>obaXterm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Finalshell</a:t>
            </a:r>
            <a:r>
              <a:rPr lang="en-US" sz="2400" dirty="0"/>
              <a:t> </a:t>
            </a:r>
          </a:p>
          <a:p>
            <a:pPr marL="109728" indent="0">
              <a:buNone/>
            </a:pPr>
            <a:r>
              <a:rPr lang="en-US" sz="2400" dirty="0"/>
              <a:t>(II). </a:t>
            </a:r>
            <a:r>
              <a:rPr lang="zh-CN" altLang="en-US" sz="2400" dirty="0"/>
              <a:t>校外登录需连接</a:t>
            </a:r>
            <a:r>
              <a:rPr lang="en-US" altLang="zh-CN" sz="2400" dirty="0"/>
              <a:t>VPN</a:t>
            </a:r>
            <a:r>
              <a:rPr lang="en-US" sz="2400" dirty="0"/>
              <a:t>: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zh-CN" altLang="en-US" sz="2400" dirty="0">
                <a:solidFill>
                  <a:srgbClr val="0070C0"/>
                </a:solidFill>
              </a:rPr>
              <a:t>服务器</a:t>
            </a:r>
            <a:r>
              <a:rPr lang="en-US" altLang="zh-CN" sz="2400" dirty="0">
                <a:solidFill>
                  <a:srgbClr val="0070C0"/>
                </a:solidFill>
              </a:rPr>
              <a:t>IP</a:t>
            </a:r>
            <a:r>
              <a:rPr lang="en-US" sz="2400" dirty="0">
                <a:solidFill>
                  <a:srgbClr val="0070C0"/>
                </a:solidFill>
              </a:rPr>
              <a:t>: 59.77.1.81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zh-CN" altLang="en-US" sz="2400" dirty="0">
                <a:solidFill>
                  <a:srgbClr val="0070C0"/>
                </a:solidFill>
              </a:rPr>
              <a:t>用户名</a:t>
            </a:r>
            <a:r>
              <a:rPr lang="en-US" sz="2400" dirty="0">
                <a:solidFill>
                  <a:srgbClr val="0070C0"/>
                </a:solidFill>
              </a:rPr>
              <a:t>: ***** (ask me)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zh-CN" altLang="en-US" sz="2400" dirty="0">
                <a:solidFill>
                  <a:srgbClr val="0070C0"/>
                </a:solidFill>
              </a:rPr>
              <a:t>密码</a:t>
            </a:r>
            <a:r>
              <a:rPr lang="en-US" sz="2400" dirty="0">
                <a:solidFill>
                  <a:srgbClr val="0070C0"/>
                </a:solidFill>
              </a:rPr>
              <a:t>: ***** (ask me)</a:t>
            </a:r>
          </a:p>
          <a:p>
            <a:pPr marL="109728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PBS </a:t>
            </a:r>
            <a:r>
              <a:rPr lang="zh-CN" altLang="en-US" sz="2400" dirty="0">
                <a:solidFill>
                  <a:srgbClr val="0070C0"/>
                </a:solidFill>
              </a:rPr>
              <a:t>作业队列代号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altLang="zh-CN" sz="2400" dirty="0">
                <a:solidFill>
                  <a:srgbClr val="0070C0"/>
                </a:solidFill>
              </a:rPr>
              <a:t>batch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8680" y="109478"/>
            <a:ext cx="8229600" cy="1143000"/>
          </a:xfrm>
        </p:spPr>
        <p:txBody>
          <a:bodyPr/>
          <a:lstStyle/>
          <a:p>
            <a:r>
              <a:rPr lang="zh-CN" altLang="en-US" dirty="0"/>
              <a:t>如何连接到服务器</a:t>
            </a:r>
            <a:endParaRPr lang="en-US" dirty="0"/>
          </a:p>
        </p:txBody>
      </p:sp>
      <p:pic>
        <p:nvPicPr>
          <p:cNvPr id="1026" name="Picture 2" descr="cluster computing environ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04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87120" y="155448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命令帮助</a:t>
            </a:r>
            <a:r>
              <a:rPr lang="en-US" b="1" dirty="0"/>
              <a:t>: </a:t>
            </a:r>
            <a:r>
              <a:rPr lang="en-US" dirty="0"/>
              <a:t>man, info</a:t>
            </a:r>
          </a:p>
          <a:p>
            <a:r>
              <a:rPr lang="zh-CN" altLang="en-US" b="1" dirty="0"/>
              <a:t>系统信息</a:t>
            </a:r>
            <a:r>
              <a:rPr lang="en-US" b="1" dirty="0"/>
              <a:t>: </a:t>
            </a:r>
            <a:r>
              <a:rPr lang="en-US" dirty="0"/>
              <a:t>w, </a:t>
            </a:r>
            <a:r>
              <a:rPr lang="en-US" dirty="0" err="1"/>
              <a:t>whoami</a:t>
            </a:r>
            <a:r>
              <a:rPr lang="en-US" dirty="0"/>
              <a:t>, which, free, echo, date, </a:t>
            </a:r>
            <a:r>
              <a:rPr lang="en-US" dirty="0" err="1"/>
              <a:t>cal</a:t>
            </a:r>
            <a:r>
              <a:rPr lang="en-US" dirty="0"/>
              <a:t>, df, mail, top</a:t>
            </a:r>
          </a:p>
          <a:p>
            <a:r>
              <a:rPr lang="zh-CN" altLang="en-US" b="1" dirty="0"/>
              <a:t>读取、筛选</a:t>
            </a:r>
            <a:r>
              <a:rPr lang="en-US" b="1" dirty="0"/>
              <a:t>:</a:t>
            </a:r>
            <a:r>
              <a:rPr lang="en-US" dirty="0"/>
              <a:t> more, less, head, tail, grep, </a:t>
            </a:r>
            <a:r>
              <a:rPr lang="en-US" dirty="0" err="1"/>
              <a:t>egrep</a:t>
            </a:r>
            <a:endParaRPr lang="en-US" dirty="0"/>
          </a:p>
          <a:p>
            <a:r>
              <a:rPr lang="zh-CN" altLang="en-US" b="1" dirty="0"/>
              <a:t>文件操作</a:t>
            </a:r>
            <a:r>
              <a:rPr lang="en-US" b="1" dirty="0"/>
              <a:t>: </a:t>
            </a:r>
            <a:r>
              <a:rPr lang="en-US" dirty="0"/>
              <a:t>ls, </a:t>
            </a:r>
            <a:r>
              <a:rPr lang="en-US" dirty="0" err="1"/>
              <a:t>mkdir</a:t>
            </a:r>
            <a:r>
              <a:rPr lang="en-US" dirty="0"/>
              <a:t>, cd, </a:t>
            </a:r>
            <a:r>
              <a:rPr lang="en-US" dirty="0" err="1"/>
              <a:t>pwd</a:t>
            </a:r>
            <a:r>
              <a:rPr lang="en-US" dirty="0"/>
              <a:t>, mv, ln, touch, cat, file, find, diff, </a:t>
            </a:r>
            <a:r>
              <a:rPr lang="en-US" dirty="0" err="1"/>
              <a:t>cmp</a:t>
            </a:r>
            <a:r>
              <a:rPr lang="en-US" dirty="0"/>
              <a:t>, mount, du, df, </a:t>
            </a:r>
            <a:r>
              <a:rPr lang="en-US" dirty="0" err="1"/>
              <a:t>chmod</a:t>
            </a:r>
            <a:endParaRPr lang="en-US" dirty="0"/>
          </a:p>
          <a:p>
            <a:r>
              <a:rPr lang="zh-CN" altLang="en-US" b="1" dirty="0"/>
              <a:t>网络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, </a:t>
            </a:r>
            <a:r>
              <a:rPr lang="en-US" dirty="0" err="1"/>
              <a:t>scp</a:t>
            </a:r>
            <a:r>
              <a:rPr lang="en-US" dirty="0"/>
              <a:t>, ping, telnet, </a:t>
            </a:r>
            <a:r>
              <a:rPr lang="en-US" dirty="0" err="1"/>
              <a:t>nslookup</a:t>
            </a:r>
            <a:r>
              <a:rPr lang="en-US" dirty="0"/>
              <a:t>, </a:t>
            </a:r>
            <a:r>
              <a:rPr lang="en-US" dirty="0" err="1"/>
              <a:t>wget</a:t>
            </a:r>
            <a:endParaRPr lang="en-US" dirty="0"/>
          </a:p>
          <a:p>
            <a:r>
              <a:rPr lang="en-US" b="1" dirty="0"/>
              <a:t>Shells:</a:t>
            </a:r>
            <a:r>
              <a:rPr lang="en-US" dirty="0"/>
              <a:t> clear, history, echo, set, </a:t>
            </a:r>
            <a:r>
              <a:rPr lang="en-US" dirty="0" err="1"/>
              <a:t>xargs</a:t>
            </a:r>
            <a:r>
              <a:rPr lang="en-US" dirty="0"/>
              <a:t>, alias, watch</a:t>
            </a:r>
          </a:p>
          <a:p>
            <a:r>
              <a:rPr lang="zh-CN" altLang="en-US" b="1" dirty="0"/>
              <a:t>符号系统</a:t>
            </a:r>
            <a:r>
              <a:rPr lang="en-US" b="1" dirty="0"/>
              <a:t>: </a:t>
            </a:r>
            <a:r>
              <a:rPr lang="en-US" dirty="0"/>
              <a:t>|, &gt;, &gt;&gt;, &lt;, &amp;, &gt;&amp;, 2&gt;&amp;1, ;, ~, ., .., $!, !:&lt;n&gt;, !&lt;n&gt;</a:t>
            </a:r>
          </a:p>
          <a:p>
            <a:r>
              <a:rPr lang="zh-CN" altLang="en-US" b="1" dirty="0"/>
              <a:t>文件编辑</a:t>
            </a:r>
            <a:r>
              <a:rPr lang="en-US" b="1" dirty="0"/>
              <a:t>: </a:t>
            </a:r>
            <a:r>
              <a:rPr lang="en-US" dirty="0"/>
              <a:t>nano, vim, vi</a:t>
            </a:r>
          </a:p>
          <a:p>
            <a:r>
              <a:rPr lang="zh-CN" altLang="en-US" b="1" dirty="0"/>
              <a:t>程序管理</a:t>
            </a:r>
            <a:r>
              <a:rPr lang="en-US" b="1" dirty="0"/>
              <a:t>: </a:t>
            </a:r>
            <a:r>
              <a:rPr lang="en-US" dirty="0" err="1"/>
              <a:t>ps</a:t>
            </a:r>
            <a:r>
              <a:rPr lang="en-US" dirty="0"/>
              <a:t>, top, kill, </a:t>
            </a:r>
            <a:r>
              <a:rPr lang="en-US" dirty="0" err="1"/>
              <a:t>killall</a:t>
            </a:r>
            <a:r>
              <a:rPr lang="en-US" dirty="0"/>
              <a:t>, </a:t>
            </a:r>
            <a:r>
              <a:rPr lang="en-US" dirty="0" err="1"/>
              <a:t>fg</a:t>
            </a:r>
            <a:r>
              <a:rPr lang="en-US" dirty="0"/>
              <a:t>, </a:t>
            </a:r>
            <a:r>
              <a:rPr lang="en-US" dirty="0" err="1"/>
              <a:t>bg</a:t>
            </a:r>
            <a:endParaRPr lang="en-US" dirty="0"/>
          </a:p>
          <a:p>
            <a:r>
              <a:rPr lang="en-US" b="1" dirty="0"/>
              <a:t>PBS</a:t>
            </a:r>
            <a:r>
              <a:rPr lang="zh-CN" altLang="en-US" b="1" dirty="0"/>
              <a:t>作业管理</a:t>
            </a:r>
            <a:r>
              <a:rPr lang="en-US" b="1" dirty="0"/>
              <a:t>: </a:t>
            </a:r>
            <a:r>
              <a:rPr lang="en-US" dirty="0" err="1"/>
              <a:t>qstat</a:t>
            </a:r>
            <a:r>
              <a:rPr lang="en-US" dirty="0"/>
              <a:t>, </a:t>
            </a:r>
            <a:r>
              <a:rPr lang="en-US" dirty="0" err="1"/>
              <a:t>qsub</a:t>
            </a:r>
            <a:r>
              <a:rPr lang="en-US" dirty="0"/>
              <a:t>, </a:t>
            </a:r>
            <a:r>
              <a:rPr lang="en-US" dirty="0" err="1"/>
              <a:t>qdel</a:t>
            </a:r>
            <a:r>
              <a:rPr lang="en-US" dirty="0"/>
              <a:t>, </a:t>
            </a:r>
            <a:r>
              <a:rPr lang="en-US" dirty="0" err="1"/>
              <a:t>qmove</a:t>
            </a:r>
            <a:r>
              <a:rPr lang="en-US" dirty="0"/>
              <a:t>, </a:t>
            </a:r>
            <a:r>
              <a:rPr lang="en-US" dirty="0" err="1"/>
              <a:t>qalter</a:t>
            </a:r>
            <a:endParaRPr lang="en-US" dirty="0"/>
          </a:p>
          <a:p>
            <a:pPr marL="0" indent="0" algn="ctr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命令由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部分组成：命令、选项和参数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9320" y="213519"/>
            <a:ext cx="8458200" cy="94456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Linux</a:t>
            </a:r>
            <a:r>
              <a:rPr lang="zh-CN" altLang="en-US" dirty="0"/>
              <a:t>命令</a:t>
            </a:r>
            <a:br>
              <a:rPr lang="en-US" sz="2700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348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8A096-1D77-41B3-9806-90FD138D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R</a:t>
            </a:r>
            <a:r>
              <a:rPr lang="zh-CN" altLang="en-US" dirty="0"/>
              <a:t>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52A7A-CD76-4D6C-A564-8ECBB01B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Perl</a:t>
            </a:r>
            <a:r>
              <a:rPr lang="zh-CN" altLang="en-US" dirty="0"/>
              <a:t>编写脚本文件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perl</a:t>
            </a:r>
            <a:r>
              <a:rPr lang="en-US" altLang="zh-CN" dirty="0"/>
              <a:t>     ./…/qsub_Wrapper_0to9.pl        working directory      task name     queue name     number of jobs    number of runs per job       data directory      </a:t>
            </a:r>
            <a:r>
              <a:rPr lang="en-US" altLang="zh-CN" dirty="0" err="1"/>
              <a:t>Rscript</a:t>
            </a:r>
            <a:r>
              <a:rPr lang="en-US" altLang="zh-CN" dirty="0"/>
              <a:t>      program file</a:t>
            </a:r>
          </a:p>
          <a:p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程序修正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头文件</a:t>
            </a:r>
            <a:r>
              <a:rPr lang="en-US" altLang="zh-CN" dirty="0" err="1"/>
              <a:t>args</a:t>
            </a:r>
            <a:r>
              <a:rPr lang="en-US" altLang="zh-CN" dirty="0"/>
              <a:t>=</a:t>
            </a:r>
            <a:r>
              <a:rPr lang="en-US" altLang="zh-CN" dirty="0" err="1"/>
              <a:t>commandArgs</a:t>
            </a:r>
            <a:r>
              <a:rPr lang="en-US" altLang="zh-CN" dirty="0"/>
              <a:t>(T); </a:t>
            </a:r>
            <a:r>
              <a:rPr lang="en-US" altLang="zh-CN" dirty="0" err="1"/>
              <a:t>jobB</a:t>
            </a:r>
            <a:r>
              <a:rPr lang="en-US" altLang="zh-CN" dirty="0"/>
              <a:t>=</a:t>
            </a:r>
            <a:r>
              <a:rPr lang="en-US" altLang="zh-CN" dirty="0" err="1"/>
              <a:t>args</a:t>
            </a:r>
            <a:r>
              <a:rPr lang="en-US" altLang="zh-CN" dirty="0"/>
              <a:t>[1]; </a:t>
            </a:r>
            <a:r>
              <a:rPr lang="en-US" altLang="zh-CN" dirty="0" err="1"/>
              <a:t>jobE</a:t>
            </a:r>
            <a:r>
              <a:rPr lang="en-US" altLang="zh-CN" dirty="0"/>
              <a:t>=</a:t>
            </a:r>
            <a:r>
              <a:rPr lang="en-US" altLang="zh-CN" dirty="0" err="1"/>
              <a:t>args</a:t>
            </a:r>
            <a:r>
              <a:rPr lang="en-US" altLang="zh-CN" dirty="0"/>
              <a:t>[2]; </a:t>
            </a:r>
            <a:r>
              <a:rPr lang="en-US" altLang="zh-CN" dirty="0" err="1"/>
              <a:t>DirPre</a:t>
            </a:r>
            <a:r>
              <a:rPr lang="en-US" altLang="zh-CN" dirty="0"/>
              <a:t>=</a:t>
            </a:r>
            <a:r>
              <a:rPr lang="en-US" altLang="zh-CN" dirty="0" err="1"/>
              <a:t>args</a:t>
            </a:r>
            <a:r>
              <a:rPr lang="en-US" altLang="zh-CN" dirty="0"/>
              <a:t>[3]</a:t>
            </a:r>
          </a:p>
          <a:p>
            <a:pPr marL="0" indent="0">
              <a:buNone/>
            </a:pPr>
            <a:r>
              <a:rPr lang="zh-CN" altLang="en-US" dirty="0"/>
              <a:t>循环改为</a:t>
            </a:r>
            <a:r>
              <a:rPr lang="en-US" altLang="zh-CN" dirty="0" err="1"/>
              <a:t>jobB:jobE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68783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660</TotalTime>
  <Words>582</Words>
  <Application>Microsoft Office PowerPoint</Application>
  <PresentationFormat>宽屏</PresentationFormat>
  <Paragraphs>86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Trebuchet MS</vt:lpstr>
      <vt:lpstr>Wingdings 3</vt:lpstr>
      <vt:lpstr>平面</vt:lpstr>
      <vt:lpstr>如何使用服务器 之最简教程</vt:lpstr>
      <vt:lpstr>目录</vt:lpstr>
      <vt:lpstr>服务器的硬件信息</vt:lpstr>
      <vt:lpstr>服务器的软件信息</vt:lpstr>
      <vt:lpstr>前世今生</vt:lpstr>
      <vt:lpstr>Linux Has Many Distributions</vt:lpstr>
      <vt:lpstr>如何连接到服务器</vt:lpstr>
      <vt:lpstr>常用Linux命令 </vt:lpstr>
      <vt:lpstr>以R为例</vt:lpstr>
      <vt:lpstr>Tips</vt:lpstr>
      <vt:lpstr>致谢！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如何使用服务器 之最简教程</dc:title>
  <dc:creator>胡 杰</dc:creator>
  <cp:lastModifiedBy>胡 杰</cp:lastModifiedBy>
  <cp:revision>47</cp:revision>
  <dcterms:created xsi:type="dcterms:W3CDTF">2020-01-05T02:18:35Z</dcterms:created>
  <dcterms:modified xsi:type="dcterms:W3CDTF">2020-01-05T13:19:15Z</dcterms:modified>
</cp:coreProperties>
</file>