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9C925-6A66-66A6-CDF3-84227BFE0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BE1943-7BC5-7C25-0DFD-CF9A6E729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EE6AB-F0E4-07B2-8437-F1D43C71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3AD52-0F73-DFAA-CD24-1825CBC2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6FF98-6343-35F0-C942-7D4A17B5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2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888E4-CF60-3EE9-BBD9-D13ECE45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D9418C-A4DE-74F7-02D8-7C0BD442F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108E53-BD8F-13F3-831C-25325D27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7C8A0-695F-E7C0-307B-91C60A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BD9CAA-B04F-DECA-1B5B-FFA7D87D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4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181656-F6B0-3421-92B0-96490D5E9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D34B6A-FDA6-6E5B-D851-EB17A815F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F34F7-D960-3DC8-A5CF-504CD041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EED2-90D7-7542-8834-CF963A2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82CD7-02C9-4556-A0CE-B146933B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61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14123-6D00-C450-2E6F-4A9727F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69BA9-EBDB-A433-0828-D2CCA823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8C6CB4-8138-EE71-2D6D-78AB6EAD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9C2747-F835-97A4-79E3-AF319640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FA1C0-1607-9167-096C-8122FF09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76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A15E2-FE1E-46AC-7D6D-FC0F7FD2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AABA3B-091D-EF91-D44B-88AE73EC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ECD7D-60CB-945B-A426-2010D604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304669-89D9-87D8-5470-AF9A427F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74865-5507-9EEF-63FD-50A958CF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6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42E42-585D-C017-05A3-D3BD52DA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6D40B-451A-8351-955A-437D6F8E4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EB947E-CF98-4DF7-3FB6-9CB643A6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9F4D4D-DB58-0A9E-229B-B3E97532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22D825-F0FF-1B51-D99D-E96AD717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C7F40-7631-BCDA-4744-90D4C374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09C12-E147-16E8-BAF2-D2DBF122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0E50E-3AFE-BA1D-585A-DCDCBEB44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E10AA5-FE7B-AFB4-B25E-1F7F2E20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7F0CDB-5AE3-4D03-7AD4-0A6E5AD6F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3BF3E9-1FCB-ABCC-86F0-E747B69DF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1B17CE-C7FD-2C3A-47F6-2F96D837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08140A-D5A0-574C-00C7-83483BA4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F29C9-6821-DABE-DE3D-31F69BB8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1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56BF1-77B0-DD6B-469C-52EEFF57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DA6BC5-A39E-0913-E2B5-F832D69B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523E41-DCFB-9D5E-A641-9CC303B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2581D7-5043-92FC-7F9C-10E2A8E5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2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62E7DB-4459-F705-CA87-3A83AAB1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AA3681-7AF2-AAD9-7707-3158FE2B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2E307B-8B2C-EC8F-EC82-77386A02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F0C32-48D9-DCE5-5E82-7F46FC1C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01F65-CA29-DD1A-8BE7-7B676FBB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4D0657-0F23-ED38-EAE8-97FB84923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7F7F37-D9A8-3BC9-1AE3-24B7459E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912126-FE2D-D359-676A-74E8FAF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B4B7B-7BA2-9BEF-1CB2-721604EA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03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888EA-BFB2-12D1-D119-A385BD5F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6B7155-C6ED-362C-6868-D86C75974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8984C9-AD42-48D6-7E8B-C138E79D9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EFAE7-7CA2-DB72-C59B-C086E618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BDDF2-8579-8AF4-FD1E-2006265C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9B0A23-BE79-1118-2B4E-C2C0DA38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36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16A37-E027-2260-5EB1-E9209048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397342-4126-5F0D-D125-77058A70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4EC49-9D81-4819-DEDA-534EA9F60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7769-AF54-40F0-9E56-022C487763A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663A35-F01C-AFA2-50E7-9B5227E3C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89297E-06EA-FB97-681A-867109A5C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4E6F-81BB-41E4-9F7F-6C7D210E7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A976B-71A2-6F48-78B7-8C6A731F0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MINI-POO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3CAFD9-E3BB-5F16-4388-CB67EE2BF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Erwan DAYOT</a:t>
            </a:r>
          </a:p>
        </p:txBody>
      </p:sp>
    </p:spTree>
    <p:extLst>
      <p:ext uri="{BB962C8B-B14F-4D97-AF65-F5344CB8AC3E}">
        <p14:creationId xmlns:p14="http://schemas.microsoft.com/office/powerpoint/2010/main" val="171339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8F7075-321C-93EC-73BA-7A830D739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-492496"/>
            <a:ext cx="9515207" cy="7350496"/>
          </a:xfrm>
          <a:prstGeom prst="rect">
            <a:avLst/>
          </a:prstGeom>
        </p:spPr>
      </p:pic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A00F0D-ED7E-F5B2-5BED-A9CEE52C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classes</a:t>
            </a:r>
          </a:p>
        </p:txBody>
      </p:sp>
    </p:spTree>
    <p:extLst>
      <p:ext uri="{BB962C8B-B14F-4D97-AF65-F5344CB8AC3E}">
        <p14:creationId xmlns:p14="http://schemas.microsoft.com/office/powerpoint/2010/main" val="314539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A00F0D-ED7E-F5B2-5BED-A9CEE52C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classes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BD22EE1-51B3-467F-27E5-108E6056C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68122"/>
            <a:ext cx="6780700" cy="51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99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MINI-POO</vt:lpstr>
      <vt:lpstr>Diagramme de classes</vt:lpstr>
      <vt:lpstr>Diagramme de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DAYOT Erwan</dc:creator>
  <cp:lastModifiedBy>DAYOT Erwan</cp:lastModifiedBy>
  <cp:revision>2</cp:revision>
  <dcterms:created xsi:type="dcterms:W3CDTF">2022-05-23T11:33:44Z</dcterms:created>
  <dcterms:modified xsi:type="dcterms:W3CDTF">2022-05-24T07:35:03Z</dcterms:modified>
</cp:coreProperties>
</file>