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4"/>
    <p:restoredTop sz="94663"/>
  </p:normalViewPr>
  <p:slideViewPr>
    <p:cSldViewPr snapToGrid="0" snapToObjects="1">
      <p:cViewPr>
        <p:scale>
          <a:sx n="100" d="100"/>
          <a:sy n="100" d="100"/>
        </p:scale>
        <p:origin x="51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rent-connections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rent-connections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arent-connections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ina@email.com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rent-connections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arent-connections.heroku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f"/><Relationship Id="rId3" Type="http://schemas.openxmlformats.org/officeDocument/2006/relationships/image" Target="../media/image14.png"/><Relationship Id="rId7" Type="http://schemas.openxmlformats.org/officeDocument/2006/relationships/image" Target="../media/image18.tiff"/><Relationship Id="rId2" Type="http://schemas.openxmlformats.org/officeDocument/2006/relationships/hyperlink" Target="https://parent-connections.heroku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png"/><Relationship Id="rId9" Type="http://schemas.openxmlformats.org/officeDocument/2006/relationships/image" Target="../media/image20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rent-connections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3350-D824-0E4D-9B55-6A31D1E79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496" y="5739619"/>
            <a:ext cx="9969243" cy="767418"/>
          </a:xfrm>
        </p:spPr>
        <p:txBody>
          <a:bodyPr/>
          <a:lstStyle/>
          <a:p>
            <a:pPr algn="ctr"/>
            <a:r>
              <a:rPr lang="en-US" sz="4400" dirty="0"/>
              <a:t>Ethel </a:t>
            </a:r>
            <a:r>
              <a:rPr lang="en-US" sz="4400" dirty="0" err="1"/>
              <a:t>Cofresi</a:t>
            </a:r>
            <a:r>
              <a:rPr lang="en-US" sz="4400" dirty="0"/>
              <a:t>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C016D-1E76-BF40-BD2D-EB907A8C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96" y="211014"/>
            <a:ext cx="9969243" cy="5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F00-0679-2D48-9D12-5EDEAF8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3438" cy="1007114"/>
          </a:xfrm>
        </p:spPr>
        <p:txBody>
          <a:bodyPr/>
          <a:lstStyle/>
          <a:p>
            <a:r>
              <a:rPr lang="en-US" dirty="0"/>
              <a:t>The Concept and Goals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9D87C-A0DB-6E49-901B-AAF57185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4211"/>
            <a:ext cx="10807952" cy="4416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Concept:</a:t>
            </a:r>
          </a:p>
          <a:p>
            <a:pPr marL="0" indent="0">
              <a:buNone/>
            </a:pPr>
            <a:r>
              <a:rPr lang="en-US" sz="1600" dirty="0"/>
              <a:t>	Provides an online forum for parents to connect, chat, share notes, etc. that is outside of the school’s social media and out of public view.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application is created to demonstrate ability to build a complete full-stack application using MongoDB, Express, Node.js, React, and Redux.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Build backed API with Node.js and 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Protect routes/endpoints with JSON Web Token – stateless authentication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React for the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Redux for application state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Develop views using Bootstrap for responsive design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113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F00-0679-2D48-9D12-5EDEAF8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3438" cy="1007114"/>
          </a:xfrm>
        </p:spPr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9D87C-A0DB-6E49-901B-AAF57185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4211"/>
            <a:ext cx="10807952" cy="4416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Demo - </a:t>
            </a:r>
            <a:r>
              <a:rPr lang="en-US" dirty="0">
                <a:hlinkClick r:id="rId2"/>
              </a:rPr>
              <a:t>https://parent-connections.herokuapp.com/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724F6-85EC-1D46-BE69-7A9CAE03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70" y="2276086"/>
            <a:ext cx="6988629" cy="37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5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F00-0679-2D48-9D12-5EDEAF8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3438" cy="1007114"/>
          </a:xfrm>
        </p:spPr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9D87C-A0DB-6E49-901B-AAF57185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4212"/>
            <a:ext cx="10807952" cy="507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Demo - </a:t>
            </a:r>
            <a:r>
              <a:rPr lang="en-US" dirty="0">
                <a:hlinkClick r:id="rId2"/>
              </a:rPr>
              <a:t>https://parent-connections.herokuapp.com/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34A5E-46D6-EA4C-9AE6-7D726150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3" y="2329951"/>
            <a:ext cx="5422900" cy="383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E68E8-8F2F-824B-AB7D-CE36BF0D7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011" y="2329952"/>
            <a:ext cx="5710538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F00-0679-2D48-9D12-5EDEAF8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3438" cy="1007114"/>
          </a:xfrm>
        </p:spPr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9D87C-A0DB-6E49-901B-AAF57185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4212"/>
            <a:ext cx="10807952" cy="398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Demo - </a:t>
            </a:r>
            <a:r>
              <a:rPr lang="en-US" dirty="0">
                <a:hlinkClick r:id="rId2"/>
              </a:rPr>
              <a:t>https://parent-connections.herokuapp.com/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C83CD-7EE0-E34E-B251-B9DE106F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7" y="2159000"/>
            <a:ext cx="5449889" cy="4246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97CF5-8D99-3A45-AECB-4DF136EF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59001"/>
            <a:ext cx="5615917" cy="4246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35996-54EF-7D45-8510-5604FA28CEBD}"/>
              </a:ext>
            </a:extLst>
          </p:cNvPr>
          <p:cNvSpPr txBox="1"/>
          <p:nvPr/>
        </p:nvSpPr>
        <p:spPr>
          <a:xfrm>
            <a:off x="8001000" y="4180459"/>
            <a:ext cx="254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5"/>
              </a:rPr>
              <a:t>nina@email.com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7326A-FB34-3447-94AE-D62010C2AA93}"/>
              </a:ext>
            </a:extLst>
          </p:cNvPr>
          <p:cNvSpPr txBox="1"/>
          <p:nvPr/>
        </p:nvSpPr>
        <p:spPr>
          <a:xfrm>
            <a:off x="6198587" y="4088126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Test </a:t>
            </a:r>
          </a:p>
          <a:p>
            <a:r>
              <a:rPr lang="en-US" dirty="0">
                <a:solidFill>
                  <a:srgbClr val="002060"/>
                </a:solidFill>
              </a:rPr>
              <a:t>Login:</a:t>
            </a:r>
          </a:p>
        </p:txBody>
      </p:sp>
    </p:spTree>
    <p:extLst>
      <p:ext uri="{BB962C8B-B14F-4D97-AF65-F5344CB8AC3E}">
        <p14:creationId xmlns:p14="http://schemas.microsoft.com/office/powerpoint/2010/main" val="353543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F00-0679-2D48-9D12-5EDEAF8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3438" cy="1007114"/>
          </a:xfrm>
        </p:spPr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9D87C-A0DB-6E49-901B-AAF57185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4212"/>
            <a:ext cx="10807952" cy="398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Demo - </a:t>
            </a:r>
            <a:r>
              <a:rPr lang="en-US" dirty="0">
                <a:hlinkClick r:id="rId2"/>
              </a:rPr>
              <a:t>https://parent-connections.herokuapp.com/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F4FDD-1AD7-4E43-8DE4-93E0A809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29" y="2179983"/>
            <a:ext cx="5449889" cy="4416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8F98A-7404-2746-9B63-D254FCCC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906" y="2201756"/>
            <a:ext cx="5669643" cy="42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8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F00-0679-2D48-9D12-5EDEAF8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3438" cy="1007114"/>
          </a:xfrm>
        </p:spPr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9D87C-A0DB-6E49-901B-AAF57185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4212"/>
            <a:ext cx="10807952" cy="398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Demo - </a:t>
            </a:r>
            <a:r>
              <a:rPr lang="en-US" dirty="0">
                <a:hlinkClick r:id="rId2"/>
              </a:rPr>
              <a:t>https://parent-connections.herokuapp.com/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42634-0A7B-8448-8ECF-4E1C1396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47352"/>
            <a:ext cx="7391399" cy="4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6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F00-0679-2D48-9D12-5EDEAF8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3438" cy="1007114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9D87C-A0DB-6E49-901B-AAF57185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4212"/>
            <a:ext cx="10807952" cy="398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Demo - </a:t>
            </a:r>
            <a:r>
              <a:rPr lang="en-US" dirty="0">
                <a:hlinkClick r:id="rId2"/>
              </a:rPr>
              <a:t>https://parent-connections.herokuapp.com/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8AB900-D396-5A40-AF05-CD4C80B1C149}"/>
              </a:ext>
            </a:extLst>
          </p:cNvPr>
          <p:cNvSpPr/>
          <p:nvPr/>
        </p:nvSpPr>
        <p:spPr>
          <a:xfrm>
            <a:off x="2528781" y="2206172"/>
            <a:ext cx="2298700" cy="6985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Backend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1C43EE-45B7-424C-ACBA-8470BE896139}"/>
              </a:ext>
            </a:extLst>
          </p:cNvPr>
          <p:cNvSpPr/>
          <p:nvPr/>
        </p:nvSpPr>
        <p:spPr>
          <a:xfrm>
            <a:off x="8168630" y="2287270"/>
            <a:ext cx="2298700" cy="6985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Frontend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7BE23-D0FA-C046-95F4-84B07C45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9" y="3044370"/>
            <a:ext cx="2959100" cy="1705429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E183E-6E41-1D4D-9488-C9F4E550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293" y="5115196"/>
            <a:ext cx="2861707" cy="1152945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70191F-420E-7441-9696-EC4F48FCE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982" y="3270067"/>
            <a:ext cx="2076448" cy="147973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A1F028-C571-4E4D-A263-E2C37115F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7980" y="3270067"/>
            <a:ext cx="2222500" cy="14224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C67BD7-7F95-AD45-A453-ACBE50E3A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3960" y="5034095"/>
            <a:ext cx="1422400" cy="14224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5DDE07-F1AA-5643-953F-C5BC0A666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200" y="5696063"/>
            <a:ext cx="1869432" cy="7874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D708FD-102C-564A-910A-F3122053F7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2146" y="3534229"/>
            <a:ext cx="2861706" cy="78740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09975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F00-0679-2D48-9D12-5EDEAF8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33438" cy="1007114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9D87C-A0DB-6E49-901B-AAF57185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4212"/>
            <a:ext cx="10807952" cy="398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Demo - </a:t>
            </a:r>
            <a:r>
              <a:rPr lang="en-US" dirty="0">
                <a:hlinkClick r:id="rId2"/>
              </a:rPr>
              <a:t>https://parent-connections.herokuapp.com/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3304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103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Ethel Cofresi 2019</vt:lpstr>
      <vt:lpstr>The Concept and Goals</vt:lpstr>
      <vt:lpstr>User Experience</vt:lpstr>
      <vt:lpstr>User Experience</vt:lpstr>
      <vt:lpstr>User Experience</vt:lpstr>
      <vt:lpstr>User Experience</vt:lpstr>
      <vt:lpstr>User Experience</vt:lpstr>
      <vt:lpstr>Technologies Used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Ethel Cofresi 2019</dc:title>
  <dc:creator>Ethel Cofresi</dc:creator>
  <cp:lastModifiedBy>Ethel Cofresi</cp:lastModifiedBy>
  <cp:revision>16</cp:revision>
  <dcterms:created xsi:type="dcterms:W3CDTF">2019-10-08T03:04:07Z</dcterms:created>
  <dcterms:modified xsi:type="dcterms:W3CDTF">2019-10-08T15:18:03Z</dcterms:modified>
</cp:coreProperties>
</file>