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67E489-F1B7-E140-9DE0-80FC4CDC3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Portfolio Project – Ethel </a:t>
            </a:r>
            <a:r>
              <a:rPr lang="en-US" dirty="0" err="1"/>
              <a:t>Cofresi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5F406-CA4A-2140-AAAE-81C77360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38" y="375138"/>
            <a:ext cx="9249507" cy="41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F524-6485-7B46-8BD0-90360263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0244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502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 2</vt:lpstr>
      <vt:lpstr>Quotable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Ethel Cofresi</dc:creator>
  <cp:lastModifiedBy>Ethel Cofresi</cp:lastModifiedBy>
  <cp:revision>5</cp:revision>
  <dcterms:created xsi:type="dcterms:W3CDTF">2019-10-03T17:01:29Z</dcterms:created>
  <dcterms:modified xsi:type="dcterms:W3CDTF">2019-10-08T01:36:52Z</dcterms:modified>
</cp:coreProperties>
</file>