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odec Pro Bold" charset="1" panose="00000600000000000000"/>
      <p:regular r:id="rId12"/>
    </p:embeddedFont>
    <p:embeddedFont>
      <p:font typeface="Codec Pro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7C9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5451" y="1830608"/>
            <a:ext cx="12761863" cy="4751704"/>
            <a:chOff x="0" y="0"/>
            <a:chExt cx="17015817" cy="633560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7015817" cy="4713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45"/>
                </a:lnSpc>
              </a:pPr>
              <a:r>
                <a:rPr lang="en-US" sz="11950" b="true">
                  <a:solidFill>
                    <a:srgbClr val="FFFFFF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Desenvolvimento Web 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952363"/>
              <a:ext cx="17015817" cy="1383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3500">
                  <a:solidFill>
                    <a:srgbClr val="FFFFFF"/>
                  </a:solidFill>
                  <a:latin typeface="Codec Pro"/>
                  <a:ea typeface="Codec Pro"/>
                  <a:cs typeface="Codec Pro"/>
                  <a:sym typeface="Codec Pro"/>
                </a:rPr>
                <a:t>Análise e Desenvolvimento de Sistemas</a:t>
              </a:r>
            </a:p>
            <a:p>
              <a:pPr algn="l">
                <a:lnSpc>
                  <a:spcPts val="3850"/>
                </a:lnSpc>
              </a:pPr>
              <a:r>
                <a:rPr lang="en-US" sz="3500">
                  <a:solidFill>
                    <a:srgbClr val="FFFFFF"/>
                  </a:solidFill>
                  <a:latin typeface="Codec Pro"/>
                  <a:ea typeface="Codec Pro"/>
                  <a:cs typeface="Codec Pro"/>
                  <a:sym typeface="Codec Pro"/>
                </a:rPr>
                <a:t>IFPE - Campus Jaboatão dos Guararapes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5400000">
            <a:off x="8608867" y="51292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73092"/>
            <a:ext cx="18288000" cy="3356766"/>
          </a:xfrm>
          <a:prstGeom prst="rect">
            <a:avLst/>
          </a:prstGeom>
          <a:solidFill>
            <a:srgbClr val="7C987C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997659"/>
            <a:ext cx="6439378" cy="151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1. Problema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2752" y="4591050"/>
            <a:ext cx="15453043" cy="466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Como os princípios de Economia Circular podem ser incorporados nos Espaços Maker educacionais para fomentar o desenvolvimento de projetos sustentáveis, com ênfase na materialização digital?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98751" y="1363363"/>
            <a:ext cx="7257165" cy="3787263"/>
          </a:xfrm>
          <a:prstGeom prst="rect">
            <a:avLst/>
          </a:prstGeom>
          <a:solidFill>
            <a:srgbClr val="365236"/>
          </a:solidFill>
        </p:spPr>
      </p:sp>
      <p:sp>
        <p:nvSpPr>
          <p:cNvPr name="AutoShape 3" id="3"/>
          <p:cNvSpPr/>
          <p:nvPr/>
        </p:nvSpPr>
        <p:spPr>
          <a:xfrm rot="0">
            <a:off x="9144000" y="1318067"/>
            <a:ext cx="7257165" cy="3825433"/>
          </a:xfrm>
          <a:prstGeom prst="rect">
            <a:avLst/>
          </a:prstGeom>
          <a:solidFill>
            <a:srgbClr val="7C987C"/>
          </a:solidFill>
        </p:spPr>
      </p:sp>
      <p:sp>
        <p:nvSpPr>
          <p:cNvPr name="AutoShape 4" id="4"/>
          <p:cNvSpPr/>
          <p:nvPr/>
        </p:nvSpPr>
        <p:spPr>
          <a:xfrm rot="0">
            <a:off x="1498751" y="5463911"/>
            <a:ext cx="7257165" cy="3794389"/>
          </a:xfrm>
          <a:prstGeom prst="rect">
            <a:avLst/>
          </a:prstGeom>
          <a:solidFill>
            <a:srgbClr val="7C987C"/>
          </a:solidFill>
        </p:spPr>
      </p:sp>
      <p:sp>
        <p:nvSpPr>
          <p:cNvPr name="AutoShape 5" id="5"/>
          <p:cNvSpPr/>
          <p:nvPr/>
        </p:nvSpPr>
        <p:spPr>
          <a:xfrm rot="0">
            <a:off x="9144000" y="5463911"/>
            <a:ext cx="7257165" cy="3794389"/>
          </a:xfrm>
          <a:prstGeom prst="rect">
            <a:avLst/>
          </a:prstGeom>
          <a:solidFill>
            <a:srgbClr val="365236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2854376" y="2228295"/>
            <a:ext cx="454591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9"/>
              </a:lnSpc>
            </a:pPr>
            <a:r>
              <a:rPr lang="en-US" sz="60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Desperdício </a:t>
            </a:r>
          </a:p>
          <a:p>
            <a:pPr algn="ctr">
              <a:lnSpc>
                <a:spcPts val="7319"/>
              </a:lnSpc>
              <a:spcBef>
                <a:spcPct val="0"/>
              </a:spcBef>
            </a:pPr>
            <a:r>
              <a:rPr lang="en-US" sz="6099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excessivo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19645" y="2256870"/>
            <a:ext cx="6305875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Educação sem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 sustentabilidade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86481" y="5894255"/>
            <a:ext cx="5481704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Falta de capacitação</a:t>
            </a:r>
          </a:p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 docente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31730" y="6351455"/>
            <a:ext cx="5481704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Linearidade no consumo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071176" cy="10287000"/>
          </a:xfrm>
          <a:prstGeom prst="rect">
            <a:avLst/>
          </a:prstGeom>
          <a:solidFill>
            <a:srgbClr val="36523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73092" y="1159715"/>
            <a:ext cx="6124993" cy="151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2. Solução 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407772" y="6171620"/>
            <a:ext cx="13880205" cy="22977"/>
          </a:xfrm>
          <a:prstGeom prst="line">
            <a:avLst/>
          </a:prstGeom>
          <a:ln cap="flat" w="28575">
            <a:solidFill>
              <a:srgbClr val="3652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144000" y="4690946"/>
            <a:ext cx="7411661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Ciclo criativo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7C9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842434"/>
          <a:ext cx="16230600" cy="7433925"/>
        </p:xfrm>
        <a:graphic>
          <a:graphicData uri="http://schemas.openxmlformats.org/drawingml/2006/table">
            <a:tbl>
              <a:tblPr/>
              <a:tblGrid>
                <a:gridCol w="3962352"/>
                <a:gridCol w="4152948"/>
                <a:gridCol w="4160631"/>
                <a:gridCol w="3954669"/>
              </a:tblGrid>
              <a:tr h="14247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2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2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23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236"/>
                    </a:solidFill>
                  </a:tcPr>
                </a:tc>
              </a:tr>
              <a:tr h="60092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C9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434507" y="4592608"/>
            <a:ext cx="3138967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• Catálogo de produtos sustentáveis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79005" y="4592608"/>
            <a:ext cx="3759438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Diretrizes de Design Circular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3975" y="4592608"/>
            <a:ext cx="4052309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Curso de capacitação docente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05884" y="4592608"/>
            <a:ext cx="3861652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• Aplicação prática em Espaços Maker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3652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0179" y="885825"/>
            <a:ext cx="16349121" cy="151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3. Funcionalidades do projeto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471467"/>
            <a:ext cx="7722996" cy="2057411"/>
            <a:chOff x="0" y="0"/>
            <a:chExt cx="1572155" cy="418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72155" cy="418823"/>
            </a:xfrm>
            <a:custGeom>
              <a:avLst/>
              <a:gdLst/>
              <a:ahLst/>
              <a:cxnLst/>
              <a:rect r="r" b="b" t="t" l="l"/>
              <a:pathLst>
                <a:path h="418823" w="1572155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572155" cy="52359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Codec Pro"/>
                  <a:ea typeface="Codec Pro"/>
                  <a:cs typeface="Codec Pro"/>
                  <a:sym typeface="Codec Pro"/>
                </a:rPr>
                <a:t>• Conteúdo informativo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36304" y="3471467"/>
            <a:ext cx="7722996" cy="2057411"/>
            <a:chOff x="0" y="0"/>
            <a:chExt cx="1572155" cy="4188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2155" cy="418823"/>
            </a:xfrm>
            <a:custGeom>
              <a:avLst/>
              <a:gdLst/>
              <a:ahLst/>
              <a:cxnLst/>
              <a:rect r="r" b="b" t="t" l="l"/>
              <a:pathLst>
                <a:path h="418823" w="1572155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572155" cy="52359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Codec Pro"/>
                  <a:ea typeface="Codec Pro"/>
                  <a:cs typeface="Codec Pro"/>
                  <a:sym typeface="Codec Pro"/>
                </a:rPr>
                <a:t>• Ações educativas</a:t>
              </a:r>
              <a:r>
                <a:rPr lang="en-US" b="true" sz="3999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36304" y="5967680"/>
            <a:ext cx="7722996" cy="2057411"/>
            <a:chOff x="0" y="0"/>
            <a:chExt cx="1572155" cy="418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2155" cy="418823"/>
            </a:xfrm>
            <a:custGeom>
              <a:avLst/>
              <a:gdLst/>
              <a:ahLst/>
              <a:cxnLst/>
              <a:rect r="r" b="b" t="t" l="l"/>
              <a:pathLst>
                <a:path h="418823" w="1572155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572155" cy="52359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Codec Pro"/>
                  <a:ea typeface="Codec Pro"/>
                  <a:cs typeface="Codec Pro"/>
                  <a:sym typeface="Codec Pro"/>
                </a:rPr>
                <a:t>• Interatividade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5967680"/>
            <a:ext cx="7722996" cy="2057411"/>
            <a:chOff x="0" y="0"/>
            <a:chExt cx="1572155" cy="4188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2155" cy="418823"/>
            </a:xfrm>
            <a:custGeom>
              <a:avLst/>
              <a:gdLst/>
              <a:ahLst/>
              <a:cxnLst/>
              <a:rect r="r" b="b" t="t" l="l"/>
              <a:pathLst>
                <a:path h="418823" w="1572155">
                  <a:moveTo>
                    <a:pt x="0" y="0"/>
                  </a:moveTo>
                  <a:lnTo>
                    <a:pt x="1572155" y="0"/>
                  </a:lnTo>
                  <a:lnTo>
                    <a:pt x="1572155" y="418823"/>
                  </a:lnTo>
                  <a:lnTo>
                    <a:pt x="0" y="418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572155" cy="52359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Codec Pro"/>
                  <a:ea typeface="Codec Pro"/>
                  <a:cs typeface="Codec Pro"/>
                  <a:sym typeface="Codec Pro"/>
                </a:rPr>
                <a:t>• Propósito comercial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DAGuxqcrSjs</dc:identifier>
  <dcterms:modified xsi:type="dcterms:W3CDTF">2011-08-01T06:04:30Z</dcterms:modified>
  <cp:revision>1</cp:revision>
  <dc:title>Desenvolvimento Web I - Cayo Roberto </dc:title>
</cp:coreProperties>
</file>