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1380a32d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1380a32d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1380a32d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1380a32d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1380a32d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1380a32d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1380a32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1380a32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1380a32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1380a32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1380a32d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1380a32d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1380a32d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1380a32d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1380a32d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1380a32d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1380a32d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1380a32d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1380a32d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1380a32d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1380a32d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1380a32d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Intelligence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convey information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Through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231" y="0"/>
            <a:ext cx="738553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175" y="0"/>
            <a:ext cx="686364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BI?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role of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 team?</a:t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Storage Layer</a:t>
            </a:r>
            <a:r>
              <a:rPr lang="en"/>
              <a:t>       →      </a:t>
            </a:r>
            <a:r>
              <a:rPr lang="en" sz="2400"/>
              <a:t>Analytics Layer</a:t>
            </a:r>
            <a:r>
              <a:rPr lang="en"/>
              <a:t>      →       </a:t>
            </a:r>
            <a:r>
              <a:rPr lang="en" sz="2400"/>
              <a:t>Service Layer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209350" y="1177375"/>
            <a:ext cx="8520600" cy="336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Storage Layer</a:t>
            </a:r>
            <a:r>
              <a:rPr lang="en"/>
              <a:t>       →      </a:t>
            </a:r>
            <a:r>
              <a:rPr lang="en" sz="2400"/>
              <a:t>Analytics Layer</a:t>
            </a:r>
            <a:r>
              <a:rPr lang="en"/>
              <a:t>      →       </a:t>
            </a:r>
            <a:r>
              <a:rPr lang="en" sz="2400"/>
              <a:t>Service Layer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81" name="Google Shape;81;p17"/>
          <p:cNvCxnSpPr/>
          <p:nvPr/>
        </p:nvCxnSpPr>
        <p:spPr>
          <a:xfrm>
            <a:off x="2866025" y="1160050"/>
            <a:ext cx="34200" cy="34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7"/>
          <p:cNvCxnSpPr/>
          <p:nvPr/>
        </p:nvCxnSpPr>
        <p:spPr>
          <a:xfrm>
            <a:off x="5902650" y="1160050"/>
            <a:ext cx="34200" cy="33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7"/>
          <p:cNvSpPr/>
          <p:nvPr/>
        </p:nvSpPr>
        <p:spPr>
          <a:xfrm>
            <a:off x="351525" y="1177000"/>
            <a:ext cx="8520600" cy="336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17"/>
          <p:cNvCxnSpPr/>
          <p:nvPr/>
        </p:nvCxnSpPr>
        <p:spPr>
          <a:xfrm flipH="1" rot="10800000">
            <a:off x="352575" y="1944775"/>
            <a:ext cx="85185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Storage Layer</a:t>
            </a:r>
            <a:r>
              <a:rPr lang="en"/>
              <a:t>       →      </a:t>
            </a:r>
            <a:r>
              <a:rPr lang="en" sz="2400"/>
              <a:t>Analytics Layer</a:t>
            </a:r>
            <a:r>
              <a:rPr lang="en"/>
              <a:t>      →       </a:t>
            </a:r>
            <a:r>
              <a:rPr lang="en" sz="2400"/>
              <a:t>Service Layer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Database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lake	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Warehouse				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											</a:t>
            </a:r>
            <a:endParaRPr/>
          </a:p>
        </p:txBody>
      </p:sp>
      <p:cxnSp>
        <p:nvCxnSpPr>
          <p:cNvPr id="91" name="Google Shape;91;p18"/>
          <p:cNvCxnSpPr/>
          <p:nvPr/>
        </p:nvCxnSpPr>
        <p:spPr>
          <a:xfrm>
            <a:off x="2866025" y="1160050"/>
            <a:ext cx="34200" cy="34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8"/>
          <p:cNvCxnSpPr/>
          <p:nvPr/>
        </p:nvCxnSpPr>
        <p:spPr>
          <a:xfrm>
            <a:off x="5902650" y="1160050"/>
            <a:ext cx="34200" cy="33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8"/>
          <p:cNvSpPr/>
          <p:nvPr/>
        </p:nvSpPr>
        <p:spPr>
          <a:xfrm>
            <a:off x="311700" y="1177375"/>
            <a:ext cx="8520600" cy="336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" name="Google Shape;94;p18"/>
          <p:cNvCxnSpPr/>
          <p:nvPr/>
        </p:nvCxnSpPr>
        <p:spPr>
          <a:xfrm flipH="1" rot="10800000">
            <a:off x="352575" y="1944775"/>
            <a:ext cx="85185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Storage Layer</a:t>
            </a:r>
            <a:r>
              <a:rPr lang="en"/>
              <a:t>       →      </a:t>
            </a:r>
            <a:r>
              <a:rPr lang="en" sz="2400"/>
              <a:t>Analytics Layer</a:t>
            </a:r>
            <a:r>
              <a:rPr lang="en"/>
              <a:t>      →       </a:t>
            </a:r>
            <a:r>
              <a:rPr lang="en" sz="2400"/>
              <a:t>Service Layer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Database					Descriptive Analytics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lake					Predictive Modeling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Warehouse				EDA		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					Python							</a:t>
            </a:r>
            <a:endParaRPr/>
          </a:p>
        </p:txBody>
      </p:sp>
      <p:cxnSp>
        <p:nvCxnSpPr>
          <p:cNvPr id="101" name="Google Shape;101;p19"/>
          <p:cNvCxnSpPr/>
          <p:nvPr/>
        </p:nvCxnSpPr>
        <p:spPr>
          <a:xfrm>
            <a:off x="2866025" y="1160050"/>
            <a:ext cx="34200" cy="34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5902650" y="1160050"/>
            <a:ext cx="34200" cy="33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9"/>
          <p:cNvSpPr/>
          <p:nvPr/>
        </p:nvSpPr>
        <p:spPr>
          <a:xfrm>
            <a:off x="351525" y="1177000"/>
            <a:ext cx="8520600" cy="336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19"/>
          <p:cNvCxnSpPr/>
          <p:nvPr/>
        </p:nvCxnSpPr>
        <p:spPr>
          <a:xfrm flipH="1" rot="10800000">
            <a:off x="352575" y="1944775"/>
            <a:ext cx="85185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Storage Layer</a:t>
            </a:r>
            <a:r>
              <a:rPr lang="en"/>
              <a:t>       →      </a:t>
            </a:r>
            <a:r>
              <a:rPr lang="en" sz="2400"/>
              <a:t>Analytics Layer</a:t>
            </a:r>
            <a:r>
              <a:rPr lang="en"/>
              <a:t>      →       </a:t>
            </a:r>
            <a:r>
              <a:rPr lang="en" sz="2400"/>
              <a:t>Service Layer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Database					Descriptive Analytics				Excel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lake					Predictive Modeling				PPT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Warehouse				EDA							Visualization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					Python							Tableau</a:t>
            </a:r>
            <a:endParaRPr/>
          </a:p>
        </p:txBody>
      </p:sp>
      <p:cxnSp>
        <p:nvCxnSpPr>
          <p:cNvPr id="111" name="Google Shape;111;p20"/>
          <p:cNvCxnSpPr/>
          <p:nvPr/>
        </p:nvCxnSpPr>
        <p:spPr>
          <a:xfrm>
            <a:off x="2866025" y="1160050"/>
            <a:ext cx="34200" cy="34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20"/>
          <p:cNvCxnSpPr/>
          <p:nvPr/>
        </p:nvCxnSpPr>
        <p:spPr>
          <a:xfrm>
            <a:off x="5902650" y="1160050"/>
            <a:ext cx="34200" cy="33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20"/>
          <p:cNvSpPr/>
          <p:nvPr/>
        </p:nvSpPr>
        <p:spPr>
          <a:xfrm>
            <a:off x="351525" y="1177375"/>
            <a:ext cx="8520600" cy="336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" name="Google Shape;114;p20"/>
          <p:cNvCxnSpPr/>
          <p:nvPr/>
        </p:nvCxnSpPr>
        <p:spPr>
          <a:xfrm flipH="1" rot="10800000">
            <a:off x="352575" y="1944775"/>
            <a:ext cx="85185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purpose of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Visualization?</a:t>
            </a:r>
            <a:endParaRPr/>
          </a:p>
        </p:txBody>
      </p:sp>
      <p:sp>
        <p:nvSpPr>
          <p:cNvPr id="120" name="Google Shape;120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