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4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48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76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0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5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5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1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6529-4357-4147-8DBC-B3247345BE7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5B5F-A120-4A56-BFCF-165EB08B5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53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Project Planning: Plan</a:t>
            </a:r>
            <a:endParaRPr lang="en-GB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56373" y="1777524"/>
            <a:ext cx="8623481" cy="3794334"/>
            <a:chOff x="256373" y="1777524"/>
            <a:chExt cx="8623481" cy="3794334"/>
          </a:xfrm>
        </p:grpSpPr>
        <p:pic>
          <p:nvPicPr>
            <p:cNvPr id="4" name="Picture 3" descr="Date inserted: 11/12/2016 13:40:02&#10;Fullpath: C:\Users\Edward\Documents\screengrabs\Screenshot_3.png&#10;Date created: 11/12/2016 13:39:36&#10;Date inserted: 11/12/2016 13:40:02&#10;Date last modified: 11/12/2016 13:39:36&#10;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2" t="20699" r="4815" b="9512"/>
            <a:stretch/>
          </p:blipFill>
          <p:spPr>
            <a:xfrm>
              <a:off x="256373" y="1777524"/>
              <a:ext cx="8623481" cy="3794334"/>
            </a:xfrm>
            <a:prstGeom prst="rect">
              <a:avLst/>
            </a:prstGeom>
          </p:spPr>
        </p:pic>
        <p:pic>
          <p:nvPicPr>
            <p:cNvPr id="5" name="Picture 4" descr="Date inserted: 11/12/2016 13:40:02&#10;Fullpath: C:\Users\Edward\Documents\screengrabs\Screenshot_4.png&#10;Date created: 11/12/2016 13:39:53&#10;Date inserted: 11/12/2016 13:40:02&#10;Date last modified: 11/12/2016 13:39:53&#10;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2" t="58010" r="72079" b="9512"/>
            <a:stretch/>
          </p:blipFill>
          <p:spPr>
            <a:xfrm>
              <a:off x="256374" y="3806092"/>
              <a:ext cx="2119504" cy="1765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2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Project Planning: Actual</a:t>
            </a:r>
            <a:endParaRPr lang="en-GB" sz="4000" dirty="0"/>
          </a:p>
        </p:txBody>
      </p:sp>
      <p:pic>
        <p:nvPicPr>
          <p:cNvPr id="4" name="Picture 3" descr="Date inserted: 11/12/2016 13:40:02&#10;Fullpath: C:\Users\Edward\Documents\screengrabs\Screenshot_4.png&#10;Date created: 11/12/2016 13:39:53&#10;Date inserted: 11/12/2016 13:40:02&#10;Date last modified: 11/12/2016 13:39:53&#10;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" t="20699" r="4815" b="9512"/>
          <a:stretch>
            <a:fillRect/>
          </a:stretch>
        </p:blipFill>
        <p:spPr>
          <a:xfrm>
            <a:off x="256373" y="1777524"/>
            <a:ext cx="8623481" cy="37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Planning: Plan</vt:lpstr>
      <vt:lpstr>Project Planning: Actual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Planning: Plan</dc:title>
  <dc:creator>Edward</dc:creator>
  <cp:lastModifiedBy>Edward</cp:lastModifiedBy>
  <cp:revision>2</cp:revision>
  <dcterms:created xsi:type="dcterms:W3CDTF">2016-12-11T11:03:16Z</dcterms:created>
  <dcterms:modified xsi:type="dcterms:W3CDTF">2016-12-11T12:42:54Z</dcterms:modified>
</cp:coreProperties>
</file>